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STRUKTUR PERULANGAN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repetition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proses yang </a:t>
            </a:r>
            <a:r>
              <a:rPr lang="en-ID" dirty="0" err="1"/>
              <a:t>memproses</a:t>
            </a:r>
            <a:r>
              <a:rPr lang="en-ID" dirty="0"/>
              <a:t> statement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– </a:t>
            </a:r>
            <a:r>
              <a:rPr lang="en-ID" dirty="0" err="1"/>
              <a:t>menerus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menghentikannya</a:t>
            </a:r>
            <a:r>
              <a:rPr lang="en-ID" dirty="0"/>
              <a:t>.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4843-9E52-9401-0C76-EF550223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8DCA-C4EC-BD8C-16E6-E8C66140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1"/>
            <a:ext cx="5536096" cy="4387352"/>
          </a:xfrm>
        </p:spPr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FOR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yang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 (counted loop).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pernyataan</a:t>
            </a:r>
            <a:r>
              <a:rPr lang="en-ID" dirty="0"/>
              <a:t> FOR </a:t>
            </a:r>
            <a:r>
              <a:rPr lang="en-ID" dirty="0" err="1"/>
              <a:t>adalah</a:t>
            </a:r>
            <a:r>
              <a:rPr lang="en-ID" dirty="0"/>
              <a:t> char (character) dan int (integer).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EDB43-238C-4B39-D423-99ACCEC1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843" y="1413109"/>
            <a:ext cx="4410074" cy="52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F093-5C35-3196-0966-0E9200EA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320B-D8D9-5730-0939-F409189F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Bila </a:t>
            </a:r>
            <a:r>
              <a:rPr lang="en-ID" dirty="0" err="1"/>
              <a:t>pernyataan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for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pernyataan-pernyataan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diletakan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E5DFE-21E5-AD34-A9C4-CDBF8EC3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42622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4498C-33F9-1E01-B633-217653CB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9" y="2802908"/>
            <a:ext cx="7553233" cy="31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663D-53F0-E301-0B8B-BAF9DCDD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237"/>
            <a:ext cx="10515600" cy="4387352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Kegunaan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masing-masing </a:t>
            </a:r>
            <a:r>
              <a:rPr lang="en-ID" dirty="0" err="1"/>
              <a:t>argumen</a:t>
            </a:r>
            <a:r>
              <a:rPr lang="en-ID" dirty="0"/>
              <a:t> for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</a:p>
          <a:p>
            <a:r>
              <a:rPr lang="en-ID" dirty="0" err="1"/>
              <a:t>Inisialisasi</a:t>
            </a:r>
            <a:r>
              <a:rPr lang="en-ID" dirty="0"/>
              <a:t> :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-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</a:p>
          <a:p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Pengulangan</a:t>
            </a:r>
            <a:r>
              <a:rPr lang="en-ID" dirty="0"/>
              <a:t> : </a:t>
            </a:r>
            <a:r>
              <a:rPr lang="en-ID" dirty="0" err="1"/>
              <a:t>memegang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pengulangan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diteruskan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dihentikan</a:t>
            </a:r>
            <a:r>
              <a:rPr lang="en-ID" dirty="0"/>
              <a:t>. </a:t>
            </a:r>
          </a:p>
          <a:p>
            <a:r>
              <a:rPr lang="en-ID" dirty="0" err="1"/>
              <a:t>Pengubah</a:t>
            </a:r>
            <a:r>
              <a:rPr lang="en-ID" dirty="0"/>
              <a:t> Nilai </a:t>
            </a:r>
            <a:r>
              <a:rPr lang="en-ID" dirty="0" err="1"/>
              <a:t>Pencacah</a:t>
            </a:r>
            <a:r>
              <a:rPr lang="en-ID" dirty="0"/>
              <a:t> :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kenaikan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penurunan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pencacah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072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B25C-9113-0C2F-1C2B-8508323E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NESTED-FOR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71EF-FD43-385E-307D-44A845BA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NESTED FOR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 </a:t>
            </a:r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 yang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NESTED FOR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634FF-D03F-5C89-C04C-163B9B98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74" y="3103435"/>
            <a:ext cx="7700652" cy="30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7B62-4BFC-79DD-01F5-5C9D481E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Tak </a:t>
            </a:r>
            <a:r>
              <a:rPr lang="en-ID" dirty="0" err="1"/>
              <a:t>Berhingga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3B88-E809-C4AF-DA67-9692F360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berhingga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( loop ) yang </a:t>
            </a:r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berhenti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mengulang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,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penanganan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loop. </a:t>
            </a:r>
          </a:p>
        </p:txBody>
      </p:sp>
    </p:spTree>
    <p:extLst>
      <p:ext uri="{BB962C8B-B14F-4D97-AF65-F5344CB8AC3E}">
        <p14:creationId xmlns:p14="http://schemas.microsoft.com/office/powerpoint/2010/main" val="275646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372E69-3013-7B77-1CED-C3A24E8F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18" y="1073426"/>
            <a:ext cx="4635301" cy="4797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205368-6C87-F25C-27ED-15656ED9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895" y="1073425"/>
            <a:ext cx="4874663" cy="47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4-5" id="{CA1898BE-0142-4F6C-A032-4DD3EBA96739}" vid="{8E08F1E2-776C-4F9B-8FBE-60CDB7E1A0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4-5</Template>
  <TotalTime>220</TotalTime>
  <Words>202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Office Theme</vt:lpstr>
      <vt:lpstr>STRUKTUR PERULANGAN </vt:lpstr>
      <vt:lpstr>Perulangan</vt:lpstr>
      <vt:lpstr>Pernyataan FOR </vt:lpstr>
      <vt:lpstr>PowerPoint Presentation</vt:lpstr>
      <vt:lpstr>PowerPoint Presentation</vt:lpstr>
      <vt:lpstr>Pernyataan NESTED-FOR </vt:lpstr>
      <vt:lpstr>Pernyataan Tak Berhingga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PERULANGAN </dc:title>
  <dc:creator>Shania Oktaviani</dc:creator>
  <cp:lastModifiedBy>Shania Oktaviani</cp:lastModifiedBy>
  <cp:revision>1</cp:revision>
  <dcterms:created xsi:type="dcterms:W3CDTF">2023-09-26T05:14:59Z</dcterms:created>
  <dcterms:modified xsi:type="dcterms:W3CDTF">2023-09-26T08:55:41Z</dcterms:modified>
</cp:coreProperties>
</file>