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STRUKTUR PERULANGAN PERCABANGAN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C1A8-E1F0-2C1C-DF1B-747BD436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GO 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9BCC-BC77-4266-2DEA-B12BC3FA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goto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program </a:t>
            </a:r>
            <a:r>
              <a:rPr lang="en-ID" dirty="0" err="1"/>
              <a:t>ke</a:t>
            </a:r>
            <a:r>
              <a:rPr lang="en-ID" dirty="0"/>
              <a:t>- </a:t>
            </a:r>
            <a:r>
              <a:rPr lang="en-ID" dirty="0" err="1"/>
              <a:t>pernyataan</a:t>
            </a:r>
            <a:r>
              <a:rPr lang="en-ID" dirty="0"/>
              <a:t> yang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label. Label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pengenal</a:t>
            </a:r>
            <a:r>
              <a:rPr lang="en-ID" dirty="0"/>
              <a:t> (identifier) yang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dua ( : 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D6D80-8476-FD6B-3A37-CC63A229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85" y="3748660"/>
            <a:ext cx="4720562" cy="22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DCB2-EB03-7DB9-A99C-B17579EF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WHILE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71A8-D344-CC43-994F-1F19DDB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while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yang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for.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while </a:t>
            </a:r>
            <a:r>
              <a:rPr lang="en-ID" dirty="0" err="1"/>
              <a:t>dikendalikan</a:t>
            </a:r>
            <a:r>
              <a:rPr lang="en-ID" dirty="0"/>
              <a:t> oleh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dilaksanakan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4545B-6290-A81C-9CA2-2C796D84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86" y="3429000"/>
            <a:ext cx="5942520" cy="31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9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8AAAF-EBBE-3AAA-3AF0-94E6D3D1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41" y="1232452"/>
            <a:ext cx="10070517" cy="34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0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6EAC-30D8-ABB0-AE70-ED423447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DO – WHILE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FC71-23FB-A126-85BC-631425716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1"/>
            <a:ext cx="3919330" cy="4387352"/>
          </a:xfrm>
        </p:spPr>
        <p:txBody>
          <a:bodyPr>
            <a:normAutofit/>
          </a:bodyPr>
          <a:lstStyle/>
          <a:p>
            <a:r>
              <a:rPr lang="en-ID" sz="2400" dirty="0" err="1"/>
              <a:t>Pernyataan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r>
              <a:rPr lang="en-ID" sz="2400" dirty="0"/>
              <a:t> do - while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r>
              <a:rPr lang="en-ID" sz="2400" dirty="0"/>
              <a:t> yang </a:t>
            </a:r>
            <a:r>
              <a:rPr lang="en-ID" sz="2400" dirty="0" err="1"/>
              <a:t>melaksanakan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r>
              <a:rPr lang="en-ID" sz="2400" dirty="0"/>
              <a:t> </a:t>
            </a:r>
            <a:r>
              <a:rPr lang="en-ID" sz="2400" dirty="0" err="1"/>
              <a:t>terlebih</a:t>
            </a:r>
            <a:r>
              <a:rPr lang="en-ID" sz="2400" dirty="0"/>
              <a:t> </a:t>
            </a:r>
            <a:r>
              <a:rPr lang="en-ID" sz="2400" dirty="0" err="1"/>
              <a:t>dahulu</a:t>
            </a:r>
            <a:r>
              <a:rPr lang="en-ID" sz="2400" dirty="0"/>
              <a:t> dan </a:t>
            </a:r>
            <a:r>
              <a:rPr lang="en-ID" sz="2400" dirty="0" err="1"/>
              <a:t>pengujian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 </a:t>
            </a:r>
            <a:r>
              <a:rPr lang="en-ID" sz="2400" dirty="0" err="1"/>
              <a:t>dibelakang</a:t>
            </a:r>
            <a:r>
              <a:rPr lang="en-ID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5A036-C7CC-A823-C51A-1A0A49F9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18" y="1799550"/>
            <a:ext cx="3618395" cy="2371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7BEDF-D619-0915-937B-3D31FC88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65" y="4279689"/>
            <a:ext cx="9130396" cy="20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F186-2D2B-99D8-61CF-83E08E25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WHILE dan DO - WHILE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2E6D-BC2C-6969-501E-BAA69F7D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4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mendasar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while dan do-while: </a:t>
            </a:r>
          </a:p>
          <a:p>
            <a:r>
              <a:rPr lang="en-ID" dirty="0" err="1"/>
              <a:t>Perulangan</a:t>
            </a:r>
            <a:r>
              <a:rPr lang="en-ID" dirty="0"/>
              <a:t> while,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pengecekan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di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/ </a:t>
            </a:r>
            <a:r>
              <a:rPr lang="en-ID" dirty="0" err="1"/>
              <a:t>pengecekan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	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statemen. </a:t>
            </a:r>
          </a:p>
          <a:p>
            <a:r>
              <a:rPr lang="en-ID" dirty="0" err="1"/>
              <a:t>Perulangan</a:t>
            </a:r>
            <a:r>
              <a:rPr lang="en-ID" dirty="0"/>
              <a:t> do-while,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pengecekan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di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/ </a:t>
            </a:r>
            <a:r>
              <a:rPr lang="en-ID" dirty="0" err="1"/>
              <a:t>pengecekan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	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statemen. </a:t>
            </a:r>
          </a:p>
          <a:p>
            <a:r>
              <a:rPr lang="en-ID" dirty="0" err="1"/>
              <a:t>Perulangan</a:t>
            </a:r>
            <a:r>
              <a:rPr lang="en-ID" dirty="0"/>
              <a:t> while,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 (</a:t>
            </a:r>
            <a:r>
              <a:rPr lang="en-ID" dirty="0" err="1"/>
              <a:t>bernilai</a:t>
            </a:r>
            <a:r>
              <a:rPr lang="en-ID" dirty="0"/>
              <a:t> salah) </a:t>
            </a:r>
            <a:r>
              <a:rPr lang="en-ID" dirty="0" err="1"/>
              <a:t>maka</a:t>
            </a:r>
            <a:r>
              <a:rPr lang="en-ID" dirty="0"/>
              <a:t> statemen-	statemen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oleh 	program. </a:t>
            </a:r>
          </a:p>
          <a:p>
            <a:r>
              <a:rPr lang="en-ID" dirty="0" err="1"/>
              <a:t>Perulangan</a:t>
            </a:r>
            <a:r>
              <a:rPr lang="en-ID" dirty="0"/>
              <a:t> do-while,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 (</a:t>
            </a:r>
            <a:r>
              <a:rPr lang="en-ID" dirty="0" err="1"/>
              <a:t>bernilai</a:t>
            </a:r>
            <a:r>
              <a:rPr lang="en-ID" dirty="0"/>
              <a:t> salah)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	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kali </a:t>
            </a:r>
            <a:r>
              <a:rPr lang="en-ID" dirty="0" err="1"/>
              <a:t>eksekusi</a:t>
            </a:r>
            <a:r>
              <a:rPr lang="en-ID" dirty="0"/>
              <a:t> statemen-statemen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	</a:t>
            </a:r>
            <a:r>
              <a:rPr lang="en-ID" dirty="0" err="1"/>
              <a:t>perulangan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68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7E15-C00F-CC75-A8A8-08D1B70C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BREAK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0DD8-837C-7274-AA62-F5F65AA7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break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dibahas</a:t>
            </a:r>
            <a:r>
              <a:rPr lang="en-ID" dirty="0"/>
              <a:t> pada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switch. </a:t>
            </a:r>
            <a:r>
              <a:rPr lang="en-ID" dirty="0" err="1"/>
              <a:t>Pernyataan</a:t>
            </a:r>
            <a:r>
              <a:rPr lang="en-ID" dirty="0"/>
              <a:t> break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switch.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break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( for, while dan do-while ). Jika </a:t>
            </a:r>
            <a:r>
              <a:rPr lang="en-ID" dirty="0" err="1"/>
              <a:t>pernyataan</a:t>
            </a:r>
            <a:r>
              <a:rPr lang="en-ID" dirty="0"/>
              <a:t> break </a:t>
            </a:r>
            <a:r>
              <a:rPr lang="en-ID" dirty="0" err="1"/>
              <a:t>dikerjakan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dilanjutkan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yang </a:t>
            </a:r>
            <a:r>
              <a:rPr lang="en-ID" dirty="0" err="1"/>
              <a:t>terletak</a:t>
            </a:r>
            <a:r>
              <a:rPr lang="en-ID" dirty="0"/>
              <a:t> </a:t>
            </a:r>
            <a:r>
              <a:rPr lang="en-ID" dirty="0" err="1"/>
              <a:t>sesudah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badan </a:t>
            </a:r>
            <a:r>
              <a:rPr lang="en-ID" dirty="0" err="1"/>
              <a:t>perulangan</a:t>
            </a:r>
            <a:r>
              <a:rPr lang="en-ID" dirty="0"/>
              <a:t> (loop).</a:t>
            </a:r>
          </a:p>
        </p:txBody>
      </p:sp>
    </p:spTree>
    <p:extLst>
      <p:ext uri="{BB962C8B-B14F-4D97-AF65-F5344CB8AC3E}">
        <p14:creationId xmlns:p14="http://schemas.microsoft.com/office/powerpoint/2010/main" val="18254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22389-816F-70A7-ADE1-1893B3E59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3" y="1516262"/>
            <a:ext cx="11697553" cy="3164092"/>
          </a:xfrm>
        </p:spPr>
      </p:pic>
    </p:spTree>
    <p:extLst>
      <p:ext uri="{BB962C8B-B14F-4D97-AF65-F5344CB8AC3E}">
        <p14:creationId xmlns:p14="http://schemas.microsoft.com/office/powerpoint/2010/main" val="337738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BEAB6A-4F28-3BCA-C403-DF720E76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56" y="553371"/>
            <a:ext cx="7108388" cy="5833781"/>
          </a:xfrm>
        </p:spPr>
      </p:pic>
    </p:spTree>
    <p:extLst>
      <p:ext uri="{BB962C8B-B14F-4D97-AF65-F5344CB8AC3E}">
        <p14:creationId xmlns:p14="http://schemas.microsoft.com/office/powerpoint/2010/main" val="294834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4-5" id="{CA1898BE-0142-4F6C-A032-4DD3EBA96739}" vid="{8E08F1E2-776C-4F9B-8FBE-60CDB7E1A0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4-5</Template>
  <TotalTime>273</TotalTime>
  <Words>267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Office Theme</vt:lpstr>
      <vt:lpstr>STRUKTUR PERULANGAN PERCABANGAN </vt:lpstr>
      <vt:lpstr>Pernyataan GO TO </vt:lpstr>
      <vt:lpstr>Pernyataan WHILE </vt:lpstr>
      <vt:lpstr>PowerPoint Presentation</vt:lpstr>
      <vt:lpstr>Pernyataan DO – WHILE </vt:lpstr>
      <vt:lpstr>Perbedaan Perulangan WHILE dan DO - WHILE </vt:lpstr>
      <vt:lpstr>Pernyataan BREAK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PERULANGAN PERCABANGAN </dc:title>
  <dc:creator>SHANIA OKTAVIANI GUNAWAN</dc:creator>
  <cp:lastModifiedBy>SHANIA OKTAVIANI GUNAWAN</cp:lastModifiedBy>
  <cp:revision>1</cp:revision>
  <dcterms:created xsi:type="dcterms:W3CDTF">2023-10-03T03:19:04Z</dcterms:created>
  <dcterms:modified xsi:type="dcterms:W3CDTF">2023-10-03T07:52:22Z</dcterms:modified>
</cp:coreProperties>
</file>