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OPERASI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Fungsi</a:t>
            </a:r>
            <a:r>
              <a:rPr lang="en-ID" dirty="0"/>
              <a:t> STRUPR()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string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(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).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string.h</a:t>
            </a:r>
            <a:r>
              <a:rPr lang="en-ID" dirty="0"/>
              <a:t>. Adapun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toupper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strupr</a:t>
            </a:r>
            <a:r>
              <a:rPr lang="en-ID" dirty="0"/>
              <a:t>. </a:t>
            </a:r>
          </a:p>
          <a:p>
            <a:r>
              <a:rPr lang="en-ID" dirty="0" err="1"/>
              <a:t>Ofstream</a:t>
            </a:r>
            <a:r>
              <a:rPr lang="en-ID" dirty="0"/>
              <a:t>, </a:t>
            </a:r>
            <a:r>
              <a:rPr lang="en-ID" dirty="0" err="1"/>
              <a:t>Ifstream</a:t>
            </a:r>
            <a:r>
              <a:rPr lang="en-ID" dirty="0"/>
              <a:t>, </a:t>
            </a:r>
            <a:r>
              <a:rPr lang="en-ID" dirty="0" err="1"/>
              <a:t>Fstream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C/C++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eksternal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permanen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file.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file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input, output, </a:t>
            </a:r>
            <a:r>
              <a:rPr lang="en-ID" dirty="0" err="1"/>
              <a:t>mengecek</a:t>
            </a:r>
            <a:r>
              <a:rPr lang="en-ID" dirty="0"/>
              <a:t> </a:t>
            </a:r>
            <a:r>
              <a:rPr lang="en-ID" dirty="0" err="1"/>
              <a:t>keberadaan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file, </a:t>
            </a:r>
            <a:r>
              <a:rPr lang="en-ID" dirty="0" err="1"/>
              <a:t>ukuran</a:t>
            </a:r>
            <a:r>
              <a:rPr lang="en-ID" dirty="0"/>
              <a:t> file, </a:t>
            </a:r>
            <a:r>
              <a:rPr lang="en-ID" dirty="0" err="1"/>
              <a:t>dsb</a:t>
            </a:r>
            <a:r>
              <a:rPr lang="en-ID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 err="1"/>
              <a:t>Ofstream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output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dan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pada file.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 err="1"/>
              <a:t>Ifstream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input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pembacaan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file.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 err="1"/>
              <a:t>Fstream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input output file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, </a:t>
            </a:r>
            <a:r>
              <a:rPr lang="en-ID" dirty="0" err="1"/>
              <a:t>menulis</a:t>
            </a:r>
            <a:r>
              <a:rPr lang="en-ID" dirty="0"/>
              <a:t> dan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2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2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strcat</a:t>
            </a:r>
            <a:r>
              <a:rPr lang="en-ID" dirty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string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kebagian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string </a:t>
            </a:r>
            <a:r>
              <a:rPr lang="en-ID" dirty="0" err="1"/>
              <a:t>tujuan</a:t>
            </a:r>
            <a:r>
              <a:rPr lang="en-ID" dirty="0"/>
              <a:t>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string.h</a:t>
            </a:r>
            <a:r>
              <a:rPr lang="en-ID" dirty="0"/>
              <a:t> dan </a:t>
            </a:r>
            <a:r>
              <a:rPr lang="en-ID" dirty="0" err="1"/>
              <a:t>ctype.h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67784-0523-5DA3-2B36-8143B8F94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9" b="8955"/>
          <a:stretch/>
        </p:blipFill>
        <p:spPr>
          <a:xfrm>
            <a:off x="1410215" y="3138447"/>
            <a:ext cx="5136359" cy="17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strcmp</a:t>
            </a:r>
            <a:r>
              <a:rPr lang="en-ID" dirty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string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string </a:t>
            </a:r>
            <a:r>
              <a:rPr lang="en-ID" dirty="0" err="1"/>
              <a:t>kedua</a:t>
            </a:r>
            <a:r>
              <a:rPr lang="en-ID" dirty="0"/>
              <a:t>. 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data integer (int).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string.h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1EBB7-A05C-3686-2B9C-6912E992D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3"/>
          <a:stretch/>
        </p:blipFill>
        <p:spPr>
          <a:xfrm>
            <a:off x="1414723" y="3429001"/>
            <a:ext cx="5628110" cy="1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8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strcpy</a:t>
            </a:r>
            <a:r>
              <a:rPr lang="en-ID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menyalin</a:t>
            </a:r>
            <a:r>
              <a:rPr lang="en-ID" dirty="0"/>
              <a:t> string </a:t>
            </a:r>
            <a:r>
              <a:rPr lang="en-ID" dirty="0" err="1"/>
              <a:t>asal</a:t>
            </a:r>
            <a:r>
              <a:rPr lang="en-ID" dirty="0"/>
              <a:t> </a:t>
            </a:r>
            <a:r>
              <a:rPr lang="en-ID" dirty="0" err="1"/>
              <a:t>ke-variabel</a:t>
            </a:r>
            <a:r>
              <a:rPr lang="en-ID" dirty="0"/>
              <a:t> string </a:t>
            </a:r>
            <a:r>
              <a:rPr lang="en-ID" dirty="0" err="1"/>
              <a:t>tujuan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string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dan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string </a:t>
            </a:r>
            <a:r>
              <a:rPr lang="en-ID" dirty="0" err="1"/>
              <a:t>asal</a:t>
            </a:r>
            <a:r>
              <a:rPr lang="en-ID" dirty="0"/>
              <a:t>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string.h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2AF88-8D2A-9F6A-55A0-F6F1EB87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60" y="3661081"/>
            <a:ext cx="3894658" cy="1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STRLEN()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string.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string.h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membalikkan</a:t>
            </a:r>
            <a:r>
              <a:rPr lang="en-ID" dirty="0"/>
              <a:t>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pada string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for.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C7BD4-0FC7-3AF3-F64D-4F68952B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68" y="4144384"/>
            <a:ext cx="3527379" cy="11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STRREV()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membalik</a:t>
            </a:r>
            <a:r>
              <a:rPr lang="en-ID" dirty="0"/>
              <a:t>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pada string. String </a:t>
            </a:r>
            <a:r>
              <a:rPr lang="en-ID" dirty="0" err="1"/>
              <a:t>urutan</a:t>
            </a:r>
            <a:r>
              <a:rPr lang="en-ID" dirty="0"/>
              <a:t> paling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dipindahkan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paling </a:t>
            </a:r>
            <a:r>
              <a:rPr lang="en-ID" dirty="0" err="1"/>
              <a:t>depan</a:t>
            </a:r>
            <a:r>
              <a:rPr lang="en-ID" dirty="0"/>
              <a:t> dan </a:t>
            </a:r>
            <a:r>
              <a:rPr lang="en-ID" dirty="0" err="1"/>
              <a:t>seterusnya</a:t>
            </a:r>
            <a:r>
              <a:rPr lang="en-ID" dirty="0"/>
              <a:t>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string.h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dan </a:t>
            </a:r>
            <a:r>
              <a:rPr lang="en-ID" dirty="0" err="1"/>
              <a:t>memasukkannya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lain. </a:t>
            </a:r>
            <a:r>
              <a:rPr lang="en-ID" dirty="0" err="1"/>
              <a:t>Syaratnya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kembalian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asal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kembalian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parameter.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ABE9B-369D-C7D9-DF22-E85713B6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6" y="4260655"/>
            <a:ext cx="3545313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ATOF()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string (</a:t>
            </a:r>
            <a:r>
              <a:rPr lang="en-ID" dirty="0" err="1"/>
              <a:t>teks</a:t>
            </a:r>
            <a:r>
              <a:rPr lang="en-ID" dirty="0"/>
              <a:t>)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float.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math.h</a:t>
            </a:r>
            <a:r>
              <a:rPr lang="en-ID" dirty="0"/>
              <a:t>. </a:t>
            </a:r>
          </a:p>
          <a:p>
            <a:r>
              <a:rPr lang="en-ID" dirty="0" err="1"/>
              <a:t>Fungsi</a:t>
            </a:r>
            <a:r>
              <a:rPr lang="en-ID" dirty="0"/>
              <a:t> ATOI()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string (</a:t>
            </a:r>
            <a:r>
              <a:rPr lang="en-ID" dirty="0" err="1"/>
              <a:t>teks</a:t>
            </a:r>
            <a:r>
              <a:rPr lang="en-ID" dirty="0"/>
              <a:t>)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integer.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stdlib.h</a:t>
            </a:r>
            <a:r>
              <a:rPr lang="en-ID" dirty="0"/>
              <a:t>. </a:t>
            </a:r>
          </a:p>
          <a:p>
            <a:r>
              <a:rPr lang="en-ID" dirty="0" err="1"/>
              <a:t>Fungsi</a:t>
            </a:r>
            <a:r>
              <a:rPr lang="en-ID" dirty="0"/>
              <a:t> ATOL()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string (</a:t>
            </a:r>
            <a:r>
              <a:rPr lang="en-ID" dirty="0" err="1"/>
              <a:t>teks</a:t>
            </a:r>
            <a:r>
              <a:rPr lang="en-ID" dirty="0"/>
              <a:t>)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long integer.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stdlib.h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2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STRLWR()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(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) </a:t>
            </a:r>
            <a:r>
              <a:rPr lang="en-ID" dirty="0" err="1"/>
              <a:t>dalam</a:t>
            </a:r>
            <a:r>
              <a:rPr lang="en-ID" dirty="0"/>
              <a:t> string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. File header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ID" dirty="0" err="1"/>
              <a:t>string.h</a:t>
            </a:r>
            <a:r>
              <a:rPr lang="en-ID" dirty="0"/>
              <a:t>. Adapun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tolower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strlwr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82DA4-9810-121A-8B68-6A9AB0E7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6665"/>
            <a:ext cx="3652914" cy="9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5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74</TotalTime>
  <Words>506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Office Theme</vt:lpstr>
      <vt:lpstr>OPERASI STRING</vt:lpstr>
      <vt:lpstr>Fungsi strcat() </vt:lpstr>
      <vt:lpstr>Fungsi strcmp() </vt:lpstr>
      <vt:lpstr>Fungsi strcpy()</vt:lpstr>
      <vt:lpstr>Fungsi STRLEN() </vt:lpstr>
      <vt:lpstr>Fungsi STRREV()</vt:lpstr>
      <vt:lpstr>Fungsi Konversi String</vt:lpstr>
      <vt:lpstr>PowerPoint Presentation</vt:lpstr>
      <vt:lpstr>Fungsi STRLWR()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STRING</dc:title>
  <dc:creator>Shania Oktaviani</dc:creator>
  <cp:lastModifiedBy>Shania Oktaviani</cp:lastModifiedBy>
  <cp:revision>1</cp:revision>
  <dcterms:created xsi:type="dcterms:W3CDTF">2023-10-16T10:55:54Z</dcterms:created>
  <dcterms:modified xsi:type="dcterms:W3CDTF">2023-10-16T12:10:38Z</dcterms:modified>
</cp:coreProperties>
</file>