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6" r:id="rId3"/>
    <p:sldId id="296" r:id="rId4"/>
    <p:sldId id="294" r:id="rId5"/>
    <p:sldId id="305" r:id="rId6"/>
    <p:sldId id="302" r:id="rId7"/>
    <p:sldId id="303" r:id="rId8"/>
    <p:sldId id="304" r:id="rId9"/>
    <p:sldId id="295" r:id="rId1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26" d="100"/>
          <a:sy n="26" d="100"/>
        </p:scale>
        <p:origin x="64" y="40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09-12-2021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09-12-2021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Resueltos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</a:t>
            </a:r>
            <a:r>
              <a:rPr lang="es-CL" smtClean="0">
                <a:solidFill>
                  <a:srgbClr val="00B0F0"/>
                </a:solidFill>
              </a:rPr>
              <a:t>° 2</a:t>
            </a:r>
            <a:r>
              <a:rPr lang="es-CL" dirty="0" smtClean="0">
                <a:solidFill>
                  <a:srgbClr val="00B0F0"/>
                </a:solidFill>
              </a:rPr>
              <a:t/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Utilizar </a:t>
            </a:r>
            <a:r>
              <a:rPr lang="es-CL" sz="4000" dirty="0" smtClean="0"/>
              <a:t>Google Colab para dar solución a los requerimientos entregados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827" y="4305144"/>
            <a:ext cx="17830800" cy="241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  <a:ea typeface="Noto Sans Symbols"/>
                <a:cs typeface="Noto Sans Symbols"/>
              </a:rPr>
              <a:t>Utiliza variables adecuadas para almacenar los distintos tipos de </a:t>
            </a:r>
            <a:r>
              <a:rPr lang="es-MX" sz="24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datos</a:t>
            </a: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  <a:ea typeface="Noto Sans Symbols"/>
                <a:cs typeface="Noto Sans Symbols"/>
              </a:rPr>
              <a:t>Aplica las expresiones aritméticas, relacionales y lógicas adecuadas para dar solución al problema </a:t>
            </a:r>
            <a:r>
              <a:rPr lang="es-MX" sz="24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planteado</a:t>
            </a:r>
          </a:p>
          <a:p>
            <a:pPr lvl="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24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445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1. Mostrar </a:t>
            </a:r>
            <a:r>
              <a:rPr lang="es-MX" sz="3600" dirty="0"/>
              <a:t>por pantalla lo siguientes mensajes: </a:t>
            </a:r>
            <a:endParaRPr lang="es-MX" sz="3600" dirty="0" smtClean="0"/>
          </a:p>
          <a:p>
            <a:pPr marL="1082675" indent="-4572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s-MX" sz="3600" dirty="0" smtClean="0"/>
              <a:t>“</a:t>
            </a:r>
            <a:r>
              <a:rPr lang="es-MX" sz="3600" dirty="0"/>
              <a:t>Bienvenido al mundo de la programación. </a:t>
            </a:r>
            <a:endParaRPr lang="es-MX" sz="3600" dirty="0" smtClean="0"/>
          </a:p>
          <a:p>
            <a:pPr marL="1082675" indent="-4572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s-MX" sz="3600" dirty="0" smtClean="0"/>
              <a:t>“</a:t>
            </a:r>
            <a:r>
              <a:rPr lang="es-MX" sz="3600" dirty="0"/>
              <a:t>Para comenzar, ingresa tu nombre”. </a:t>
            </a:r>
            <a:endParaRPr lang="es-MX" sz="36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7407275"/>
            <a:ext cx="159724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429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2</a:t>
            </a:r>
            <a:r>
              <a:rPr lang="es-MX" sz="3600" dirty="0"/>
              <a:t>. Almacenar el nombre en una variable llamada “nom</a:t>
            </a:r>
            <a:r>
              <a:rPr lang="es-MX" sz="3600" dirty="0" smtClean="0"/>
              <a:t>”, luego </a:t>
            </a:r>
            <a:r>
              <a:rPr lang="es-MX" sz="3600" dirty="0"/>
              <a:t>mostrar el siguiente mensaje usando print (f””): </a:t>
            </a:r>
            <a:r>
              <a:rPr lang="es-MX" sz="3600" dirty="0" smtClean="0"/>
              <a:t>“</a:t>
            </a:r>
            <a:r>
              <a:rPr lang="es-MX" sz="3600" dirty="0"/>
              <a:t>Bienvenido {nom}”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Debe </a:t>
            </a:r>
            <a:r>
              <a:rPr lang="es-MX" sz="3600" dirty="0"/>
              <a:t>imprimir el nombre ingresado por pantalla. 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7178675"/>
            <a:ext cx="1380407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580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3. Utilizando </a:t>
            </a:r>
            <a:r>
              <a:rPr lang="es-MX" sz="3600" dirty="0"/>
              <a:t>un ingreso de variables de tipo numérica </a:t>
            </a:r>
            <a:r>
              <a:rPr lang="es-MX" sz="3600" dirty="0" smtClean="0"/>
              <a:t>con </a:t>
            </a:r>
            <a:r>
              <a:rPr lang="es-MX" sz="3600" dirty="0" err="1" smtClean="0"/>
              <a:t>Int</a:t>
            </a:r>
            <a:r>
              <a:rPr lang="es-MX" sz="3600" dirty="0" smtClean="0"/>
              <a:t> </a:t>
            </a:r>
            <a:r>
              <a:rPr lang="es-MX" sz="3600" dirty="0"/>
              <a:t>(input()), </a:t>
            </a:r>
            <a:r>
              <a:rPr lang="es-MX" sz="3600" dirty="0" smtClean="0"/>
              <a:t>se pide el valor de X </a:t>
            </a:r>
            <a:r>
              <a:rPr lang="es-MX" sz="3600" dirty="0"/>
              <a:t>para resolver la siguiente ecuación: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Muestre el </a:t>
            </a:r>
            <a:r>
              <a:rPr lang="es-MX" sz="3600" dirty="0"/>
              <a:t>resultado con un mensaje por pantalla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6416675"/>
            <a:ext cx="2133600" cy="12616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8484976"/>
            <a:ext cx="10571486" cy="20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678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4</a:t>
            </a:r>
            <a:r>
              <a:rPr lang="es-MX" sz="3600" dirty="0"/>
              <a:t>. Consultar datos de personas y </a:t>
            </a:r>
            <a:r>
              <a:rPr lang="es-MX" sz="3600" dirty="0" smtClean="0"/>
              <a:t>mostrarlos de la siguiente forma:</a:t>
            </a:r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NOMBRE</a:t>
            </a:r>
            <a:r>
              <a:rPr lang="es-MX" sz="3600" dirty="0"/>
              <a:t>: JUAN LOPEZ </a:t>
            </a:r>
            <a:endParaRPr lang="es-MX" sz="3600" dirty="0" smtClean="0"/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RUT: 11.111.111-1 </a:t>
            </a:r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CORREO</a:t>
            </a:r>
            <a:r>
              <a:rPr lang="es-MX" sz="3600" dirty="0"/>
              <a:t>: JUAN.LOPEZ@GMAIL.COM </a:t>
            </a:r>
            <a:endParaRPr lang="es-MX" sz="3600" dirty="0" smtClean="0"/>
          </a:p>
          <a:p>
            <a:pPr marL="8905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TELEFONO</a:t>
            </a:r>
            <a:r>
              <a:rPr lang="es-MX" sz="3600" dirty="0"/>
              <a:t>: 99999999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759075"/>
            <a:ext cx="13335000" cy="64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46B157-9DD6-49E4-B62C-153504AAD3DD}"/>
</file>

<file path=customXml/itemProps2.xml><?xml version="1.0" encoding="utf-8"?>
<ds:datastoreItem xmlns:ds="http://schemas.openxmlformats.org/officeDocument/2006/customXml" ds:itemID="{36FF70AE-B8E1-43C8-9B5F-46E8501B35AF}"/>
</file>

<file path=customXml/itemProps3.xml><?xml version="1.0" encoding="utf-8"?>
<ds:datastoreItem xmlns:ds="http://schemas.openxmlformats.org/officeDocument/2006/customXml" ds:itemID="{EA19E640-4FFD-47C2-A8F3-0BCEDFBBDA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18876</TotalTime>
  <Words>265</Words>
  <Application>Microsoft Office PowerPoint</Application>
  <PresentationFormat>Personalizado</PresentationFormat>
  <Paragraphs>51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2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114</cp:revision>
  <dcterms:created xsi:type="dcterms:W3CDTF">2021-04-02T01:36:00Z</dcterms:created>
  <dcterms:modified xsi:type="dcterms:W3CDTF">2021-12-10T00:29:38Z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