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76" r:id="rId3"/>
    <p:sldId id="296" r:id="rId4"/>
    <p:sldId id="294" r:id="rId5"/>
    <p:sldId id="301" r:id="rId6"/>
    <p:sldId id="302" r:id="rId7"/>
    <p:sldId id="295" r:id="rId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31" d="100"/>
          <a:sy n="31" d="100"/>
        </p:scale>
        <p:origin x="48" y="28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24-12-2021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24-12-2021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56850" y="8626475"/>
            <a:ext cx="428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en Clases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3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2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19389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Utilizar los ciclos de repetición para creación y validación de menús, de acuerdo a los casos planteados.</a:t>
            </a:r>
          </a:p>
          <a:p>
            <a:pPr algn="just"/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84250" y="4900056"/>
            <a:ext cx="17830800" cy="2107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rgbClr val="0070C0"/>
                </a:solidFill>
              </a:rPr>
              <a:t>Utiliza ciclos de repetición para la creación de menú con opción de salida según los requerimientos del usuario</a:t>
            </a:r>
            <a:endParaRPr lang="es-MX" sz="36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450850" y="2450963"/>
            <a:ext cx="18284525" cy="853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1:</a:t>
            </a:r>
          </a:p>
          <a:p>
            <a:r>
              <a:rPr lang="es-MX" sz="3200" dirty="0"/>
              <a:t>Crear un juego que permita contar la cantidad de vocales que tiene una palabra ingresada </a:t>
            </a:r>
            <a:r>
              <a:rPr lang="es-MX" sz="3200" dirty="0" smtClean="0"/>
              <a:t>por el </a:t>
            </a:r>
            <a:r>
              <a:rPr lang="es-MX" sz="3200" dirty="0"/>
              <a:t>usuario, en donde sí:</a:t>
            </a:r>
          </a:p>
          <a:p>
            <a:pPr marL="623888"/>
            <a:r>
              <a:rPr lang="en-US" sz="3200" dirty="0"/>
              <a:t>a. </a:t>
            </a:r>
            <a:r>
              <a:rPr lang="es-CL" sz="3200" dirty="0" smtClean="0"/>
              <a:t>Tiene 2 vocales o menos informar que perdió </a:t>
            </a:r>
          </a:p>
          <a:p>
            <a:pPr marL="623888"/>
            <a:r>
              <a:rPr lang="es-MX" sz="3200" dirty="0" smtClean="0"/>
              <a:t>b</a:t>
            </a:r>
            <a:r>
              <a:rPr lang="es-MX" sz="3200" dirty="0"/>
              <a:t>. Si tiene entre 3 y 5 vocales informar que casi gana</a:t>
            </a:r>
          </a:p>
          <a:p>
            <a:pPr marL="623888"/>
            <a:r>
              <a:rPr lang="es-MX" sz="3200" dirty="0" smtClean="0"/>
              <a:t>c. Y si tiene mas de 5 informar que ganó</a:t>
            </a:r>
          </a:p>
          <a:p>
            <a:endParaRPr lang="es-MX" sz="3600" b="1" dirty="0">
              <a:solidFill>
                <a:srgbClr val="0070C0"/>
              </a:solidFill>
            </a:endParaRPr>
          </a:p>
          <a:p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2:</a:t>
            </a:r>
          </a:p>
          <a:p>
            <a:r>
              <a:rPr lang="es-MX" sz="3200" dirty="0"/>
              <a:t>Escribir un programa que calcule el cuadrado de un número haciendo sólo sumas. </a:t>
            </a:r>
            <a:endParaRPr lang="es-MX" sz="3200" dirty="0" smtClean="0"/>
          </a:p>
          <a:p>
            <a:endParaRPr lang="es-MX" sz="3200" b="1" dirty="0" smtClean="0">
              <a:solidFill>
                <a:srgbClr val="FF0000"/>
              </a:solidFill>
            </a:endParaRPr>
          </a:p>
          <a:p>
            <a:r>
              <a:rPr lang="es-MX" sz="3200" b="1" dirty="0" smtClean="0">
                <a:solidFill>
                  <a:srgbClr val="FF0000"/>
                </a:solidFill>
              </a:rPr>
              <a:t>Ayuda</a:t>
            </a:r>
            <a:r>
              <a:rPr lang="es-MX" sz="3200" b="1" dirty="0">
                <a:solidFill>
                  <a:srgbClr val="FF0000"/>
                </a:solidFill>
              </a:rPr>
              <a:t>: </a:t>
            </a:r>
            <a:endParaRPr lang="es-MX" sz="3200" b="1" dirty="0" smtClean="0">
              <a:solidFill>
                <a:srgbClr val="FF0000"/>
              </a:solidFill>
            </a:endParaRPr>
          </a:p>
          <a:p>
            <a:r>
              <a:rPr lang="es-MX" sz="3200" dirty="0" smtClean="0"/>
              <a:t>El cuadrado de </a:t>
            </a:r>
            <a:r>
              <a:rPr lang="es-MX" sz="3200" dirty="0"/>
              <a:t>un número n es la suma de los n primeros números impares. </a:t>
            </a:r>
            <a:endParaRPr lang="es-MX" sz="3200" dirty="0" smtClean="0"/>
          </a:p>
          <a:p>
            <a:endParaRPr lang="es-MX" sz="3200" dirty="0"/>
          </a:p>
          <a:p>
            <a:r>
              <a:rPr lang="es-MX" sz="3200" b="1" dirty="0" smtClean="0">
                <a:solidFill>
                  <a:srgbClr val="FF0000"/>
                </a:solidFill>
              </a:rPr>
              <a:t>Ejemplo</a:t>
            </a:r>
            <a:r>
              <a:rPr lang="es-MX" sz="3200" dirty="0"/>
              <a:t>: 3² = 1 + 3 + 5 = 9.</a:t>
            </a:r>
          </a:p>
          <a:p>
            <a:r>
              <a:rPr lang="es-MX" sz="3200" dirty="0" smtClean="0"/>
              <a:t>	Valide </a:t>
            </a:r>
            <a:r>
              <a:rPr lang="es-MX" sz="3200" dirty="0"/>
              <a:t>que el dato ingresado sea un número</a:t>
            </a:r>
            <a:r>
              <a:rPr lang="es-MX" sz="3200" dirty="0" smtClean="0"/>
              <a:t>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2" name="Rectángulo 1"/>
          <p:cNvSpPr/>
          <p:nvPr/>
        </p:nvSpPr>
        <p:spPr>
          <a:xfrm>
            <a:off x="1328918" y="2835275"/>
            <a:ext cx="17181332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3:</a:t>
            </a:r>
            <a:endParaRPr lang="es-MX" sz="3600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0" y="0"/>
            <a:ext cx="10668000" cy="112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2" name="Rectángulo 1"/>
          <p:cNvSpPr/>
          <p:nvPr/>
        </p:nvSpPr>
        <p:spPr>
          <a:xfrm>
            <a:off x="1328918" y="2835275"/>
            <a:ext cx="17181332" cy="66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4:</a:t>
            </a:r>
            <a:endParaRPr lang="es-MX" sz="36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06" y="155265"/>
            <a:ext cx="11371548" cy="109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081F98-6EA7-45FF-BBC9-06D08D19D1E3}"/>
</file>

<file path=customXml/itemProps2.xml><?xml version="1.0" encoding="utf-8"?>
<ds:datastoreItem xmlns:ds="http://schemas.openxmlformats.org/officeDocument/2006/customXml" ds:itemID="{EA8BE624-07C1-4BED-8998-4C8B98EA2BA7}"/>
</file>

<file path=customXml/itemProps3.xml><?xml version="1.0" encoding="utf-8"?>
<ds:datastoreItem xmlns:ds="http://schemas.openxmlformats.org/officeDocument/2006/customXml" ds:itemID="{86830090-D359-44B5-8BD7-B3868BD87D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19010</TotalTime>
  <Words>204</Words>
  <Application>Microsoft Office PowerPoint</Application>
  <PresentationFormat>Personalizado</PresentationFormat>
  <Paragraphs>35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3 Clase N°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132</cp:revision>
  <dcterms:created xsi:type="dcterms:W3CDTF">2021-04-02T01:36:00Z</dcterms:created>
  <dcterms:modified xsi:type="dcterms:W3CDTF">2021-12-24T21:31:26Z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