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7" r:id="rId2"/>
    <p:sldId id="276" r:id="rId3"/>
    <p:sldId id="272" r:id="rId4"/>
    <p:sldId id="274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280" r:id="rId14"/>
    <p:sldId id="291" r:id="rId15"/>
    <p:sldId id="302" r:id="rId16"/>
    <p:sldId id="303" r:id="rId17"/>
    <p:sldId id="304" r:id="rId18"/>
    <p:sldId id="305" r:id="rId19"/>
    <p:sldId id="306" r:id="rId20"/>
    <p:sldId id="293" r:id="rId21"/>
    <p:sldId id="307" r:id="rId22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849"/>
    <a:srgbClr val="307DE1"/>
    <a:srgbClr val="00A9D8"/>
    <a:srgbClr val="9EA4A8"/>
    <a:srgbClr val="E60C7E"/>
    <a:srgbClr val="C9D11E"/>
    <a:srgbClr val="434342"/>
    <a:srgbClr val="EB7A2C"/>
    <a:srgbClr val="D52155"/>
    <a:srgbClr val="D68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=""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=""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=""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=""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=""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=""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=""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=""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=""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=""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=""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=""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=""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=""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=""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=""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=""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=""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=""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=""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=""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=""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=""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=""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=""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=""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=""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=""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=""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=""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=""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=""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=""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umpy.org/install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831850" y="2987675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427886" y="4631128"/>
            <a:ext cx="5615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 smtClean="0">
                <a:solidFill>
                  <a:srgbClr val="C00000"/>
                </a:solidFill>
              </a:rPr>
              <a:t>Analiza los resultados según las funciones asociadas al arreglo creado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4097727"/>
            <a:ext cx="5727326" cy="193794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55662" y="6588052"/>
            <a:ext cx="904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rango que se genera es de 0 a 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excluye en número 5, dado que se considera desde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intervalo </a:t>
            </a: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 uno en uno.</a:t>
            </a:r>
            <a:endParaRPr lang="es-MX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131" y="3825875"/>
            <a:ext cx="2340264" cy="34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1767936" y="4208364"/>
            <a:ext cx="1059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los elementos del arreglo, utilizando for.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5349875"/>
            <a:ext cx="7091313" cy="3886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1850" y="30125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6" name="Rectángulo 5"/>
          <p:cNvSpPr/>
          <p:nvPr/>
        </p:nvSpPr>
        <p:spPr>
          <a:xfrm>
            <a:off x="831850" y="30125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937250" y="381234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Arreglo con 4 elementos enteros.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925148" y="5790266"/>
            <a:ext cx="9232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Arreglo con 4 elementos con un decimal.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921674" y="7548487"/>
            <a:ext cx="12893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Arreglo con elementos entre 4 y 7, con un intervalo de 1 y se excluye el último elemento.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915324" y="9460210"/>
            <a:ext cx="13356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Arreglo con elementos entre 3 y 7, con un intervalo de 2. Se excluye el último elemento.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41" y="3846682"/>
            <a:ext cx="3642580" cy="1538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41" y="5501985"/>
            <a:ext cx="3653438" cy="14480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567" y="7338858"/>
            <a:ext cx="3634753" cy="17547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567" y="9190979"/>
            <a:ext cx="3634753" cy="16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450" y="1098000"/>
            <a:ext cx="8335011" cy="830997"/>
          </a:xfrm>
        </p:spPr>
        <p:txBody>
          <a:bodyPr/>
          <a:lstStyle/>
          <a:p>
            <a:pPr algn="just"/>
            <a:r>
              <a:rPr lang="es-CL" dirty="0" smtClean="0"/>
              <a:t>Revisa el Video</a:t>
            </a:r>
            <a:endParaRPr lang="es-CL" dirty="0"/>
          </a:p>
        </p:txBody>
      </p:sp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4" name="Rectángulo 3"/>
          <p:cNvSpPr/>
          <p:nvPr/>
        </p:nvSpPr>
        <p:spPr>
          <a:xfrm>
            <a:off x="2584450" y="4435475"/>
            <a:ext cx="15011400" cy="352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https</a:t>
            </a:r>
            <a:r>
              <a:rPr lang="es-ES" sz="5400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://www.youtube.com/watch?v=DjoLqJOhcxE</a:t>
            </a:r>
            <a:endParaRPr lang="es-C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Algoritmos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831850" y="30125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 funciones: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108450" y="3083729"/>
            <a:ext cx="1059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 arreglos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27250" y="4064654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94650" y="4054475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0" y="4649036"/>
            <a:ext cx="4740720" cy="306303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4700966"/>
            <a:ext cx="4573836" cy="301110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125213" y="8474075"/>
            <a:ext cx="510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>
                <a:solidFill>
                  <a:srgbClr val="0070C0"/>
                </a:solidFill>
              </a:rPr>
              <a:t>El caso 1, genera la copia del arreglo1 en arreglo2,  sin embargo al realizar cambios en el arreglo original, éstos se mantienen el segundo arreglo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375650" y="8474075"/>
            <a:ext cx="510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>
                <a:solidFill>
                  <a:srgbClr val="0070C0"/>
                </a:solidFill>
              </a:rPr>
              <a:t>El caso 2, genera la copia del arreglo1 en arreglo2,  sin embargo lo fuerza con la función </a:t>
            </a:r>
            <a:r>
              <a:rPr lang="es-CL" dirty="0" err="1" smtClean="0">
                <a:solidFill>
                  <a:srgbClr val="0070C0"/>
                </a:solidFill>
              </a:rPr>
              <a:t>copy</a:t>
            </a:r>
            <a:r>
              <a:rPr lang="es-CL" dirty="0" smtClean="0">
                <a:solidFill>
                  <a:srgbClr val="0070C0"/>
                </a:solidFill>
              </a:rPr>
              <a:t>, de esta forma los cambios sólo se reflejan en el arreglo original.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Algoritmos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831850" y="30125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arreglos: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5861050" y="4130675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49" y="3949700"/>
            <a:ext cx="3684541" cy="686336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>
            <a:off x="5861050" y="5606514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80" y="5482479"/>
            <a:ext cx="3555410" cy="510124"/>
          </a:xfrm>
          <a:prstGeom prst="rect">
            <a:avLst/>
          </a:prstGeom>
        </p:spPr>
      </p:pic>
      <p:sp>
        <p:nvSpPr>
          <p:cNvPr id="20" name="Flecha derecha 19"/>
          <p:cNvSpPr/>
          <p:nvPr/>
        </p:nvSpPr>
        <p:spPr>
          <a:xfrm>
            <a:off x="5861050" y="7061104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744" y="6950075"/>
            <a:ext cx="2986906" cy="750994"/>
          </a:xfrm>
          <a:prstGeom prst="rect">
            <a:avLst/>
          </a:prstGeom>
        </p:spPr>
      </p:pic>
      <p:sp>
        <p:nvSpPr>
          <p:cNvPr id="23" name="Flecha derecha 22"/>
          <p:cNvSpPr/>
          <p:nvPr/>
        </p:nvSpPr>
        <p:spPr>
          <a:xfrm>
            <a:off x="5861050" y="8798861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584" y="8656879"/>
            <a:ext cx="2908065" cy="80779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613" y="3841451"/>
            <a:ext cx="4115248" cy="1203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713" y="5337395"/>
            <a:ext cx="4100147" cy="11280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190" y="6685341"/>
            <a:ext cx="4063669" cy="15201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190" y="8425317"/>
            <a:ext cx="4112653" cy="17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Algoritmos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831850" y="30125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arreglos: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5861050" y="4130675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5861050" y="5606514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echa derecha 19"/>
          <p:cNvSpPr/>
          <p:nvPr/>
        </p:nvSpPr>
        <p:spPr>
          <a:xfrm>
            <a:off x="5861050" y="7282914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861050" y="8798861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49" y="3897506"/>
            <a:ext cx="3471091" cy="7385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50" y="5425539"/>
            <a:ext cx="3810000" cy="635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48" y="7282913"/>
            <a:ext cx="3657602" cy="50536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48" y="8720536"/>
            <a:ext cx="3833224" cy="5836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48" y="3709558"/>
            <a:ext cx="4400477" cy="14105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48" y="5343413"/>
            <a:ext cx="4400477" cy="14316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47" y="6993555"/>
            <a:ext cx="4400477" cy="12519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991" y="8423865"/>
            <a:ext cx="4406460" cy="12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Algoritmos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831850" y="30125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arreglos: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5861050" y="4130675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5861050" y="5606514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echa derecha 19"/>
          <p:cNvSpPr/>
          <p:nvPr/>
        </p:nvSpPr>
        <p:spPr>
          <a:xfrm>
            <a:off x="5861050" y="7061104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861050" y="8798861"/>
            <a:ext cx="1219200" cy="50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36" y="3956883"/>
            <a:ext cx="1295400" cy="8310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384" y="5435064"/>
            <a:ext cx="1174466" cy="6768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105" y="6891385"/>
            <a:ext cx="843212" cy="66252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330" y="8550275"/>
            <a:ext cx="825120" cy="66009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49" y="3744911"/>
            <a:ext cx="4533295" cy="12419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89" y="5298914"/>
            <a:ext cx="4520955" cy="11150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588" y="6775890"/>
            <a:ext cx="4520955" cy="101238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587" y="8353120"/>
            <a:ext cx="4520956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7156450" y="3493176"/>
            <a:ext cx="7543800" cy="1446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 con tus compañeros y docente sobre las operaciones con arreglos.</a:t>
            </a:r>
          </a:p>
          <a:p>
            <a:pPr algn="just"/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032250" y="7015145"/>
            <a:ext cx="11024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expone otras funciones y operaciones con arreglos</a:t>
            </a:r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12" y="3087381"/>
            <a:ext cx="3571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450142" y="3063875"/>
            <a:ext cx="15087600" cy="569386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Crear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un arreglo unidimensional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tamaño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con elementos aleatorios de números enteros del 0 al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, para ello deberá investigar la función que permita crear números aleatorios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Crear una copia del arreglo y muestre: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mayor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menor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Suma de los elementos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Promedio de los elementos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Mostrar todos los elementos</a:t>
            </a:r>
          </a:p>
          <a:p>
            <a:pPr lvl="0" algn="just"/>
            <a:endParaRPr lang="es-C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8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23650" y="8626475"/>
            <a:ext cx="222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Arreglos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52534" y="4435475"/>
            <a:ext cx="13335000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E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ejercicios prácticos de semana 1</a:t>
            </a:r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1820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=""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22650" y="4709716"/>
            <a:ext cx="141732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Utilizar diferentes tipos de arreglos unidimensionales para almacenar datos </a:t>
            </a: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según los requerimientos </a:t>
            </a: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 solicitados 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=""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0052050" y="3267759"/>
            <a:ext cx="8610600" cy="599343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un conjunto de datos que se almacenan temporalmente, además, cumplen ciertas características,  tales como: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Colección finita.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Homogénea.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Elementos ordenados.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Recibe varios nombres, entre ellos: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MX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MX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MX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MX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Matriz</a:t>
            </a:r>
            <a:endParaRPr lang="es-MX" sz="32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¿Qué es un Arreglo en programación?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521075"/>
            <a:ext cx="942663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Tipos de Arreglos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454275"/>
            <a:ext cx="12726786" cy="6400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179296" y="8855075"/>
            <a:ext cx="3491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BE0849"/>
                </a:solidFill>
              </a:rPr>
              <a:t>Arreglos multidimensionales</a:t>
            </a:r>
            <a:r>
              <a:rPr lang="es-MX" dirty="0"/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422650" y="8855075"/>
            <a:ext cx="329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B050"/>
                </a:solidFill>
              </a:rPr>
              <a:t>Arreglos unidimensionales.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35611" y="8855075"/>
            <a:ext cx="311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07DE1"/>
                </a:solidFill>
              </a:rPr>
              <a:t>Arreglos bidimensionales</a:t>
            </a:r>
          </a:p>
        </p:txBody>
      </p:sp>
    </p:spTree>
    <p:extLst>
      <p:ext uri="{BB962C8B-B14F-4D97-AF65-F5344CB8AC3E}">
        <p14:creationId xmlns:p14="http://schemas.microsoft.com/office/powerpoint/2010/main" val="32734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1212850" y="6204093"/>
            <a:ext cx="1798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tipo de datos estructurado que está formado de una colección finita y ordenada de datos del mismo tipo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8528050" y="4968875"/>
            <a:ext cx="838200" cy="32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>
            <a:off x="8528050" y="4206875"/>
            <a:ext cx="838200" cy="32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>
            <a:off x="8528050" y="3521075"/>
            <a:ext cx="838200" cy="32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9899650" y="3371052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Arreglo (</a:t>
            </a:r>
            <a:r>
              <a:rPr lang="es-MX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893300" y="4812278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 del Arreglo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899650" y="4054475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del Arreglo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48064" y="7613885"/>
            <a:ext cx="72799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largo tiene este arreglo?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tipo de datos posee el arreglo?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64" y="3847328"/>
            <a:ext cx="6144719" cy="1648009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3498850" y="3368675"/>
            <a:ext cx="16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831850" y="2987675"/>
            <a:ext cx="17983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arreglo</a:t>
            </a:r>
          </a:p>
          <a:p>
            <a:pPr algn="just"/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declarar un arreglo lo podemos hacer de la siguiente forma:</a:t>
            </a:r>
          </a:p>
          <a:p>
            <a:pPr algn="just"/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 través de una lista				* </a:t>
            </a:r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MX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directamente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730875"/>
            <a:ext cx="4359765" cy="381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440" y="6721475"/>
            <a:ext cx="5786892" cy="3810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680181" y="5730876"/>
            <a:ext cx="10592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00B050"/>
                </a:solidFill>
                <a:latin typeface="Arial" panose="020B0604020202020204" pitchFamily="34" charset="0"/>
              </a:rPr>
              <a:t>Para crear un </a:t>
            </a:r>
            <a:r>
              <a:rPr lang="es-MX" dirty="0" smtClean="0">
                <a:solidFill>
                  <a:srgbClr val="00B050"/>
                </a:solidFill>
                <a:latin typeface="Arial" panose="020B0604020202020204" pitchFamily="34" charset="0"/>
              </a:rPr>
              <a:t>arreglo o un vector </a:t>
            </a:r>
            <a:r>
              <a:rPr lang="es-MX" dirty="0">
                <a:solidFill>
                  <a:srgbClr val="00B050"/>
                </a:solidFill>
                <a:latin typeface="Arial" panose="020B0604020202020204" pitchFamily="34" charset="0"/>
              </a:rPr>
              <a:t>en Python usamos la función </a:t>
            </a:r>
            <a:r>
              <a:rPr lang="es-MX" dirty="0" err="1">
                <a:solidFill>
                  <a:srgbClr val="00B050"/>
                </a:solidFill>
                <a:latin typeface="Arial" panose="020B0604020202020204" pitchFamily="34" charset="0"/>
              </a:rPr>
              <a:t>array</a:t>
            </a:r>
            <a:r>
              <a:rPr lang="es-MX" dirty="0">
                <a:solidFill>
                  <a:srgbClr val="00B050"/>
                </a:solidFill>
                <a:latin typeface="Arial" panose="020B0604020202020204" pitchFamily="34" charset="0"/>
              </a:rPr>
              <a:t>() de la biblioteca </a:t>
            </a:r>
            <a:r>
              <a:rPr lang="es-MX" dirty="0" smtClean="0">
                <a:solidFill>
                  <a:srgbClr val="00B050"/>
                </a:solidFill>
                <a:latin typeface="Arial" panose="020B0604020202020204" pitchFamily="34" charset="0"/>
              </a:rPr>
              <a:t>Numpy.</a:t>
            </a:r>
            <a:endParaRPr lang="es-MX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just"/>
            <a:r>
              <a:rPr lang="es-MX" dirty="0" smtClean="0">
                <a:solidFill>
                  <a:srgbClr val="00B050"/>
                </a:solidFill>
                <a:latin typeface="Arial" panose="020B0604020202020204" pitchFamily="34" charset="0"/>
              </a:rPr>
              <a:t>Tenemos dos formas de utilizarla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928769" y="9159205"/>
            <a:ext cx="3351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Referencia p</a:t>
            </a:r>
            <a:r>
              <a:rPr lang="es-CL" dirty="0" smtClean="0"/>
              <a:t>ara </a:t>
            </a:r>
            <a:r>
              <a:rPr lang="es-CL" dirty="0"/>
              <a:t>instalar </a:t>
            </a:r>
            <a:r>
              <a:rPr lang="es-CL" dirty="0" smtClean="0"/>
              <a:t>Numpy</a:t>
            </a:r>
            <a:r>
              <a:rPr lang="en-US" dirty="0" smtClean="0"/>
              <a:t>: 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://numpy.org/install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12" name="Rectángulo 11"/>
          <p:cNvSpPr/>
          <p:nvPr/>
        </p:nvSpPr>
        <p:spPr>
          <a:xfrm>
            <a:off x="8864309" y="6922019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en-US" sz="3200" dirty="0"/>
          </a:p>
        </p:txBody>
      </p:sp>
      <p:sp>
        <p:nvSpPr>
          <p:cNvPr id="19" name="Rectángulo 18"/>
          <p:cNvSpPr/>
          <p:nvPr/>
        </p:nvSpPr>
        <p:spPr>
          <a:xfrm>
            <a:off x="8916344" y="89561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84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831850" y="5461206"/>
            <a:ext cx="9464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Realizaremos Operaciones con Funciones, entre ellas</a:t>
            </a:r>
            <a:r>
              <a:rPr lang="es-MX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212368"/>
            <a:ext cx="5387902" cy="17826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8" y="5959475"/>
            <a:ext cx="4905375" cy="17621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84250" y="2530475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el siguiente ejemplo: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78" y="7839178"/>
            <a:ext cx="8267700" cy="18002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2351" y="2377466"/>
            <a:ext cx="6581775" cy="1809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2351" y="4359275"/>
            <a:ext cx="6353175" cy="18383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4251" y="6416675"/>
            <a:ext cx="6391275" cy="17430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2351" y="8378825"/>
            <a:ext cx="6362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Unidimensional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831353" y="2402900"/>
            <a:ext cx="1798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ejemplos: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0" y="4587875"/>
            <a:ext cx="8579169" cy="23718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80" y="7331075"/>
            <a:ext cx="8515250" cy="24384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427886" y="4631128"/>
            <a:ext cx="5615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 smtClean="0">
                <a:solidFill>
                  <a:srgbClr val="C00000"/>
                </a:solidFill>
              </a:rPr>
              <a:t>Analiza los resultados según las funciones asociadas al arreglo creado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31" y="4181200"/>
            <a:ext cx="2340264" cy="3454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49" y="2571934"/>
            <a:ext cx="4651951" cy="16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E59DBC-4785-4BD1-8136-6092857C5FE0}"/>
</file>

<file path=customXml/itemProps2.xml><?xml version="1.0" encoding="utf-8"?>
<ds:datastoreItem xmlns:ds="http://schemas.openxmlformats.org/officeDocument/2006/customXml" ds:itemID="{30F6E9AC-57CD-40D0-923A-CFBF9196FA8C}"/>
</file>

<file path=customXml/itemProps3.xml><?xml version="1.0" encoding="utf-8"?>
<ds:datastoreItem xmlns:ds="http://schemas.openxmlformats.org/officeDocument/2006/customXml" ds:itemID="{73011DCD-C029-4614-8104-5E3EF69438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21526</TotalTime>
  <Words>567</Words>
  <Application>Microsoft Office PowerPoint</Application>
  <PresentationFormat>Personalizado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Experiencia de Aprendizaje N° 4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154</cp:revision>
  <dcterms:created xsi:type="dcterms:W3CDTF">2021-04-02T01:36:00Z</dcterms:created>
  <dcterms:modified xsi:type="dcterms:W3CDTF">2021-12-31T00:47:53Z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