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E04006"/>
    <a:srgbClr val="A6D785"/>
    <a:srgbClr val="FFC90D"/>
    <a:srgbClr val="C7B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86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0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1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01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6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2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2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6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9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-32182" y="0"/>
            <a:ext cx="5112568" cy="3744000"/>
          </a:xfrm>
          <a:prstGeom prst="flowChartDelay">
            <a:avLst/>
          </a:prstGeom>
          <a:solidFill>
            <a:srgbClr val="C7B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900" b="1" smtClean="0">
                <a:latin typeface="나눔고딕 ExtraBold" pitchFamily="50" charset="-127"/>
                <a:ea typeface="나눔고딕 ExtraBold" pitchFamily="50" charset="-127"/>
              </a:rPr>
              <a:t>&amp;</a:t>
            </a:r>
            <a:endParaRPr lang="ko-KR" altLang="en-US" sz="23900" b="1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순서도: 지연 2"/>
          <p:cNvSpPr/>
          <p:nvPr/>
        </p:nvSpPr>
        <p:spPr>
          <a:xfrm>
            <a:off x="4283968" y="18403"/>
            <a:ext cx="5112568" cy="3744000"/>
          </a:xfrm>
          <a:prstGeom prst="flowChartDelay">
            <a:avLst/>
          </a:prstGeom>
          <a:solidFill>
            <a:srgbClr val="FFC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900" b="1">
                <a:latin typeface="나눔고딕 ExtraBold" pitchFamily="50" charset="-127"/>
                <a:ea typeface="나눔고딕 ExtraBold" pitchFamily="50" charset="-127"/>
              </a:rPr>
              <a:t>&amp;</a:t>
            </a:r>
            <a:endParaRPr lang="ko-KR" altLang="en-US" sz="23900" b="1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순서도: 지연 4"/>
          <p:cNvSpPr/>
          <p:nvPr/>
        </p:nvSpPr>
        <p:spPr>
          <a:xfrm>
            <a:off x="0" y="3114000"/>
            <a:ext cx="5112568" cy="3744000"/>
          </a:xfrm>
          <a:prstGeom prst="flowChartDelay">
            <a:avLst/>
          </a:prstGeom>
          <a:solidFill>
            <a:srgbClr val="E04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900" b="1">
                <a:latin typeface="나눔고딕 ExtraBold" pitchFamily="50" charset="-127"/>
                <a:ea typeface="나눔고딕 ExtraBold" pitchFamily="50" charset="-127"/>
              </a:rPr>
              <a:t>&amp;</a:t>
            </a:r>
            <a:endParaRPr lang="ko-KR" altLang="en-US" sz="23900" b="1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순서도: 지연 5"/>
          <p:cNvSpPr/>
          <p:nvPr/>
        </p:nvSpPr>
        <p:spPr>
          <a:xfrm>
            <a:off x="4300593" y="3078437"/>
            <a:ext cx="5112568" cy="3744000"/>
          </a:xfrm>
          <a:prstGeom prst="flowChartDelay">
            <a:avLst/>
          </a:prstGeom>
          <a:solidFill>
            <a:srgbClr val="A6D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900" b="1">
                <a:latin typeface="나눔고딕 ExtraBold" pitchFamily="50" charset="-127"/>
                <a:ea typeface="나눔고딕 ExtraBold" pitchFamily="50" charset="-127"/>
              </a:rPr>
              <a:t>&amp;</a:t>
            </a:r>
            <a:endParaRPr lang="ko-KR" altLang="en-US" sz="23900" b="1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90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-32182" y="0"/>
            <a:ext cx="5112568" cy="3744000"/>
          </a:xfrm>
          <a:prstGeom prst="flowChartDelay">
            <a:avLst/>
          </a:prstGeom>
          <a:solidFill>
            <a:srgbClr val="C7B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900" b="1" smtClean="0">
                <a:latin typeface="나눔고딕 ExtraBold" pitchFamily="50" charset="-127"/>
                <a:ea typeface="나눔고딕 ExtraBold" pitchFamily="50" charset="-127"/>
              </a:rPr>
              <a:t>+</a:t>
            </a:r>
            <a:endParaRPr lang="ko-KR" altLang="en-US" sz="23900" b="1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순서도: 지연 2"/>
          <p:cNvSpPr/>
          <p:nvPr/>
        </p:nvSpPr>
        <p:spPr>
          <a:xfrm>
            <a:off x="4283968" y="18403"/>
            <a:ext cx="5112568" cy="3744000"/>
          </a:xfrm>
          <a:prstGeom prst="flowChartDelay">
            <a:avLst/>
          </a:prstGeom>
          <a:solidFill>
            <a:srgbClr val="FFC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900" b="1" smtClean="0">
                <a:latin typeface="나눔고딕 ExtraBold" pitchFamily="50" charset="-127"/>
                <a:ea typeface="나눔고딕 ExtraBold" pitchFamily="50" charset="-127"/>
              </a:rPr>
              <a:t>+</a:t>
            </a:r>
            <a:endParaRPr lang="ko-KR" altLang="en-US" sz="23900" b="1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순서도: 지연 4"/>
          <p:cNvSpPr/>
          <p:nvPr/>
        </p:nvSpPr>
        <p:spPr>
          <a:xfrm>
            <a:off x="0" y="3114000"/>
            <a:ext cx="5112568" cy="3744000"/>
          </a:xfrm>
          <a:prstGeom prst="flowChartDelay">
            <a:avLst/>
          </a:prstGeom>
          <a:solidFill>
            <a:srgbClr val="E04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900" b="1" smtClean="0">
                <a:latin typeface="나눔고딕 ExtraBold" pitchFamily="50" charset="-127"/>
                <a:ea typeface="나눔고딕 ExtraBold" pitchFamily="50" charset="-127"/>
              </a:rPr>
              <a:t>+</a:t>
            </a:r>
            <a:endParaRPr lang="ko-KR" altLang="en-US" sz="23900" b="1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순서도: 지연 5"/>
          <p:cNvSpPr/>
          <p:nvPr/>
        </p:nvSpPr>
        <p:spPr>
          <a:xfrm>
            <a:off x="4300593" y="3078437"/>
            <a:ext cx="5112568" cy="3744000"/>
          </a:xfrm>
          <a:prstGeom prst="flowChartDelay">
            <a:avLst/>
          </a:prstGeom>
          <a:solidFill>
            <a:srgbClr val="A6D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900" b="1" smtClean="0">
                <a:latin typeface="나눔고딕 ExtraBold" pitchFamily="50" charset="-127"/>
                <a:ea typeface="나눔고딕 ExtraBold" pitchFamily="50" charset="-127"/>
              </a:rPr>
              <a:t>+</a:t>
            </a:r>
            <a:endParaRPr lang="ko-KR" altLang="en-US" sz="23900" b="1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4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843808" y="332656"/>
            <a:ext cx="4857750" cy="4010025"/>
            <a:chOff x="4286250" y="0"/>
            <a:chExt cx="4857750" cy="4010025"/>
          </a:xfrm>
        </p:grpSpPr>
        <p:pic>
          <p:nvPicPr>
            <p:cNvPr id="2056" name="Picture 8" descr="C:\cocos2d-x-3.12\cocos2d-x-3.12\tools\cocos2d-console\bin\myTest\Resources\nodeimg\node_false1_xo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250" y="0"/>
              <a:ext cx="4857750" cy="401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도넛 5"/>
            <p:cNvSpPr/>
            <p:nvPr/>
          </p:nvSpPr>
          <p:spPr>
            <a:xfrm>
              <a:off x="5364088" y="764704"/>
              <a:ext cx="2520280" cy="2520280"/>
            </a:xfrm>
            <a:prstGeom prst="donut">
              <a:avLst>
                <a:gd name="adj" fmla="val 1470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66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70396" y="681573"/>
              <a:ext cx="1577676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+</a:t>
              </a:r>
              <a:endParaRPr lang="ko-KR" altLang="en-US" sz="166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2" name="도넛 21"/>
          <p:cNvSpPr/>
          <p:nvPr/>
        </p:nvSpPr>
        <p:spPr>
          <a:xfrm>
            <a:off x="1080120" y="831751"/>
            <a:ext cx="2520280" cy="2520280"/>
          </a:xfrm>
          <a:prstGeom prst="donut">
            <a:avLst>
              <a:gd name="adj" fmla="val 1470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ko-KR" altLang="en-US" sz="1660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82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1520" y="3088648"/>
            <a:ext cx="4526689" cy="4214242"/>
            <a:chOff x="251520" y="3088648"/>
            <a:chExt cx="4526689" cy="4214242"/>
          </a:xfrm>
        </p:grpSpPr>
        <p:sp>
          <p:nvSpPr>
            <p:cNvPr id="23" name="타원 22"/>
            <p:cNvSpPr/>
            <p:nvPr/>
          </p:nvSpPr>
          <p:spPr>
            <a:xfrm>
              <a:off x="971600" y="3587884"/>
              <a:ext cx="2808312" cy="2808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4" name="Picture 10" descr="C:\cocos2d-x-3.12\cocos2d-x-3.12\tools\cocos2d-console\bin\myTest\Resources\nodeimg\node_false0_xor.pn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088648"/>
              <a:ext cx="4526689" cy="421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4427984" y="344488"/>
            <a:ext cx="4526688" cy="4214242"/>
            <a:chOff x="4427984" y="344488"/>
            <a:chExt cx="4526688" cy="4214242"/>
          </a:xfrm>
        </p:grpSpPr>
        <p:sp>
          <p:nvSpPr>
            <p:cNvPr id="22" name="타원 21"/>
            <p:cNvSpPr/>
            <p:nvPr/>
          </p:nvSpPr>
          <p:spPr>
            <a:xfrm>
              <a:off x="5220072" y="891208"/>
              <a:ext cx="2808312" cy="2808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9" name="Picture 15" descr="C:\cocos2d-x-3.12\cocos2d-x-3.12\tools\cocos2d-console\bin\myTest\Resources\nodeimg\node_false1_xor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344488"/>
              <a:ext cx="4526688" cy="421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4617312" y="3088648"/>
            <a:ext cx="4526688" cy="4214241"/>
            <a:chOff x="4617312" y="3088648"/>
            <a:chExt cx="4526688" cy="4214241"/>
          </a:xfrm>
        </p:grpSpPr>
        <p:sp>
          <p:nvSpPr>
            <p:cNvPr id="24" name="타원 23"/>
            <p:cNvSpPr/>
            <p:nvPr/>
          </p:nvSpPr>
          <p:spPr>
            <a:xfrm>
              <a:off x="5476500" y="3725416"/>
              <a:ext cx="2808312" cy="2808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0" name="Picture 16" descr="C:\cocos2d-x-3.12\cocos2d-x-3.12\tools\cocos2d-console\bin\myTest\Resources\nodeimg\node_true0_xor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312" y="3088648"/>
              <a:ext cx="4526688" cy="4214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167328" y="188640"/>
            <a:ext cx="4526688" cy="4214241"/>
            <a:chOff x="179512" y="188640"/>
            <a:chExt cx="4526688" cy="4214241"/>
          </a:xfrm>
        </p:grpSpPr>
        <p:sp>
          <p:nvSpPr>
            <p:cNvPr id="4" name="타원 3"/>
            <p:cNvSpPr/>
            <p:nvPr/>
          </p:nvSpPr>
          <p:spPr>
            <a:xfrm>
              <a:off x="971600" y="764704"/>
              <a:ext cx="2808312" cy="2808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1" name="Picture 17" descr="C:\cocos2d-x-3.12\cocos2d-x-3.12\tools\cocos2d-console\bin\myTest\Resources\nodeimg\node_true1_xor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88640"/>
              <a:ext cx="4526688" cy="4214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038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</Words>
  <Application>Microsoft Office PowerPoint</Application>
  <PresentationFormat>화면 슬라이드 쇼(4:3)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</dc:creator>
  <cp:lastModifiedBy>q</cp:lastModifiedBy>
  <cp:revision>13</cp:revision>
  <dcterms:created xsi:type="dcterms:W3CDTF">2016-07-27T05:00:17Z</dcterms:created>
  <dcterms:modified xsi:type="dcterms:W3CDTF">2016-07-27T07:29:51Z</dcterms:modified>
</cp:coreProperties>
</file>