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9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5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9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0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9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D796-6793-48B4-8678-D1716C42C339}" type="datetimeFigureOut">
              <a:rPr lang="ko-KR" altLang="en-US" smtClean="0"/>
              <a:t>2014-07-19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85ED-BCA3-4AF3-B4EC-13D219942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2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3528" y="332656"/>
            <a:ext cx="8496944" cy="5472608"/>
            <a:chOff x="323528" y="332656"/>
            <a:chExt cx="8496944" cy="5472608"/>
          </a:xfrm>
        </p:grpSpPr>
        <p:sp>
          <p:nvSpPr>
            <p:cNvPr id="4" name="직사각형 3"/>
            <p:cNvSpPr/>
            <p:nvPr/>
          </p:nvSpPr>
          <p:spPr>
            <a:xfrm>
              <a:off x="323528" y="332656"/>
              <a:ext cx="8496944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692696"/>
              <a:ext cx="5328592" cy="2880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dirty="0" smtClean="0">
                  <a:solidFill>
                    <a:schemeClr val="tx1"/>
                  </a:solidFill>
                </a:rPr>
                <a:t>주행모습</a:t>
              </a:r>
              <a:endParaRPr lang="en-US" altLang="ko-KR" sz="6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0" dirty="0" smtClean="0">
                  <a:solidFill>
                    <a:schemeClr val="tx1"/>
                  </a:solidFill>
                </a:rPr>
                <a:t>확대버전</a:t>
              </a:r>
              <a:endParaRPr lang="ko-KR" alt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72200" y="692696"/>
              <a:ext cx="2088232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</a:rPr>
                <a:t>장애물 드래그 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72200" y="2276872"/>
              <a:ext cx="2088232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err="1" smtClean="0">
                  <a:solidFill>
                    <a:schemeClr val="tx1"/>
                  </a:solidFill>
                </a:rPr>
                <a:t>미니맵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7930" y="3861048"/>
              <a:ext cx="7772501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</a:rPr>
                <a:t>각 자동차별 현재 상황</a:t>
              </a:r>
              <a:r>
                <a:rPr lang="ko-KR" altLang="en-US" sz="3600" dirty="0">
                  <a:solidFill>
                    <a:schemeClr val="tx1"/>
                  </a:solidFill>
                </a:rPr>
                <a:t>표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291" y="3326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390" y="70198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(30,30)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58052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(1920,1080)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0681" y="320368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(1200,700)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552" y="386104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(30,720)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43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JSH</dc:creator>
  <cp:lastModifiedBy>JSH</cp:lastModifiedBy>
  <cp:revision>1</cp:revision>
  <dcterms:created xsi:type="dcterms:W3CDTF">2014-07-18T16:54:04Z</dcterms:created>
  <dcterms:modified xsi:type="dcterms:W3CDTF">2014-07-18T16:59:33Z</dcterms:modified>
</cp:coreProperties>
</file>