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9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9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528" y="332656"/>
            <a:ext cx="8496944" cy="5472608"/>
            <a:chOff x="323528" y="332656"/>
            <a:chExt cx="8496944" cy="5472608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8496944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692696"/>
              <a:ext cx="532859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주행모습</a:t>
              </a:r>
              <a:endParaRPr lang="en-US" altLang="ko-KR" sz="6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확대버전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692696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장애물 드래그 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72200" y="2276872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 smtClean="0">
                  <a:solidFill>
                    <a:schemeClr val="tx1"/>
                  </a:solidFill>
                </a:rPr>
                <a:t>미니맵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7930" y="3861048"/>
              <a:ext cx="7772501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각 자동차별 현재 상황</a:t>
              </a:r>
              <a:r>
                <a:rPr lang="ko-KR" altLang="en-US" sz="3600" dirty="0">
                  <a:solidFill>
                    <a:schemeClr val="tx1"/>
                  </a:solidFill>
                </a:rPr>
                <a:t>표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291" y="3326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390" y="70198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(50,50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58052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(1920,1080)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0681" y="32036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smtClean="0"/>
              <a:t>1400,700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552" y="386104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(30,720)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JSH</cp:lastModifiedBy>
  <cp:revision>2</cp:revision>
  <dcterms:created xsi:type="dcterms:W3CDTF">2014-07-18T16:54:04Z</dcterms:created>
  <dcterms:modified xsi:type="dcterms:W3CDTF">2014-07-19T10:10:52Z</dcterms:modified>
</cp:coreProperties>
</file>