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9" d="100"/>
          <a:sy n="39" d="100"/>
        </p:scale>
        <p:origin x="-72" y="-8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1D796-6793-48B4-8678-D1716C42C339}" type="datetimeFigureOut">
              <a:rPr lang="ko-KR" altLang="en-US" smtClean="0"/>
              <a:pPr/>
              <a:t>2014-07-20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585ED-BCA3-4AF3-B4EC-13D21994217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952195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1D796-6793-48B4-8678-D1716C42C339}" type="datetimeFigureOut">
              <a:rPr lang="ko-KR" altLang="en-US" smtClean="0"/>
              <a:pPr/>
              <a:t>2014-07-20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585ED-BCA3-4AF3-B4EC-13D21994217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077790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1D796-6793-48B4-8678-D1716C42C339}" type="datetimeFigureOut">
              <a:rPr lang="ko-KR" altLang="en-US" smtClean="0"/>
              <a:pPr/>
              <a:t>2014-07-20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585ED-BCA3-4AF3-B4EC-13D21994217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136594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1D796-6793-48B4-8678-D1716C42C339}" type="datetimeFigureOut">
              <a:rPr lang="ko-KR" altLang="en-US" smtClean="0"/>
              <a:pPr/>
              <a:t>2014-07-20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585ED-BCA3-4AF3-B4EC-13D21994217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971954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1D796-6793-48B4-8678-D1716C42C339}" type="datetimeFigureOut">
              <a:rPr lang="ko-KR" altLang="en-US" smtClean="0"/>
              <a:pPr/>
              <a:t>2014-07-20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585ED-BCA3-4AF3-B4EC-13D21994217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784598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1D796-6793-48B4-8678-D1716C42C339}" type="datetimeFigureOut">
              <a:rPr lang="ko-KR" altLang="en-US" smtClean="0"/>
              <a:pPr/>
              <a:t>2014-07-20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585ED-BCA3-4AF3-B4EC-13D21994217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33332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1D796-6793-48B4-8678-D1716C42C339}" type="datetimeFigureOut">
              <a:rPr lang="ko-KR" altLang="en-US" smtClean="0"/>
              <a:pPr/>
              <a:t>2014-07-20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585ED-BCA3-4AF3-B4EC-13D21994217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382397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1D796-6793-48B4-8678-D1716C42C339}" type="datetimeFigureOut">
              <a:rPr lang="ko-KR" altLang="en-US" smtClean="0"/>
              <a:pPr/>
              <a:t>2014-07-20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585ED-BCA3-4AF3-B4EC-13D21994217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883542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1D796-6793-48B4-8678-D1716C42C339}" type="datetimeFigureOut">
              <a:rPr lang="ko-KR" altLang="en-US" smtClean="0"/>
              <a:pPr/>
              <a:t>2014-07-20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585ED-BCA3-4AF3-B4EC-13D21994217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41119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1D796-6793-48B4-8678-D1716C42C339}" type="datetimeFigureOut">
              <a:rPr lang="ko-KR" altLang="en-US" smtClean="0"/>
              <a:pPr/>
              <a:t>2014-07-20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585ED-BCA3-4AF3-B4EC-13D21994217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862309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1D796-6793-48B4-8678-D1716C42C339}" type="datetimeFigureOut">
              <a:rPr lang="ko-KR" altLang="en-US" smtClean="0"/>
              <a:pPr/>
              <a:t>2014-07-20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585ED-BCA3-4AF3-B4EC-13D21994217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948493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C1D796-6793-48B4-8678-D1716C42C339}" type="datetimeFigureOut">
              <a:rPr lang="ko-KR" altLang="en-US" smtClean="0"/>
              <a:pPr/>
              <a:t>2014-07-20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D585ED-BCA3-4AF3-B4EC-13D21994217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493722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323528" y="332656"/>
            <a:ext cx="8496944" cy="5472608"/>
            <a:chOff x="323528" y="332656"/>
            <a:chExt cx="8496944" cy="5472608"/>
          </a:xfrm>
        </p:grpSpPr>
        <p:sp>
          <p:nvSpPr>
            <p:cNvPr id="4" name="직사각형 3"/>
            <p:cNvSpPr/>
            <p:nvPr/>
          </p:nvSpPr>
          <p:spPr>
            <a:xfrm>
              <a:off x="323528" y="332656"/>
              <a:ext cx="8496944" cy="54726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683568" y="692696"/>
              <a:ext cx="5328592" cy="28803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>
              <a:glow rad="1016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0" dirty="0" smtClean="0">
                  <a:solidFill>
                    <a:schemeClr val="tx1"/>
                  </a:solidFill>
                </a:rPr>
                <a:t>주행모습</a:t>
              </a:r>
              <a:endParaRPr lang="en-US" altLang="ko-KR" sz="60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6000" dirty="0" smtClean="0">
                  <a:solidFill>
                    <a:schemeClr val="tx1"/>
                  </a:solidFill>
                </a:rPr>
                <a:t>확대버전</a:t>
              </a:r>
              <a:endParaRPr lang="ko-KR" altLang="en-US" sz="6000" dirty="0">
                <a:solidFill>
                  <a:schemeClr val="tx1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6372200" y="692696"/>
              <a:ext cx="2088232" cy="12961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>
              <a:glow rad="1016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3600" dirty="0" smtClean="0">
                  <a:solidFill>
                    <a:schemeClr val="tx1"/>
                  </a:solidFill>
                </a:rPr>
                <a:t>장애물 드래그 </a:t>
              </a:r>
              <a:endParaRPr lang="ko-KR" alt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6372200" y="2276872"/>
              <a:ext cx="2088232" cy="12961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>
              <a:glow rad="1016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3600" dirty="0" err="1" smtClean="0">
                  <a:solidFill>
                    <a:schemeClr val="tx1"/>
                  </a:solidFill>
                </a:rPr>
                <a:t>미니맵</a:t>
              </a:r>
              <a:endParaRPr lang="ko-KR" alt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687930" y="3861048"/>
              <a:ext cx="7772501" cy="165618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>
              <a:glow rad="1016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3600" dirty="0" smtClean="0">
                  <a:solidFill>
                    <a:schemeClr val="tx1"/>
                  </a:solidFill>
                </a:rPr>
                <a:t>각 자동차별 현재 상황</a:t>
              </a:r>
              <a:r>
                <a:rPr lang="ko-KR" altLang="en-US" sz="3600" dirty="0">
                  <a:solidFill>
                    <a:schemeClr val="tx1"/>
                  </a:solidFill>
                </a:rPr>
                <a:t>표</a:t>
              </a: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269291" y="332656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(0,0)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74390" y="701988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(50,50)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812360" y="5805264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(1920,1080)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820681" y="3203684"/>
            <a:ext cx="1263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(1400,700)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08552" y="3861048"/>
            <a:ext cx="1010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(30,720)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469431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그룹 60"/>
          <p:cNvGrpSpPr/>
          <p:nvPr/>
        </p:nvGrpSpPr>
        <p:grpSpPr>
          <a:xfrm>
            <a:off x="1259632" y="404664"/>
            <a:ext cx="7884368" cy="6453336"/>
            <a:chOff x="1259632" y="404664"/>
            <a:chExt cx="7884368" cy="6453336"/>
          </a:xfrm>
        </p:grpSpPr>
        <p:sp>
          <p:nvSpPr>
            <p:cNvPr id="11" name="TextBox 10"/>
            <p:cNvSpPr txBox="1"/>
            <p:nvPr/>
          </p:nvSpPr>
          <p:spPr>
            <a:xfrm>
              <a:off x="7723418" y="6488668"/>
              <a:ext cx="14205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전부 </a:t>
              </a:r>
              <a:r>
                <a:rPr lang="ko-KR" altLang="en-US" dirty="0" err="1" smtClean="0"/>
                <a:t>만배씩</a:t>
              </a:r>
              <a:endParaRPr lang="ko-KR" altLang="en-US" dirty="0"/>
            </a:p>
          </p:txBody>
        </p:sp>
        <p:grpSp>
          <p:nvGrpSpPr>
            <p:cNvPr id="18" name="그룹 17"/>
            <p:cNvGrpSpPr/>
            <p:nvPr/>
          </p:nvGrpSpPr>
          <p:grpSpPr>
            <a:xfrm>
              <a:off x="1259632" y="404664"/>
              <a:ext cx="6318933" cy="5032176"/>
              <a:chOff x="1259632" y="404664"/>
              <a:chExt cx="6318933" cy="5032176"/>
            </a:xfrm>
          </p:grpSpPr>
          <p:grpSp>
            <p:nvGrpSpPr>
              <p:cNvPr id="9" name="그룹 8"/>
              <p:cNvGrpSpPr/>
              <p:nvPr/>
            </p:nvGrpSpPr>
            <p:grpSpPr>
              <a:xfrm>
                <a:off x="1547664" y="836712"/>
                <a:ext cx="5752256" cy="4600128"/>
                <a:chOff x="1547664" y="836712"/>
                <a:chExt cx="5752256" cy="4600128"/>
              </a:xfrm>
            </p:grpSpPr>
            <p:sp>
              <p:nvSpPr>
                <p:cNvPr id="4" name="직사각형 3"/>
                <p:cNvSpPr/>
                <p:nvPr/>
              </p:nvSpPr>
              <p:spPr>
                <a:xfrm>
                  <a:off x="2267744" y="1556792"/>
                  <a:ext cx="4320480" cy="3168352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" name="직사각형 4"/>
                <p:cNvSpPr/>
                <p:nvPr/>
              </p:nvSpPr>
              <p:spPr>
                <a:xfrm>
                  <a:off x="2267744" y="836712"/>
                  <a:ext cx="711696" cy="711696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" name="직사각형 5"/>
                <p:cNvSpPr/>
                <p:nvPr/>
              </p:nvSpPr>
              <p:spPr>
                <a:xfrm>
                  <a:off x="6588224" y="1556792"/>
                  <a:ext cx="711696" cy="711696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" name="직사각형 6"/>
                <p:cNvSpPr/>
                <p:nvPr/>
              </p:nvSpPr>
              <p:spPr>
                <a:xfrm>
                  <a:off x="1547664" y="4005064"/>
                  <a:ext cx="711696" cy="711696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" name="직사각형 7"/>
                <p:cNvSpPr/>
                <p:nvPr/>
              </p:nvSpPr>
              <p:spPr>
                <a:xfrm>
                  <a:off x="5868144" y="4725144"/>
                  <a:ext cx="711696" cy="711696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0" name="TextBox 9"/>
              <p:cNvSpPr txBox="1"/>
              <p:nvPr/>
            </p:nvSpPr>
            <p:spPr>
              <a:xfrm>
                <a:off x="1835696" y="404664"/>
                <a:ext cx="6303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(</a:t>
                </a:r>
                <a:r>
                  <a:rPr lang="en-US" altLang="ko-KR" dirty="0" smtClean="0"/>
                  <a:t>2</a:t>
                </a:r>
                <a:r>
                  <a:rPr lang="en-US" altLang="ko-KR" dirty="0" smtClean="0"/>
                  <a:t>,1)</a:t>
                </a:r>
                <a:endParaRPr lang="ko-KR" altLang="en-US" dirty="0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2843808" y="404664"/>
                <a:ext cx="6303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(</a:t>
                </a:r>
                <a:r>
                  <a:rPr lang="en-US" altLang="ko-KR" dirty="0" smtClean="0"/>
                  <a:t>3</a:t>
                </a:r>
                <a:r>
                  <a:rPr lang="en-US" altLang="ko-KR" dirty="0" smtClean="0"/>
                  <a:t>,1)</a:t>
                </a:r>
                <a:endParaRPr lang="ko-KR" altLang="en-US" dirty="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2915816" y="1196752"/>
                <a:ext cx="6303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(3,2)</a:t>
                </a:r>
                <a:endParaRPr lang="ko-KR" altLang="en-US" dirty="0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6948264" y="1124744"/>
                <a:ext cx="6303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(9,2)</a:t>
                </a:r>
                <a:endParaRPr lang="ko-KR" altLang="en-US" dirty="0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5868144" y="4725144"/>
                <a:ext cx="6303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(7,8)</a:t>
                </a:r>
                <a:endParaRPr lang="ko-KR" altLang="en-US" dirty="0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1259632" y="4725144"/>
                <a:ext cx="6303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(1,8)</a:t>
                </a:r>
                <a:endParaRPr lang="ko-KR" altLang="en-US" dirty="0"/>
              </a:p>
            </p:txBody>
          </p:sp>
          <p:sp>
            <p:nvSpPr>
              <p:cNvPr id="17" name="직사각형 16"/>
              <p:cNvSpPr/>
              <p:nvPr/>
            </p:nvSpPr>
            <p:spPr>
              <a:xfrm>
                <a:off x="2771800" y="2060848"/>
                <a:ext cx="3312368" cy="216024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9" name="TextBox 18"/>
            <p:cNvSpPr txBox="1"/>
            <p:nvPr/>
          </p:nvSpPr>
          <p:spPr>
            <a:xfrm>
              <a:off x="1763688" y="1196752"/>
              <a:ext cx="6303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(</a:t>
              </a:r>
              <a:r>
                <a:rPr lang="en-US" altLang="ko-KR" dirty="0" smtClean="0"/>
                <a:t>2</a:t>
              </a:r>
              <a:r>
                <a:rPr lang="en-US" altLang="ko-KR" dirty="0" smtClean="0"/>
                <a:t>,2)</a:t>
              </a:r>
              <a:endParaRPr lang="ko-KR" alt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771800" y="2060848"/>
              <a:ext cx="6303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(3,3)</a:t>
              </a:r>
              <a:endParaRPr lang="ko-KR" altLang="en-US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771800" y="3789040"/>
              <a:ext cx="6303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(3,7)</a:t>
              </a:r>
              <a:endParaRPr lang="ko-KR" altLang="en-US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259632" y="3635732"/>
              <a:ext cx="6303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(1,7)</a:t>
              </a:r>
              <a:endParaRPr lang="ko-KR" altLang="en-US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1853467" y="3645024"/>
              <a:ext cx="6303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(2,7)</a:t>
              </a:r>
              <a:endParaRPr lang="ko-KR" alt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979712" y="4725144"/>
              <a:ext cx="6303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(2,8)</a:t>
              </a:r>
              <a:endParaRPr lang="ko-KR" altLang="en-US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6516216" y="4725144"/>
              <a:ext cx="6303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(8,8)</a:t>
              </a:r>
              <a:endParaRPr lang="ko-KR" altLang="en-US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516216" y="5291916"/>
              <a:ext cx="6303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(8,9)</a:t>
              </a:r>
              <a:endParaRPr lang="ko-KR" altLang="en-US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5813907" y="5301208"/>
              <a:ext cx="6303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(7,9)</a:t>
              </a:r>
              <a:endParaRPr lang="ko-KR" altLang="en-US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245955" y="1124744"/>
              <a:ext cx="6303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(8,2)</a:t>
              </a:r>
              <a:endParaRPr lang="ko-KR" altLang="en-US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6300192" y="2276872"/>
              <a:ext cx="6303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(8,3)</a:t>
              </a:r>
              <a:endParaRPr lang="ko-KR" altLang="en-US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7092280" y="2276872"/>
              <a:ext cx="6303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(9,3)</a:t>
              </a:r>
              <a:endParaRPr lang="ko-KR" altLang="en-US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5436096" y="2132856"/>
              <a:ext cx="6303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(7,3)</a:t>
              </a:r>
              <a:endParaRPr lang="ko-KR" altLang="en-US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5436096" y="3789040"/>
              <a:ext cx="6303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(7,7)</a:t>
              </a:r>
              <a:endParaRPr lang="ko-KR" altLang="en-US" dirty="0"/>
            </a:p>
          </p:txBody>
        </p:sp>
      </p:grpSp>
      <p:sp>
        <p:nvSpPr>
          <p:cNvPr id="63" name="타원 62"/>
          <p:cNvSpPr/>
          <p:nvPr/>
        </p:nvSpPr>
        <p:spPr>
          <a:xfrm>
            <a:off x="2267744" y="4149080"/>
            <a:ext cx="504056" cy="50405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64" name="타원 63"/>
          <p:cNvSpPr/>
          <p:nvPr/>
        </p:nvSpPr>
        <p:spPr>
          <a:xfrm>
            <a:off x="2267744" y="1556792"/>
            <a:ext cx="504056" cy="50405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65" name="타원 64"/>
          <p:cNvSpPr/>
          <p:nvPr/>
        </p:nvSpPr>
        <p:spPr>
          <a:xfrm>
            <a:off x="6084168" y="1556792"/>
            <a:ext cx="504056" cy="50405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66" name="타원 65"/>
          <p:cNvSpPr/>
          <p:nvPr/>
        </p:nvSpPr>
        <p:spPr>
          <a:xfrm>
            <a:off x="6084168" y="4221088"/>
            <a:ext cx="504056" cy="50405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67" name="타원 66"/>
          <p:cNvSpPr/>
          <p:nvPr/>
        </p:nvSpPr>
        <p:spPr>
          <a:xfrm>
            <a:off x="1619672" y="4149080"/>
            <a:ext cx="504056" cy="50405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68" name="타원 67"/>
          <p:cNvSpPr/>
          <p:nvPr/>
        </p:nvSpPr>
        <p:spPr>
          <a:xfrm>
            <a:off x="2339752" y="908720"/>
            <a:ext cx="504056" cy="50405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69" name="타원 68"/>
          <p:cNvSpPr/>
          <p:nvPr/>
        </p:nvSpPr>
        <p:spPr>
          <a:xfrm>
            <a:off x="6732240" y="1628800"/>
            <a:ext cx="504056" cy="50405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70" name="타원 69"/>
          <p:cNvSpPr/>
          <p:nvPr/>
        </p:nvSpPr>
        <p:spPr>
          <a:xfrm>
            <a:off x="6156176" y="4941168"/>
            <a:ext cx="504056" cy="50405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71" name="타원 70"/>
          <p:cNvSpPr/>
          <p:nvPr/>
        </p:nvSpPr>
        <p:spPr>
          <a:xfrm>
            <a:off x="4716016" y="4221088"/>
            <a:ext cx="504056" cy="50405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0</a:t>
            </a:r>
            <a:endParaRPr lang="ko-KR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1434</TotalTime>
  <Words>95</Words>
  <Application>Microsoft Office PowerPoint</Application>
  <PresentationFormat>화면 슬라이드 쇼(4:3)</PresentationFormat>
  <Paragraphs>40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슬라이드 1</vt:lpstr>
      <vt:lpstr>슬라이드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JSH</dc:creator>
  <cp:lastModifiedBy>com</cp:lastModifiedBy>
  <cp:revision>57</cp:revision>
  <dcterms:created xsi:type="dcterms:W3CDTF">2014-07-18T16:54:04Z</dcterms:created>
  <dcterms:modified xsi:type="dcterms:W3CDTF">2014-07-21T10:05:05Z</dcterms:modified>
</cp:coreProperties>
</file>