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4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219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779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3659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195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459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3332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8239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354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11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6230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849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1D796-6793-48B4-8678-D1716C42C339}" type="datetimeFigureOut">
              <a:rPr lang="ko-KR" altLang="en-US" smtClean="0"/>
              <a:pPr/>
              <a:t>2014-07-20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585ED-BCA3-4AF3-B4EC-13D2199421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372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23528" y="332656"/>
            <a:ext cx="8496944" cy="5472608"/>
            <a:chOff x="323528" y="332656"/>
            <a:chExt cx="8496944" cy="5472608"/>
          </a:xfrm>
        </p:grpSpPr>
        <p:sp>
          <p:nvSpPr>
            <p:cNvPr id="4" name="직사각형 3"/>
            <p:cNvSpPr/>
            <p:nvPr/>
          </p:nvSpPr>
          <p:spPr>
            <a:xfrm>
              <a:off x="323528" y="332656"/>
              <a:ext cx="8496944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3568" y="692696"/>
              <a:ext cx="5328592" cy="2880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 dirty="0" smtClean="0">
                  <a:solidFill>
                    <a:schemeClr val="tx1"/>
                  </a:solidFill>
                </a:rPr>
                <a:t>주행모습</a:t>
              </a:r>
              <a:endParaRPr lang="en-US" altLang="ko-KR" sz="6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0" dirty="0" smtClean="0">
                  <a:solidFill>
                    <a:schemeClr val="tx1"/>
                  </a:solidFill>
                </a:rPr>
                <a:t>확대버전</a:t>
              </a:r>
              <a:endParaRPr lang="ko-KR" altLang="en-US" sz="6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72200" y="692696"/>
              <a:ext cx="2088232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</a:rPr>
                <a:t>장애물 드래그 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72200" y="2276872"/>
              <a:ext cx="2088232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err="1" smtClean="0">
                  <a:solidFill>
                    <a:schemeClr val="tx1"/>
                  </a:solidFill>
                </a:rPr>
                <a:t>미니맵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7930" y="3861048"/>
              <a:ext cx="7772501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</a:rPr>
                <a:t>각 자동차별 현재 상황</a:t>
              </a:r>
              <a:r>
                <a:rPr lang="ko-KR" altLang="en-US" sz="3600" dirty="0">
                  <a:solidFill>
                    <a:schemeClr val="tx1"/>
                  </a:solidFill>
                </a:rPr>
                <a:t>표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9291" y="3326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(0,0)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4390" y="70198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(50,50)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12360" y="580526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(1920,1080)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20681" y="3203684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(1400,700)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8552" y="386104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(30,720)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6943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1259632" y="404664"/>
            <a:ext cx="7884368" cy="6453336"/>
            <a:chOff x="1259632" y="404664"/>
            <a:chExt cx="7884368" cy="6453336"/>
          </a:xfrm>
        </p:grpSpPr>
        <p:sp>
          <p:nvSpPr>
            <p:cNvPr id="11" name="TextBox 10"/>
            <p:cNvSpPr txBox="1"/>
            <p:nvPr/>
          </p:nvSpPr>
          <p:spPr>
            <a:xfrm>
              <a:off x="7723418" y="6488668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전부 </a:t>
              </a:r>
              <a:r>
                <a:rPr lang="ko-KR" altLang="en-US" dirty="0" err="1" smtClean="0"/>
                <a:t>만배씩</a:t>
              </a:r>
              <a:endParaRPr lang="ko-KR" altLang="en-US" dirty="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59632" y="404664"/>
              <a:ext cx="6318933" cy="5032176"/>
              <a:chOff x="1259632" y="404664"/>
              <a:chExt cx="6318933" cy="5032176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547664" y="836712"/>
                <a:ext cx="5752256" cy="4600128"/>
                <a:chOff x="1547664" y="836712"/>
                <a:chExt cx="5752256" cy="4600128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2267744" y="1556792"/>
                  <a:ext cx="4320480" cy="31683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2267744" y="836712"/>
                  <a:ext cx="711696" cy="71169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6588224" y="1556792"/>
                  <a:ext cx="711696" cy="71169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1547664" y="4005064"/>
                  <a:ext cx="711696" cy="71169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5868144" y="4725144"/>
                  <a:ext cx="711696" cy="71169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835696" y="404664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(</a:t>
                </a:r>
                <a:r>
                  <a:rPr lang="en-US" altLang="ko-KR" dirty="0" smtClean="0"/>
                  <a:t>2</a:t>
                </a:r>
                <a:r>
                  <a:rPr lang="en-US" altLang="ko-KR" dirty="0" smtClean="0"/>
                  <a:t>,1)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843808" y="404664"/>
                <a:ext cx="630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(</a:t>
                </a:r>
                <a:r>
                  <a:rPr lang="en-US" altLang="ko-KR" dirty="0" smtClean="0"/>
                  <a:t>3</a:t>
                </a:r>
                <a:r>
                  <a:rPr lang="en-US" altLang="ko-KR" dirty="0" smtClean="0"/>
                  <a:t>,1)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15816" y="1196752"/>
                <a:ext cx="630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(3,2)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948264" y="1124744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(9,2)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868144" y="4725144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(7,8)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632" y="4725144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(1,8)</a:t>
                </a:r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771800" y="2060848"/>
                <a:ext cx="3312368" cy="21602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763688" y="119675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</a:t>
              </a:r>
              <a:r>
                <a:rPr lang="en-US" altLang="ko-KR" dirty="0" smtClean="0"/>
                <a:t>2</a:t>
              </a:r>
              <a:r>
                <a:rPr lang="en-US" altLang="ko-KR" dirty="0" smtClean="0"/>
                <a:t>,2)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71800" y="2060848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(3,3)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71800" y="378904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(3,7)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59632" y="363573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(1,7)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53467" y="3645024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(2,7)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79712" y="4725144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(2,8)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6216" y="4725144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(8,8)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16216" y="5291916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(8,9)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13907" y="5301208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(7,9)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245955" y="1124744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(8,2)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00192" y="227687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(8,3)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92280" y="227687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(9,3)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36096" y="2132856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(7,3)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36096" y="378904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(7,7)</a:t>
              </a:r>
              <a:endParaRPr lang="ko-KR" altLang="en-US" dirty="0"/>
            </a:p>
          </p:txBody>
        </p:sp>
      </p:grpSp>
      <p:sp>
        <p:nvSpPr>
          <p:cNvPr id="63" name="타원 62"/>
          <p:cNvSpPr/>
          <p:nvPr/>
        </p:nvSpPr>
        <p:spPr>
          <a:xfrm>
            <a:off x="2267744" y="4149080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2267744" y="1556792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6084168" y="1556792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6084168" y="4221088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1619672" y="4149080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2339752" y="908720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6732240" y="1628800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6156176" y="4941168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4716016" y="4221088"/>
            <a:ext cx="50405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95</Words>
  <Application>Microsoft Office PowerPoint</Application>
  <PresentationFormat>화면 슬라이드 쇼(4:3)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JSH</dc:creator>
  <cp:lastModifiedBy>com</cp:lastModifiedBy>
  <cp:revision>5</cp:revision>
  <dcterms:created xsi:type="dcterms:W3CDTF">2014-07-18T16:54:04Z</dcterms:created>
  <dcterms:modified xsi:type="dcterms:W3CDTF">2014-07-20T12:23:50Z</dcterms:modified>
</cp:coreProperties>
</file>