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32E0B95-6653-4038-90C7-53C804E94494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27E8E26-6DB9-452C-BF52-6E8506F2B763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College Event Website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Group 12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95520" y="742680"/>
            <a:ext cx="4200480" cy="35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/>
              <a:t>MySQL Creation 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94480" y="1129680"/>
            <a:ext cx="8604000" cy="29098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latin typeface="Arial"/>
              </a:rPr>
              <a:t>CREATE TABLE student(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s_id int(11) NOT NULL AUTO_INCREMENT,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s_fname varchar(30) NOT NULL,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s_lname varchar(30) NOT NULL,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s_uname varchar(30),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s_pw varchar(20),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s_email varchar(30),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u_id int(11) NOT NULL,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PRIMARY KEY (s_id),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FOREIGN KEY (u_id) REFERENCES university(u_id) ON DELETE CASCADE</a:t>
            </a:r>
            <a:endParaRPr/>
          </a:p>
          <a:p>
            <a:r>
              <a:rPr lang="en-US">
                <a:latin typeface="Arial"/>
              </a:rPr>
              <a:t>);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/>
              <a:t>MySQL Insert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94480" y="1129680"/>
            <a:ext cx="8604000" cy="42595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latin typeface="Arial"/>
              </a:rPr>
              <a:t>INSERT INTO `eventwebsite`.`location` (`l_id`, `l_name`, `l_longitude`, `l_latitude`)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VALUES ('1', 'UCF', '28.603', '-81.200');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INSERT INTO `eventwebsite</a:t>
            </a:r>
            <a:r>
              <a:rPr lang="en-US">
                <a:latin typeface="Arial"/>
              </a:rPr>
              <a:t>`.`university` (`u_id`, `u_name`,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`u_numstud`,`u_location`,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`u_description`, `u_emaildomain`) VALUES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('1', 'UCF', '5', '1', 'University of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Central Florida', 'knights.ucf.edu');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INSERT INTO `eventwebsite</a:t>
            </a:r>
            <a:r>
              <a:rPr lang="en-US">
                <a:latin typeface="Arial"/>
              </a:rPr>
              <a:t>`.`student` (`s_id`, `s_fname`, `s_lname`, `s_uname`,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`s_pw`,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`s_email`, `u_id`) VALUES ('2', 'Andrew', 'Mendoza', 'AM2', '123', 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'AM2@knights.ucf.edu', '1');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AngularJS and Bootstrap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0058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PHP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0058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Group 12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Andrew Mendoza – Back end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William Wilhite – Front end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Andrew McKenzie – Database design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College Event Website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website to facilitate college events hosted by Student Organizations for both public and private audiences.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Allow for the creation of new events and comment style discussion of the events.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Technical Details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0058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Back End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PHP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Front End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AngularJS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Google Maps API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Database Layout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2640" y="0"/>
            <a:ext cx="6547680" cy="51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27200" y="91440"/>
            <a:ext cx="5936760" cy="505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91440"/>
            <a:ext cx="6675120" cy="50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93720" y="1737360"/>
            <a:ext cx="4667400" cy="31906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457200"/>
            <a:ext cx="243828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