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College Event Website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12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12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Andrew Mendoza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William Wilhite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Andrew McKenzie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College Event Website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	A website to facilitate college events hosted by Student Organizations for both public and private audiences.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Allow for the creation of new events and comment style discussion of the events.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Technical Details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Front End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AngularJS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Google Maps API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 End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MySQL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PHP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