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37B10589-C883-46BF-A151-F40C3D0CCAA5}" type="slidenum">
              <a:t>‹#›</a:t>
            </a:fld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8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7A3FD7F-03EC-4A6D-A700-762D4F9911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4E7E1B-73C9-4471-85D9-C00BC8CCBD4F}" type="slidenum">
              <a:t>1</a:t>
            </a:fld>
            <a:endParaRPr lang="en-US"/>
          </a:p>
        </p:txBody>
      </p:sp>
      <p:sp>
        <p:nvSpPr>
          <p:cNvPr id="2" name="Shape 33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3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684498-2F09-4E82-8306-C4B53F9A15E9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ED3EDC-2888-4467-8850-DFDEDA4671E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E59D3-2014-4F00-A0D0-370A7860AE15}" type="slidenum">
              <a:t>12</a:t>
            </a:fld>
            <a:endParaRPr lang="en-US"/>
          </a:p>
        </p:txBody>
      </p:sp>
      <p:sp>
        <p:nvSpPr>
          <p:cNvPr id="2" name="Shape 57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EC6CBA-9D11-43C7-905A-39C7CC333E4C}" type="slidenum">
              <a:t>13</a:t>
            </a:fld>
            <a:endParaRPr lang="en-US"/>
          </a:p>
        </p:txBody>
      </p:sp>
      <p:sp>
        <p:nvSpPr>
          <p:cNvPr id="2" name="Shape 57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EFD3F3-8C9E-42C2-90EB-BECA1207745F}" type="slidenum">
              <a:t>14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27912B-3083-4BE0-B7DA-695B0B26DBA5}" type="slidenum">
              <a:t>15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1AED63-E002-4BCF-A158-414179D537E6}" type="slidenum">
              <a:t>2</a:t>
            </a:fld>
            <a:endParaRPr lang="en-US"/>
          </a:p>
        </p:txBody>
      </p:sp>
      <p:sp>
        <p:nvSpPr>
          <p:cNvPr id="2" name="Shape 39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4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123927-4F7C-45DF-ADD2-40B1359F100E}" type="slidenum">
              <a:t>3</a:t>
            </a:fld>
            <a:endParaRPr lang="en-US"/>
          </a:p>
        </p:txBody>
      </p:sp>
      <p:sp>
        <p:nvSpPr>
          <p:cNvPr id="2" name="Shape 45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46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438A40-9FF2-4270-8A3F-BCC462CD4714}" type="slidenum">
              <a:t>4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1D1962-9DA9-402B-A4FD-EDFB6261F53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47763A-C4A7-4BE6-BD67-1F1569C2B47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3760F4-2F98-4041-A0A1-81351E875EF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90A231-E3C1-4257-B9AB-51FF1E20F7D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1A983B-3AFA-451D-8E46-8007EB4A5C26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1A659F-58DB-427E-905C-F732014EAE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5085C4-081D-45D5-A344-B7496ABCED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298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298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7B1683-459D-45A2-9AA9-3D5E7C3F10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5065D0-AA24-4624-984D-03BB1C6318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3B6556-4283-4241-9C7B-B6187A3746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FA495F-E5AB-408F-8414-B27CF1F53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72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2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B2C472D-6B48-4220-B20B-E0858E765D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CBCCD1-C575-43D2-A91E-1D7AE03EDA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B10B0F-C375-471C-98B6-D15966379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089FC2-647C-4DB5-9548-19EB1078D0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112942-CA2E-4B0E-B07A-9F97C3FB0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16856E-D482-4EDF-B83F-154CBFC2F9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8ED955-AFB4-466F-9CBC-2464312A19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6F349B-4F85-4FAD-9624-A7D2C5C41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71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71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B2C66C-2DFF-444A-BF8F-BFBDB6B7A9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453D1D-0678-443D-982B-AFC96FE1B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EFD038-9708-44C0-A753-D278C4464D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DC76583-61F5-44D4-8C96-DD2066993E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F0A3B9-2CB8-4F92-BE8D-C72245069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D9137B-E01A-4DBA-9352-59A5306966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EBCE586-EED3-48A7-9C76-9101AB748E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E612D1F-CC8F-4330-95A1-EFF16EE282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/>
          <p:cNvSpPr txBox="1">
            <a:spLocks noGrp="1"/>
          </p:cNvSpPr>
          <p:nvPr>
            <p:ph type="title"/>
          </p:nvPr>
        </p:nvSpPr>
        <p:spPr>
          <a:xfrm>
            <a:off x="685799" y="1583280"/>
            <a:ext cx="7772039" cy="1159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3" name="Shape 11"/>
          <p:cNvSpPr txBox="1">
            <a:spLocks noGrp="1"/>
          </p:cNvSpPr>
          <p:nvPr>
            <p:ph type="sldNum" sz="quarter" idx="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spc="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fld id="{EAADF05E-972B-47AC-B7C8-CF5498C15A35}" type="slidenum">
              <a:t>‹#›</a:t>
            </a:fld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3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239"/>
            <a:ext cx="8229240" cy="3725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15"/>
          <p:cNvSpPr txBox="1">
            <a:spLocks noGrp="1"/>
          </p:cNvSpPr>
          <p:nvPr>
            <p:ph type="sldNum" sz="quarter" idx="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spc="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fld id="{30196089-E4F0-4C9A-9CA9-7C0D10831AA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College Event Website</a:t>
            </a:r>
          </a:p>
        </p:txBody>
      </p:sp>
      <p:sp>
        <p:nvSpPr>
          <p:cNvPr id="3" name="Shape 31"/>
          <p:cNvSpPr txBox="1">
            <a:spLocks noGrp="1"/>
          </p:cNvSpPr>
          <p:nvPr>
            <p:ph type="subTitle" idx="4294967295"/>
          </p:nvPr>
        </p:nvSpPr>
        <p:spPr>
          <a:xfrm>
            <a:off x="685799" y="2840040"/>
            <a:ext cx="7772039" cy="78443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</a:pPr>
            <a:r>
              <a:rPr lang="en-US" sz="3000">
                <a:solidFill>
                  <a:srgbClr val="666666"/>
                </a:solidFill>
                <a:latin typeface="Arial" pitchFamily="18"/>
                <a:cs typeface="Arial" pitchFamily="2"/>
              </a:rPr>
              <a:t>Group 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495520" y="742680"/>
            <a:ext cx="4200480" cy="3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9144000" cy="514367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/>
              <a:t>MySQL Creation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63079"/>
            <a:ext cx="9144000" cy="35958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lvl="0" hangingPunct="0"/>
            <a:r>
              <a:rPr lang="en-US">
                <a:latin typeface="Arial" pitchFamily="34"/>
                <a:ea typeface="Microsoft YaHei" pitchFamily="2"/>
                <a:cs typeface="Mangal" pitchFamily="2"/>
              </a:rPr>
              <a:t>CREATE TABLE student(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int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(11) NOT NULL AUTO_INCREMENT,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s_fname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s_lname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s_pw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varchar(20),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int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(11)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PRIMARY KEY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FOREIGN KEY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 REFERENCES university(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 ON DELETE CASCADE,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UNIQUE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UNIQUE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);</a:t>
            </a:r>
            <a:endParaRPr lang="en-US" sz="1800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/>
              <a:t>MySQL Insert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9680"/>
            <a:ext cx="9144000" cy="40138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INSERT INTO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eventwebsite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`.`student` (`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s_fname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s_lname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			      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s_pw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`)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	VALUES 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('5', 'First', 'Last', 'FL5', '123', 'FL5@knights.ucf.edu', '1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');</a:t>
            </a:r>
          </a:p>
          <a:p>
            <a:pPr lvl="0" hangingPunct="0"/>
            <a:endParaRPr lang="en-US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endParaRPr lang="en-US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INSERT INTO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eventwebsite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`.`comment` (`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`time`, `description`)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VALUES 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('1', '4', '2015-7-11 06:15:12', 'Text for comment');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AngularJS and Bootstrap</a:t>
            </a:r>
          </a:p>
        </p:txBody>
      </p:sp>
      <p:sp>
        <p:nvSpPr>
          <p:cNvPr id="3" name="Shape 49"/>
          <p:cNvSpPr txBox="1">
            <a:spLocks noGrp="1"/>
          </p:cNvSpPr>
          <p:nvPr>
            <p:ph type="body" idx="4294967295"/>
          </p:nvPr>
        </p:nvSpPr>
        <p:spPr>
          <a:xfrm>
            <a:off x="457200" y="1005840"/>
            <a:ext cx="8229240" cy="3725279"/>
          </a:xfrm>
        </p:spPr>
        <p:txBody>
          <a:bodyPr wrap="square" lIns="91440" tIns="91440" rIns="91440" bIns="91440" anchor="t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REST api, SLIM, php</a:t>
            </a:r>
          </a:p>
        </p:txBody>
      </p:sp>
      <p:sp>
        <p:nvSpPr>
          <p:cNvPr id="3" name="Shape 37"/>
          <p:cNvSpPr txBox="1">
            <a:spLocks noGrp="1"/>
          </p:cNvSpPr>
          <p:nvPr>
            <p:ph type="body" idx="4294967295"/>
          </p:nvPr>
        </p:nvSpPr>
        <p:spPr>
          <a:xfrm>
            <a:off x="457559" y="1200239"/>
            <a:ext cx="8229240" cy="372527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GET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POST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SLIM 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o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3600" b="1"/>
              <a:t>Group 12</a:t>
            </a:r>
          </a:p>
        </p:txBody>
      </p:sp>
      <p:sp>
        <p:nvSpPr>
          <p:cNvPr id="3" name="Shape 37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Andrew Mendoza – Back end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William Wilhite – Front end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Andrew McKenzie – Database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llege Event Web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2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College Event Website</a:t>
            </a:r>
          </a:p>
        </p:txBody>
      </p:sp>
      <p:sp>
        <p:nvSpPr>
          <p:cNvPr id="3" name="Shape 43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</a:pPr>
            <a:r>
              <a:rPr lang="en-US" sz="3000"/>
              <a:t>A website to facilitate college events hosted by Student Organizations for both public and private audiences.</a:t>
            </a:r>
          </a:p>
          <a:p>
            <a:pPr lvl="0">
              <a:spcAft>
                <a:spcPts val="0"/>
              </a:spcAft>
            </a:pPr>
            <a:r>
              <a:rPr lang="en-US" sz="3000"/>
              <a:t>Allow for the creation of new events and comment style discussion of the events.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chnical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Technical Details</a:t>
            </a:r>
          </a:p>
        </p:txBody>
      </p:sp>
      <p:sp>
        <p:nvSpPr>
          <p:cNvPr id="3" name="Shape 49"/>
          <p:cNvSpPr txBox="1">
            <a:spLocks noGrp="1"/>
          </p:cNvSpPr>
          <p:nvPr>
            <p:ph type="body" idx="4294967295"/>
          </p:nvPr>
        </p:nvSpPr>
        <p:spPr>
          <a:xfrm>
            <a:off x="457200" y="903482"/>
            <a:ext cx="8229240" cy="372527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/>
              <a:t>Back End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MySQL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PHP, SLIM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/>
              <a:t>Front End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AngularJS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Bootstrap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Google Maps API</a:t>
            </a:r>
          </a:p>
          <a:p>
            <a:pPr lvl="0">
              <a:spcAft>
                <a:spcPts val="0"/>
              </a:spcAft>
            </a:pPr>
            <a:endParaRPr lang="en-US" sz="3000" dirty="0"/>
          </a:p>
          <a:p>
            <a:pPr lvl="0">
              <a:spcAft>
                <a:spcPts val="0"/>
              </a:spcAft>
              <a:tabLst>
                <a:tab pos="0" algn="l"/>
              </a:tabLst>
            </a:pP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800" b="1"/>
              <a:t>Database Layout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322640" y="0"/>
            <a:ext cx="6547680" cy="515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27199" y="91440"/>
            <a:ext cx="5936760" cy="505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14400" y="91440"/>
            <a:ext cx="6675119" cy="5052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293720" y="1737359"/>
            <a:ext cx="4667400" cy="319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188719" y="457200"/>
            <a:ext cx="2438280" cy="29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</Words>
  <Application>Microsoft Office PowerPoint</Application>
  <PresentationFormat>Widescreen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Liberation Sans</vt:lpstr>
      <vt:lpstr>Liberation Serif</vt:lpstr>
      <vt:lpstr>Mangal</vt:lpstr>
      <vt:lpstr>Segoe UI</vt:lpstr>
      <vt:lpstr>StarSymbol</vt:lpstr>
      <vt:lpstr>Tahoma</vt:lpstr>
      <vt:lpstr>Title Slide</vt:lpstr>
      <vt:lpstr>Title and Body</vt:lpstr>
      <vt:lpstr>College Event Website</vt:lpstr>
      <vt:lpstr>Group 12</vt:lpstr>
      <vt:lpstr>College Event Website</vt:lpstr>
      <vt:lpstr>Technical Details</vt:lpstr>
      <vt:lpstr>Database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 Creation</vt:lpstr>
      <vt:lpstr>MySQL Insert</vt:lpstr>
      <vt:lpstr>AngularJS and Bootstrap</vt:lpstr>
      <vt:lpstr>REST api, SLIM, 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Event Website</dc:title>
  <dc:creator>Student</dc:creator>
  <cp:lastModifiedBy>Student</cp:lastModifiedBy>
  <cp:revision>4</cp:revision>
  <dcterms:modified xsi:type="dcterms:W3CDTF">2015-07-20T14:59:38Z</dcterms:modified>
</cp:coreProperties>
</file>