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DB1F-42F7-4376-83B1-338DBDD8C67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EF9-2B5E-41B9-8E03-BB674464D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DB1F-42F7-4376-83B1-338DBDD8C67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EF9-2B5E-41B9-8E03-BB674464D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DB1F-42F7-4376-83B1-338DBDD8C67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EF9-2B5E-41B9-8E03-BB674464D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DB1F-42F7-4376-83B1-338DBDD8C67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EF9-2B5E-41B9-8E03-BB674464D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DB1F-42F7-4376-83B1-338DBDD8C67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EF9-2B5E-41B9-8E03-BB674464D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7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DB1F-42F7-4376-83B1-338DBDD8C67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EF9-2B5E-41B9-8E03-BB674464D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5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DB1F-42F7-4376-83B1-338DBDD8C67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EF9-2B5E-41B9-8E03-BB674464D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DB1F-42F7-4376-83B1-338DBDD8C67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EF9-2B5E-41B9-8E03-BB674464D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DB1F-42F7-4376-83B1-338DBDD8C67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EF9-2B5E-41B9-8E03-BB674464D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3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DB1F-42F7-4376-83B1-338DBDD8C67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EF9-2B5E-41B9-8E03-BB674464D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5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DB1F-42F7-4376-83B1-338DBDD8C67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5EF9-2B5E-41B9-8E03-BB674464D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2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DB1F-42F7-4376-83B1-338DBDD8C679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35EF9-2B5E-41B9-8E03-BB674464D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352957" y="6207208"/>
            <a:ext cx="1569285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robot_rx_data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74621" y="4054245"/>
            <a:ext cx="1567294" cy="3954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task_waypose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42389" y="770754"/>
            <a:ext cx="2096521" cy="3954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vicon</a:t>
            </a:r>
            <a:r>
              <a:rPr lang="en-US" dirty="0"/>
              <a:t>/NAME/NAME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59369" y="1897845"/>
            <a:ext cx="1478687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subject_pose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00025" y="3024430"/>
            <a:ext cx="1507519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pid_waypose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47073" y="4056992"/>
            <a:ext cx="1972958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subject_ctrl_state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19482" y="5187324"/>
            <a:ext cx="1425133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robot_status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05393" y="5181915"/>
            <a:ext cx="1198594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robot_gps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14857" y="4052236"/>
            <a:ext cx="1569285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subject_status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288884" y="3022502"/>
            <a:ext cx="1626143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delta_waypose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542451" y="1892761"/>
            <a:ext cx="1227430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pid_input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451881" y="1895526"/>
            <a:ext cx="2084175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quad_control_input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407743" y="4052753"/>
            <a:ext cx="2170674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robot_control_input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637555" y="6208045"/>
            <a:ext cx="1713470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robot_tx_data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775605" y="6207202"/>
            <a:ext cx="1013257" cy="395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</p:txBody>
      </p:sp>
      <p:cxnSp>
        <p:nvCxnSpPr>
          <p:cNvPr id="31" name="Straight Arrow Connector 30"/>
          <p:cNvCxnSpPr>
            <a:stCxn id="5" idx="0"/>
            <a:endCxn id="11" idx="2"/>
          </p:cNvCxnSpPr>
          <p:nvPr/>
        </p:nvCxnSpPr>
        <p:spPr>
          <a:xfrm flipH="1" flipV="1">
            <a:off x="4332049" y="5582740"/>
            <a:ext cx="805551" cy="624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0"/>
            <a:endCxn id="12" idx="2"/>
          </p:cNvCxnSpPr>
          <p:nvPr/>
        </p:nvCxnSpPr>
        <p:spPr>
          <a:xfrm flipV="1">
            <a:off x="5137600" y="5577331"/>
            <a:ext cx="767090" cy="629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  <a:endCxn id="13" idx="2"/>
          </p:cNvCxnSpPr>
          <p:nvPr/>
        </p:nvCxnSpPr>
        <p:spPr>
          <a:xfrm flipV="1">
            <a:off x="4332049" y="4447652"/>
            <a:ext cx="767451" cy="739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0"/>
            <a:endCxn id="13" idx="2"/>
          </p:cNvCxnSpPr>
          <p:nvPr/>
        </p:nvCxnSpPr>
        <p:spPr>
          <a:xfrm flipH="1" flipV="1">
            <a:off x="5099500" y="4447652"/>
            <a:ext cx="805190" cy="734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0"/>
            <a:endCxn id="14" idx="2"/>
          </p:cNvCxnSpPr>
          <p:nvPr/>
        </p:nvCxnSpPr>
        <p:spPr>
          <a:xfrm flipV="1">
            <a:off x="2233552" y="3417918"/>
            <a:ext cx="2868404" cy="639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098713" y="2302592"/>
            <a:ext cx="3243" cy="729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2"/>
            <a:endCxn id="8" idx="0"/>
          </p:cNvCxnSpPr>
          <p:nvPr/>
        </p:nvCxnSpPr>
        <p:spPr>
          <a:xfrm>
            <a:off x="5090650" y="1166170"/>
            <a:ext cx="8063" cy="731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  <a:endCxn id="9" idx="1"/>
          </p:cNvCxnSpPr>
          <p:nvPr/>
        </p:nvCxnSpPr>
        <p:spPr>
          <a:xfrm>
            <a:off x="5915027" y="3220210"/>
            <a:ext cx="484998" cy="1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0"/>
            <a:endCxn id="15" idx="2"/>
          </p:cNvCxnSpPr>
          <p:nvPr/>
        </p:nvCxnSpPr>
        <p:spPr>
          <a:xfrm flipV="1">
            <a:off x="7153785" y="2288177"/>
            <a:ext cx="2381" cy="736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3"/>
            <a:endCxn id="16" idx="1"/>
          </p:cNvCxnSpPr>
          <p:nvPr/>
        </p:nvCxnSpPr>
        <p:spPr>
          <a:xfrm>
            <a:off x="7769881" y="2090469"/>
            <a:ext cx="682000" cy="2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2"/>
            <a:endCxn id="17" idx="0"/>
          </p:cNvCxnSpPr>
          <p:nvPr/>
        </p:nvCxnSpPr>
        <p:spPr>
          <a:xfrm flipH="1">
            <a:off x="9493080" y="2290942"/>
            <a:ext cx="889" cy="1761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2"/>
            <a:endCxn id="18" idx="0"/>
          </p:cNvCxnSpPr>
          <p:nvPr/>
        </p:nvCxnSpPr>
        <p:spPr>
          <a:xfrm>
            <a:off x="9493080" y="4448169"/>
            <a:ext cx="1210" cy="17598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1"/>
            <a:endCxn id="19" idx="3"/>
          </p:cNvCxnSpPr>
          <p:nvPr/>
        </p:nvCxnSpPr>
        <p:spPr>
          <a:xfrm flipH="1" flipV="1">
            <a:off x="7788862" y="6404910"/>
            <a:ext cx="848693" cy="8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1"/>
            <a:endCxn id="5" idx="3"/>
          </p:cNvCxnSpPr>
          <p:nvPr/>
        </p:nvCxnSpPr>
        <p:spPr>
          <a:xfrm flipH="1">
            <a:off x="5922242" y="6404910"/>
            <a:ext cx="853363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0"/>
            <a:endCxn id="9" idx="2"/>
          </p:cNvCxnSpPr>
          <p:nvPr/>
        </p:nvCxnSpPr>
        <p:spPr>
          <a:xfrm flipH="1" flipV="1">
            <a:off x="7153785" y="3419846"/>
            <a:ext cx="4483" cy="6343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1"/>
            <a:endCxn id="13" idx="3"/>
          </p:cNvCxnSpPr>
          <p:nvPr/>
        </p:nvCxnSpPr>
        <p:spPr>
          <a:xfrm flipH="1" flipV="1">
            <a:off x="5884142" y="4249944"/>
            <a:ext cx="490479" cy="200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" idx="3"/>
            <a:endCxn id="15" idx="1"/>
          </p:cNvCxnSpPr>
          <p:nvPr/>
        </p:nvCxnSpPr>
        <p:spPr>
          <a:xfrm flipV="1">
            <a:off x="5838056" y="2090469"/>
            <a:ext cx="704395" cy="5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3" idx="1"/>
            <a:endCxn id="10" idx="3"/>
          </p:cNvCxnSpPr>
          <p:nvPr/>
        </p:nvCxnSpPr>
        <p:spPr>
          <a:xfrm flipH="1">
            <a:off x="3220031" y="4249944"/>
            <a:ext cx="1094826" cy="4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47995" y="1256529"/>
            <a:ext cx="463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Packet Control Structure – Topics  Only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278712" y="3021795"/>
            <a:ext cx="1536961" cy="3954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task_waypose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018081" y="1898922"/>
            <a:ext cx="2424753" cy="3954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cmd_subject_ctrl_state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0" idx="0"/>
            <a:endCxn id="38" idx="2"/>
          </p:cNvCxnSpPr>
          <p:nvPr/>
        </p:nvCxnSpPr>
        <p:spPr>
          <a:xfrm flipV="1">
            <a:off x="2233552" y="3417211"/>
            <a:ext cx="813641" cy="639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41" idx="3"/>
          </p:cNvCxnSpPr>
          <p:nvPr/>
        </p:nvCxnSpPr>
        <p:spPr>
          <a:xfrm flipH="1">
            <a:off x="3442834" y="2095553"/>
            <a:ext cx="916535" cy="10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1"/>
            <a:endCxn id="41" idx="1"/>
          </p:cNvCxnSpPr>
          <p:nvPr/>
        </p:nvCxnSpPr>
        <p:spPr>
          <a:xfrm rot="10800000">
            <a:off x="1018081" y="2096630"/>
            <a:ext cx="228992" cy="2158070"/>
          </a:xfrm>
          <a:prstGeom prst="bentConnector3">
            <a:avLst>
              <a:gd name="adj1" fmla="val 1998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1"/>
            <a:endCxn id="38" idx="0"/>
          </p:cNvCxnSpPr>
          <p:nvPr/>
        </p:nvCxnSpPr>
        <p:spPr>
          <a:xfrm flipH="1">
            <a:off x="3047193" y="2095553"/>
            <a:ext cx="1312176" cy="926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1" idx="2"/>
            <a:endCxn id="10" idx="0"/>
          </p:cNvCxnSpPr>
          <p:nvPr/>
        </p:nvCxnSpPr>
        <p:spPr>
          <a:xfrm>
            <a:off x="2230458" y="2294338"/>
            <a:ext cx="3094" cy="1762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17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352957" y="6207208"/>
            <a:ext cx="1569285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robot_rx_data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74621" y="4054245"/>
            <a:ext cx="1567294" cy="3954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task_waypose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42389" y="770754"/>
            <a:ext cx="2096521" cy="3954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vicon</a:t>
            </a:r>
            <a:r>
              <a:rPr lang="en-US" dirty="0"/>
              <a:t>/NAME/NAME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59369" y="1897845"/>
            <a:ext cx="1478687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subject_pose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00025" y="3024430"/>
            <a:ext cx="1507519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pid_waypose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47073" y="4056992"/>
            <a:ext cx="1972958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subject_ctrl_state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19482" y="5187324"/>
            <a:ext cx="1425133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robot_status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05393" y="5181915"/>
            <a:ext cx="1198594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robot_gps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14857" y="4052236"/>
            <a:ext cx="1569285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subject_status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288884" y="3022502"/>
            <a:ext cx="1626143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delta_waypose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542451" y="1892761"/>
            <a:ext cx="1227430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pid_input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451881" y="1895526"/>
            <a:ext cx="2084175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quad_ctrl_input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407743" y="4052753"/>
            <a:ext cx="2170674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robot_ctrl_input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637555" y="6208045"/>
            <a:ext cx="1713470" cy="39541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robot_tx_data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775605" y="6207202"/>
            <a:ext cx="1013257" cy="395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</p:txBody>
      </p:sp>
      <p:cxnSp>
        <p:nvCxnSpPr>
          <p:cNvPr id="31" name="Straight Arrow Connector 30"/>
          <p:cNvCxnSpPr>
            <a:stCxn id="5" idx="0"/>
            <a:endCxn id="11" idx="2"/>
          </p:cNvCxnSpPr>
          <p:nvPr/>
        </p:nvCxnSpPr>
        <p:spPr>
          <a:xfrm flipH="1" flipV="1">
            <a:off x="4332049" y="5582740"/>
            <a:ext cx="805551" cy="624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0"/>
            <a:endCxn id="12" idx="2"/>
          </p:cNvCxnSpPr>
          <p:nvPr/>
        </p:nvCxnSpPr>
        <p:spPr>
          <a:xfrm flipV="1">
            <a:off x="5137600" y="5577331"/>
            <a:ext cx="767090" cy="629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  <a:endCxn id="13" idx="2"/>
          </p:cNvCxnSpPr>
          <p:nvPr/>
        </p:nvCxnSpPr>
        <p:spPr>
          <a:xfrm flipV="1">
            <a:off x="4332049" y="4447652"/>
            <a:ext cx="767451" cy="739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0"/>
            <a:endCxn id="13" idx="2"/>
          </p:cNvCxnSpPr>
          <p:nvPr/>
        </p:nvCxnSpPr>
        <p:spPr>
          <a:xfrm flipH="1" flipV="1">
            <a:off x="5099500" y="4447652"/>
            <a:ext cx="805190" cy="734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0"/>
            <a:endCxn id="14" idx="2"/>
          </p:cNvCxnSpPr>
          <p:nvPr/>
        </p:nvCxnSpPr>
        <p:spPr>
          <a:xfrm flipV="1">
            <a:off x="2233552" y="3417918"/>
            <a:ext cx="2868404" cy="639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098713" y="2302592"/>
            <a:ext cx="3243" cy="729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2"/>
            <a:endCxn id="8" idx="0"/>
          </p:cNvCxnSpPr>
          <p:nvPr/>
        </p:nvCxnSpPr>
        <p:spPr>
          <a:xfrm>
            <a:off x="5090650" y="1166170"/>
            <a:ext cx="8063" cy="731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  <a:endCxn id="9" idx="1"/>
          </p:cNvCxnSpPr>
          <p:nvPr/>
        </p:nvCxnSpPr>
        <p:spPr>
          <a:xfrm>
            <a:off x="5915027" y="3220210"/>
            <a:ext cx="484998" cy="1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0"/>
            <a:endCxn id="15" idx="2"/>
          </p:cNvCxnSpPr>
          <p:nvPr/>
        </p:nvCxnSpPr>
        <p:spPr>
          <a:xfrm flipV="1">
            <a:off x="7153785" y="2288177"/>
            <a:ext cx="2381" cy="736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3"/>
            <a:endCxn id="16" idx="1"/>
          </p:cNvCxnSpPr>
          <p:nvPr/>
        </p:nvCxnSpPr>
        <p:spPr>
          <a:xfrm>
            <a:off x="7769881" y="2090469"/>
            <a:ext cx="682000" cy="2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2"/>
            <a:endCxn id="17" idx="0"/>
          </p:cNvCxnSpPr>
          <p:nvPr/>
        </p:nvCxnSpPr>
        <p:spPr>
          <a:xfrm flipH="1">
            <a:off x="9493080" y="2290942"/>
            <a:ext cx="889" cy="1761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2"/>
            <a:endCxn id="18" idx="0"/>
          </p:cNvCxnSpPr>
          <p:nvPr/>
        </p:nvCxnSpPr>
        <p:spPr>
          <a:xfrm>
            <a:off x="9493080" y="4448169"/>
            <a:ext cx="1210" cy="17598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1"/>
            <a:endCxn id="19" idx="3"/>
          </p:cNvCxnSpPr>
          <p:nvPr/>
        </p:nvCxnSpPr>
        <p:spPr>
          <a:xfrm flipH="1" flipV="1">
            <a:off x="7788862" y="6404910"/>
            <a:ext cx="848693" cy="8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1"/>
            <a:endCxn id="5" idx="3"/>
          </p:cNvCxnSpPr>
          <p:nvPr/>
        </p:nvCxnSpPr>
        <p:spPr>
          <a:xfrm flipH="1">
            <a:off x="5922242" y="6404910"/>
            <a:ext cx="853363" cy="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" idx="0"/>
            <a:endCxn id="9" idx="2"/>
          </p:cNvCxnSpPr>
          <p:nvPr/>
        </p:nvCxnSpPr>
        <p:spPr>
          <a:xfrm flipH="1" flipV="1">
            <a:off x="7153785" y="3419846"/>
            <a:ext cx="4483" cy="6343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1"/>
            <a:endCxn id="13" idx="3"/>
          </p:cNvCxnSpPr>
          <p:nvPr/>
        </p:nvCxnSpPr>
        <p:spPr>
          <a:xfrm flipH="1" flipV="1">
            <a:off x="5884142" y="4249944"/>
            <a:ext cx="490479" cy="200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" idx="3"/>
            <a:endCxn id="15" idx="1"/>
          </p:cNvCxnSpPr>
          <p:nvPr/>
        </p:nvCxnSpPr>
        <p:spPr>
          <a:xfrm flipV="1">
            <a:off x="5838056" y="2090469"/>
            <a:ext cx="704395" cy="5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3" idx="1"/>
            <a:endCxn id="10" idx="3"/>
          </p:cNvCxnSpPr>
          <p:nvPr/>
        </p:nvCxnSpPr>
        <p:spPr>
          <a:xfrm flipH="1">
            <a:off x="3220031" y="4249944"/>
            <a:ext cx="1094826" cy="4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505619" y="232742"/>
            <a:ext cx="463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Indoor Message Packet Control Structure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278712" y="3021795"/>
            <a:ext cx="1536961" cy="3954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task_waypose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018081" y="1898922"/>
            <a:ext cx="2424753" cy="3954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cmd_subject_ctrl_state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0" idx="0"/>
            <a:endCxn id="38" idx="2"/>
          </p:cNvCxnSpPr>
          <p:nvPr/>
        </p:nvCxnSpPr>
        <p:spPr>
          <a:xfrm flipV="1">
            <a:off x="2233552" y="3417211"/>
            <a:ext cx="813641" cy="639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41" idx="3"/>
          </p:cNvCxnSpPr>
          <p:nvPr/>
        </p:nvCxnSpPr>
        <p:spPr>
          <a:xfrm flipH="1">
            <a:off x="3442834" y="2095553"/>
            <a:ext cx="916535" cy="10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1"/>
            <a:endCxn id="41" idx="1"/>
          </p:cNvCxnSpPr>
          <p:nvPr/>
        </p:nvCxnSpPr>
        <p:spPr>
          <a:xfrm rot="10800000">
            <a:off x="1018081" y="2096630"/>
            <a:ext cx="228992" cy="2158070"/>
          </a:xfrm>
          <a:prstGeom prst="bentConnector3">
            <a:avLst>
              <a:gd name="adj1" fmla="val 1998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1"/>
            <a:endCxn id="38" idx="0"/>
          </p:cNvCxnSpPr>
          <p:nvPr/>
        </p:nvCxnSpPr>
        <p:spPr>
          <a:xfrm flipH="1">
            <a:off x="3047193" y="2095553"/>
            <a:ext cx="1312176" cy="926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1" idx="2"/>
            <a:endCxn id="10" idx="0"/>
          </p:cNvCxnSpPr>
          <p:nvPr/>
        </p:nvCxnSpPr>
        <p:spPr>
          <a:xfrm>
            <a:off x="2230458" y="2294338"/>
            <a:ext cx="3094" cy="1762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815673" y="582279"/>
            <a:ext cx="0" cy="674250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15673" y="1256529"/>
            <a:ext cx="258435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400025" y="582279"/>
            <a:ext cx="0" cy="6742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815673" y="582279"/>
            <a:ext cx="258435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139523" y="1700598"/>
            <a:ext cx="9525" cy="689406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955975" y="1346889"/>
            <a:ext cx="15950" cy="2415486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044523" y="1700598"/>
            <a:ext cx="10803" cy="670356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235023" y="1828029"/>
            <a:ext cx="0" cy="8410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139523" y="2669061"/>
            <a:ext cx="6951" cy="835368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768923" y="1837554"/>
            <a:ext cx="0" cy="664769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187648" y="1833660"/>
            <a:ext cx="13377" cy="1127844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016198" y="1833660"/>
            <a:ext cx="0" cy="1023069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407743" y="2502323"/>
            <a:ext cx="0" cy="1040206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235023" y="2967135"/>
            <a:ext cx="0" cy="575394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44523" y="2857500"/>
            <a:ext cx="0" cy="665979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146474" y="2669061"/>
            <a:ext cx="2088549" cy="7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129998" y="3513954"/>
            <a:ext cx="1914525" cy="95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044523" y="2856729"/>
            <a:ext cx="1971675" cy="7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225498" y="2961504"/>
            <a:ext cx="197552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235023" y="3542529"/>
            <a:ext cx="217272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425773" y="2502323"/>
            <a:ext cx="234315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8178123" y="1833660"/>
            <a:ext cx="2590800" cy="389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235023" y="1828029"/>
            <a:ext cx="1781175" cy="56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139523" y="2380479"/>
            <a:ext cx="1908852" cy="95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146474" y="1700598"/>
            <a:ext cx="1908852" cy="95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00997" y="582279"/>
            <a:ext cx="3854" cy="3189621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031012" y="1346889"/>
            <a:ext cx="913242" cy="632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700998" y="3771900"/>
            <a:ext cx="3267075" cy="48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4130942" y="3887317"/>
            <a:ext cx="1908852" cy="95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120473" y="4523604"/>
            <a:ext cx="1908852" cy="95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029325" y="3887317"/>
            <a:ext cx="21449" cy="636287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19219" y="3896370"/>
            <a:ext cx="10780" cy="617709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491823" y="5053110"/>
            <a:ext cx="704423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501348" y="5691285"/>
            <a:ext cx="495053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494900" y="5057004"/>
            <a:ext cx="0" cy="638175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185357" y="3948210"/>
            <a:ext cx="2182641" cy="389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185357" y="4661759"/>
            <a:ext cx="22002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377524" y="3948210"/>
            <a:ext cx="10652" cy="713549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188371" y="3948210"/>
            <a:ext cx="0" cy="713549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296275" y="3896370"/>
            <a:ext cx="251382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296275" y="4561704"/>
            <a:ext cx="2523350" cy="1905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10816548" y="3896370"/>
            <a:ext cx="3077" cy="693909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425773" y="5681760"/>
            <a:ext cx="28575" cy="1071465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536056" y="5053110"/>
            <a:ext cx="27169" cy="1700115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451881" y="6753225"/>
            <a:ext cx="2110569" cy="182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8282898" y="3896370"/>
            <a:ext cx="13377" cy="665334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196674" y="6095229"/>
            <a:ext cx="12098" cy="671083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208772" y="6766312"/>
            <a:ext cx="1877703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4196673" y="6095229"/>
            <a:ext cx="1908852" cy="95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101673" y="6091335"/>
            <a:ext cx="3852" cy="674977"/>
          </a:xfrm>
          <a:prstGeom prst="line">
            <a:avLst/>
          </a:prstGeom>
          <a:ln w="19050">
            <a:prstDash val="sysDash"/>
            <a:headEnd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91722" y="527478"/>
            <a:ext cx="1067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vicon_bridge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5106594" y="1651945"/>
            <a:ext cx="1067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vicon_pose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94799" y="2773064"/>
            <a:ext cx="1067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flight_testing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590817" y="4401178"/>
            <a:ext cx="1187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state_machine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627153" y="2607088"/>
            <a:ext cx="1187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pose_control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242094" y="2243430"/>
            <a:ext cx="1187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arbitration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439759" y="3826289"/>
            <a:ext cx="1187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translation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442372" y="5228060"/>
            <a:ext cx="72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protocol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581479" y="6522710"/>
            <a:ext cx="1187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communication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625233" y="3841376"/>
            <a:ext cx="1187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supervision</a:t>
            </a:r>
          </a:p>
        </p:txBody>
      </p:sp>
      <p:cxnSp>
        <p:nvCxnSpPr>
          <p:cNvPr id="127" name="Straight Connector 126"/>
          <p:cNvCxnSpPr>
            <a:stCxn id="13" idx="1"/>
          </p:cNvCxnSpPr>
          <p:nvPr/>
        </p:nvCxnSpPr>
        <p:spPr>
          <a:xfrm flipH="1">
            <a:off x="3031012" y="4249944"/>
            <a:ext cx="1283845" cy="653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rot="16200000" flipV="1">
            <a:off x="-35919" y="1836375"/>
            <a:ext cx="3371299" cy="2762564"/>
          </a:xfrm>
          <a:prstGeom prst="bentConnector3">
            <a:avLst>
              <a:gd name="adj1" fmla="val 2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41" idx="1"/>
          </p:cNvCxnSpPr>
          <p:nvPr/>
        </p:nvCxnSpPr>
        <p:spPr>
          <a:xfrm>
            <a:off x="268447" y="1534378"/>
            <a:ext cx="749634" cy="562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1018081" y="770755"/>
            <a:ext cx="1929802" cy="39040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motor_test_input</a:t>
            </a:r>
            <a:endParaRPr lang="en-US" dirty="0"/>
          </a:p>
        </p:txBody>
      </p:sp>
      <p:cxnSp>
        <p:nvCxnSpPr>
          <p:cNvPr id="164" name="Straight Arrow Connector 163"/>
          <p:cNvCxnSpPr>
            <a:endCxn id="41" idx="0"/>
          </p:cNvCxnSpPr>
          <p:nvPr/>
        </p:nvCxnSpPr>
        <p:spPr>
          <a:xfrm flipH="1">
            <a:off x="2230458" y="268447"/>
            <a:ext cx="1709298" cy="1630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endCxn id="158" idx="0"/>
          </p:cNvCxnSpPr>
          <p:nvPr/>
        </p:nvCxnSpPr>
        <p:spPr>
          <a:xfrm rot="10800000" flipV="1">
            <a:off x="1982983" y="125835"/>
            <a:ext cx="1940163" cy="6449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3031012" y="582279"/>
            <a:ext cx="0" cy="76461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700997" y="582279"/>
            <a:ext cx="233001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901101" y="124858"/>
            <a:ext cx="6199244" cy="6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endCxn id="16" idx="0"/>
          </p:cNvCxnSpPr>
          <p:nvPr/>
        </p:nvCxnSpPr>
        <p:spPr>
          <a:xfrm flipH="1">
            <a:off x="9493969" y="125834"/>
            <a:ext cx="606376" cy="17696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6" idx="0"/>
          </p:cNvCxnSpPr>
          <p:nvPr/>
        </p:nvCxnSpPr>
        <p:spPr>
          <a:xfrm rot="16200000" flipV="1">
            <a:off x="5894496" y="-1703948"/>
            <a:ext cx="1621558" cy="557738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9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subject_pose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^-- </a:t>
            </a:r>
            <a:r>
              <a:rPr lang="en-US" dirty="0" err="1">
                <a:sym typeface="Wingdings" panose="05000000000000000000" pitchFamily="2" charset="2"/>
              </a:rPr>
              <a:t>subject_gps</a:t>
            </a:r>
            <a:r>
              <a:rPr lang="en-US" dirty="0">
                <a:sym typeface="Wingdings" panose="05000000000000000000" pitchFamily="2" charset="2"/>
              </a:rPr>
              <a:t>  Translation </a:t>
            </a:r>
            <a:r>
              <a:rPr lang="en-US" dirty="0" err="1">
                <a:sym typeface="Wingdings" panose="05000000000000000000" pitchFamily="2" charset="2"/>
              </a:rPr>
              <a:t>robot_gps</a:t>
            </a:r>
            <a:endParaRPr lang="en-US" dirty="0">
              <a:sym typeface="Wingdings" panose="05000000000000000000" pitchFamily="2" charset="2"/>
            </a:endParaRPr>
          </a:p>
          <a:p>
            <a:pPr lvl="7"/>
            <a:r>
              <a:rPr lang="en-US" dirty="0">
                <a:sym typeface="Wingdings" panose="05000000000000000000" pitchFamily="2" charset="2"/>
              </a:rPr>
              <a:t>^-- </a:t>
            </a:r>
            <a:r>
              <a:rPr lang="en-US" dirty="0" err="1">
                <a:sym typeface="Wingdings" panose="05000000000000000000" pitchFamily="2" charset="2"/>
              </a:rPr>
              <a:t>robot_imu</a:t>
            </a:r>
            <a:r>
              <a:rPr lang="en-US" dirty="0">
                <a:sym typeface="Wingdings" panose="05000000000000000000" pitchFamily="2" charset="2"/>
              </a:rPr>
              <a:t> Protocol--^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5619" y="232742"/>
            <a:ext cx="463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Outdoor Message Packet Control Structure</a:t>
            </a:r>
          </a:p>
        </p:txBody>
      </p:sp>
    </p:spTree>
    <p:extLst>
      <p:ext uri="{BB962C8B-B14F-4D97-AF65-F5344CB8AC3E}">
        <p14:creationId xmlns:p14="http://schemas.microsoft.com/office/powerpoint/2010/main" val="97743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76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W. Willie Wells</dc:creator>
  <cp:lastModifiedBy>W. Willie Wells</cp:lastModifiedBy>
  <cp:revision>35</cp:revision>
  <dcterms:created xsi:type="dcterms:W3CDTF">2015-10-12T20:34:03Z</dcterms:created>
  <dcterms:modified xsi:type="dcterms:W3CDTF">2016-08-18T21:20:38Z</dcterms:modified>
</cp:coreProperties>
</file>