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5" r:id="rId5"/>
    <p:sldId id="268" r:id="rId6"/>
    <p:sldId id="270" r:id="rId7"/>
    <p:sldId id="271" r:id="rId8"/>
    <p:sldId id="274" r:id="rId9"/>
    <p:sldId id="276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90" d="100"/>
          <a:sy n="90" d="100"/>
        </p:scale>
        <p:origin x="13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4D42-9545-4A3E-B040-DEBC107AF6B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3D3D3-7FE3-467B-B1DA-E4BCF3F3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153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36" y="0"/>
            <a:ext cx="6330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9446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6" y="1"/>
            <a:ext cx="6072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0831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31" y="0"/>
            <a:ext cx="6131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5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242169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26803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177361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156107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11015"/>
            <a:ext cx="12300335" cy="6709274"/>
          </a:xfrm>
        </p:spPr>
      </p:pic>
    </p:spTree>
    <p:extLst>
      <p:ext uri="{BB962C8B-B14F-4D97-AF65-F5344CB8AC3E}">
        <p14:creationId xmlns:p14="http://schemas.microsoft.com/office/powerpoint/2010/main" val="344560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40" y="-2"/>
            <a:ext cx="12573001" cy="6858001"/>
          </a:xfrm>
        </p:spPr>
      </p:pic>
    </p:spTree>
    <p:extLst>
      <p:ext uri="{BB962C8B-B14F-4D97-AF65-F5344CB8AC3E}">
        <p14:creationId xmlns:p14="http://schemas.microsoft.com/office/powerpoint/2010/main" val="26011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33" y="-33049"/>
            <a:ext cx="12360922" cy="6742321"/>
          </a:xfrm>
        </p:spPr>
      </p:pic>
    </p:spTree>
    <p:extLst>
      <p:ext uri="{BB962C8B-B14F-4D97-AF65-F5344CB8AC3E}">
        <p14:creationId xmlns:p14="http://schemas.microsoft.com/office/powerpoint/2010/main" val="12465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" y="17122"/>
            <a:ext cx="6139541" cy="68408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56" y="17122"/>
            <a:ext cx="6023427" cy="68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b_2016_vmw - VMware Works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815" y="11010"/>
            <a:ext cx="12552814" cy="6846989"/>
          </a:xfrm>
        </p:spPr>
      </p:pic>
    </p:spTree>
    <p:extLst>
      <p:ext uri="{BB962C8B-B14F-4D97-AF65-F5344CB8AC3E}">
        <p14:creationId xmlns:p14="http://schemas.microsoft.com/office/powerpoint/2010/main" val="24074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0"/>
            <a:ext cx="7553922" cy="6858000"/>
          </a:xfrm>
        </p:spPr>
      </p:pic>
    </p:spTree>
    <p:extLst>
      <p:ext uri="{BB962C8B-B14F-4D97-AF65-F5344CB8AC3E}">
        <p14:creationId xmlns:p14="http://schemas.microsoft.com/office/powerpoint/2010/main" val="167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2171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0" y="0"/>
            <a:ext cx="6429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7600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0"/>
            <a:ext cx="5994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1250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9452" cy="685800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2" y="-14812"/>
            <a:ext cx="6060829" cy="68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" y="-1"/>
            <a:ext cx="6119446" cy="685799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66" y="0"/>
            <a:ext cx="6049114" cy="6857998"/>
          </a:xfrm>
        </p:spPr>
      </p:pic>
    </p:spTree>
    <p:extLst>
      <p:ext uri="{BB962C8B-B14F-4D97-AF65-F5344CB8AC3E}">
        <p14:creationId xmlns:p14="http://schemas.microsoft.com/office/powerpoint/2010/main" val="8589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7723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4" y="0"/>
            <a:ext cx="608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54615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4" y="0"/>
            <a:ext cx="6037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Willie Wells</dc:creator>
  <cp:lastModifiedBy>W. Willie Wells</cp:lastModifiedBy>
  <cp:revision>31</cp:revision>
  <dcterms:created xsi:type="dcterms:W3CDTF">2016-07-21T13:59:12Z</dcterms:created>
  <dcterms:modified xsi:type="dcterms:W3CDTF">2016-08-10T18:01:53Z</dcterms:modified>
</cp:coreProperties>
</file>