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30ac7c48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30ac7c48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30ac7c48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30ac7c48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30ac7c48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30ac7c48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30ac7c4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30ac7c4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30ac7c4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30ac7c4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30ac7c48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30ac7c4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30ac7c48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30ac7c48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30ac7c48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30ac7c48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30ac7c48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30ac7c48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77"/>
              <a:t>Wordle Coach</a:t>
            </a:r>
            <a:endParaRPr sz="4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/>
              <a:t>Team Odin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Customer – Jamie Kirk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 users – anyone who wishes to get better at playing Wordle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Team Lead / Facilitator – Zan Wills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UX/UI Developers - Zan Wills, Dennis Mayher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Algorithm Developer - Jamie Kirk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Testers / Documenters - Nathan Hoernlein, Parth Patel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Wordle Coach app shall: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the user to enter a 5-letter guess (6 times)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the user to undo a guess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the user to start over (reset their guesses)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the user to open up a help screen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Read from a word list file to display the next best guesses for the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Show the top 25 next likely words based on previous guesses and their probability of being correct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Methodology &amp; Schedule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71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Waterfall Model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chose this model because our application was fairly easy to develop and our requirements were straightforward and consistent throughout the development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Schedule (10 weeks)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Weeks 1-2 (Sept. 25 - Oct. 8) - worked on the prototype algorithm (Python) and created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Weeks 3-4 (Oct. 9 - Oct. 22) - began UI implementation in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Weeks 5-6 (Oct. 23 - Nov. 5) - started searching for bugs and finalized UI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Weeks 7-8 (Nov. 6 - Nov. 19) - began migration of algorithm code from Python to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Weeks 9-10 (Nov. 20 - Dec. 3) - tested our code and prepared for the 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also dedicated time in each set of 2 weeks to work on our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133450" y="142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888" y="665850"/>
            <a:ext cx="7474025" cy="40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33207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Diagrams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50" y="753775"/>
            <a:ext cx="1933723" cy="392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048" y="753775"/>
            <a:ext cx="1933723" cy="392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646" y="753775"/>
            <a:ext cx="1933723" cy="39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Interfaces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not have any external interfaces for our project.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of our UI components are in the app itself (no PII, database, API calls,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GitHub repository to store all the source code for our files, including the  Wordle </a:t>
            </a:r>
            <a:r>
              <a:rPr lang="en"/>
              <a:t>acceptable </a:t>
            </a:r>
            <a:r>
              <a:rPr lang="en"/>
              <a:t>word list, our algorithm prototype (Python), and the UI implementation with the algorithm (Java/Kotlin).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also kept version control of our documents in case we needed to make any updates or changes.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developers used secure coding practices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Input validation on guesses (for example, checking that a valid word was entered) and color selection (for example, impossible to select 4 green letters and a yellow letter)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Error screens pop up when the user enters bad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code was kept in a private GitHub repository, so that no one else could copy or take our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