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766" r:id="rId2"/>
  </p:sldMasterIdLst>
  <p:notesMasterIdLst>
    <p:notesMasterId r:id="rId26"/>
  </p:notesMasterIdLst>
  <p:handoutMasterIdLst>
    <p:handoutMasterId r:id="rId27"/>
  </p:handoutMasterIdLst>
  <p:sldIdLst>
    <p:sldId id="479" r:id="rId3"/>
    <p:sldId id="487" r:id="rId4"/>
    <p:sldId id="496" r:id="rId5"/>
    <p:sldId id="498" r:id="rId6"/>
    <p:sldId id="510" r:id="rId7"/>
    <p:sldId id="514" r:id="rId8"/>
    <p:sldId id="511" r:id="rId9"/>
    <p:sldId id="516" r:id="rId10"/>
    <p:sldId id="512" r:id="rId11"/>
    <p:sldId id="515" r:id="rId12"/>
    <p:sldId id="513" r:id="rId13"/>
    <p:sldId id="517" r:id="rId14"/>
    <p:sldId id="506" r:id="rId15"/>
    <p:sldId id="518" r:id="rId16"/>
    <p:sldId id="520" r:id="rId17"/>
    <p:sldId id="522" r:id="rId18"/>
    <p:sldId id="523" r:id="rId19"/>
    <p:sldId id="524" r:id="rId20"/>
    <p:sldId id="525" r:id="rId21"/>
    <p:sldId id="507" r:id="rId22"/>
    <p:sldId id="508" r:id="rId23"/>
    <p:sldId id="526" r:id="rId24"/>
    <p:sldId id="50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pos="7032" userDrawn="1">
          <p15:clr>
            <a:srgbClr val="A4A3A4"/>
          </p15:clr>
        </p15:guide>
        <p15:guide id="5" orient="horz" pos="1392" userDrawn="1">
          <p15:clr>
            <a:srgbClr val="A4A3A4"/>
          </p15:clr>
        </p15:guide>
        <p15:guide id="6" pos="17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gheumpark@korea.edu" initials="j" lastIdx="2" clrIdx="0">
    <p:extLst>
      <p:ext uri="{19B8F6BF-5375-455C-9EA6-DF929625EA0E}">
        <p15:presenceInfo xmlns:p15="http://schemas.microsoft.com/office/powerpoint/2012/main" userId="jungheumpark@korea.ed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35"/>
    <a:srgbClr val="BDD7EE"/>
    <a:srgbClr val="8799B3"/>
    <a:srgbClr val="333F50"/>
    <a:srgbClr val="F2F2F2"/>
    <a:srgbClr val="000000"/>
    <a:srgbClr val="DA0001"/>
    <a:srgbClr val="4078FF"/>
    <a:srgbClr val="4472C4"/>
    <a:srgbClr val="910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2" autoAdjust="0"/>
    <p:restoredTop sz="80727" autoAdjust="0"/>
  </p:normalViewPr>
  <p:slideViewPr>
    <p:cSldViewPr snapToGrid="0" showGuides="1">
      <p:cViewPr>
        <p:scale>
          <a:sx n="100" d="100"/>
          <a:sy n="100" d="100"/>
        </p:scale>
        <p:origin x="708" y="318"/>
      </p:cViewPr>
      <p:guideLst>
        <p:guide orient="horz" pos="2160"/>
        <p:guide pos="3840"/>
        <p:guide pos="7032"/>
        <p:guide orient="horz" pos="1392"/>
        <p:guide pos="17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91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F32166-0F5F-4492-B24D-0DA31C9899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Pretendard" panose="02000503000000020004" pitchFamily="50" charset="-12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5167E-ED04-4CEC-8F20-101241B555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6649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Pretendard" panose="0200050300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Pretendard" panose="02000503000000020004" pitchFamily="50" charset="-127"/>
              </a:defRPr>
            </a:lvl1pPr>
          </a:lstStyle>
          <a:p>
            <a:fld id="{B71BEB7B-8C40-4E33-BFA0-8CB1ECAA4C81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Pretendard" panose="0200050300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Pretendard" panose="02000503000000020004" pitchFamily="50" charset="-127"/>
              </a:defRPr>
            </a:lvl1pPr>
          </a:lstStyle>
          <a:p>
            <a:fld id="{049DD6CF-E6E7-4099-AF47-BCD7F70B5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193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Pretendard" panose="0200050300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Pretendard" panose="0200050300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Pretendard" panose="0200050300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Pretendard" panose="0200050300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Pretendard" panose="0200050300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DD6CF-E6E7-4099-AF47-BCD7F70B53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3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DD6CF-E6E7-4099-AF47-BCD7F70B53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25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DD6CF-E6E7-4099-AF47-BCD7F70B53C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05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/>
              <a:t>메모리에서 로컬 스토리지 값 찾고</a:t>
            </a:r>
            <a:r>
              <a:rPr lang="en-US" altLang="ko-KR"/>
              <a:t> </a:t>
            </a:r>
            <a:r>
              <a:rPr lang="ko-KR" altLang="en-US"/>
              <a:t>브라우저에 주입했을 때 로그인 되는지 확인</a:t>
            </a:r>
          </a:p>
          <a:p>
            <a:pPr algn="ctr"/>
            <a:r>
              <a:rPr lang="ko-KR" altLang="en-US"/>
              <a:t>메모리에서 쿠키 값 찾고</a:t>
            </a:r>
            <a:r>
              <a:rPr lang="en-US" altLang="ko-KR"/>
              <a:t> API </a:t>
            </a:r>
            <a:r>
              <a:rPr lang="ko-KR" altLang="en-US"/>
              <a:t>요청 패킷에 주입했을 때 데이터 수집 되는지 확인</a:t>
            </a:r>
          </a:p>
          <a:p>
            <a:endParaRPr lang="en-US" altLang="ko-KR"/>
          </a:p>
          <a:p>
            <a:r>
              <a:rPr lang="en-US" altLang="ko-KR"/>
              <a:t>57</a:t>
            </a:r>
          </a:p>
          <a:p>
            <a:r>
              <a:rPr lang="en-US" altLang="ko-KR"/>
              <a:t>1</a:t>
            </a:r>
          </a:p>
          <a:p>
            <a:r>
              <a:rPr lang="en-US" altLang="ko-KR"/>
              <a:t>CvVTMEUh7AY</a:t>
            </a:r>
          </a:p>
          <a:p>
            <a:r>
              <a:rPr lang="en-US" altLang="ko-KR"/>
              <a:t>X8rlU0LRBv1in_BdukFVlr3PsSDjdhJqC0pTsQltIqM</a:t>
            </a:r>
          </a:p>
          <a:p>
            <a:r>
              <a:rPr lang="en-US" altLang="ko-KR"/>
              <a:t>1</a:t>
            </a:r>
          </a:p>
          <a:p>
            <a:r>
              <a:rPr lang="en-US" altLang="ko-KR"/>
              <a:t>bV1wS96fG7Y</a:t>
            </a:r>
          </a:p>
          <a:p>
            <a:r>
              <a:rPr lang="en-US" altLang="ko-KR"/>
              <a:t>3213331838</a:t>
            </a:r>
          </a:p>
          <a:p>
            <a:endParaRPr lang="en-US" altLang="ko-KR"/>
          </a:p>
          <a:p>
            <a:r>
              <a:rPr lang="en-US" altLang="ko-KR"/>
              <a:t>BADaI_yJoOVczECqNfDfK1lzqdd_MZ_hDQTFThW7n_cSEpdV1C7f1EXyreOQaybMw49Cm2lKZV3OmH36OIP7_jSocreBv8riJwfx5xGOa7iwuDK7sO-TeyV8mqSewaxEz1IuM9Dl8LsFN5_otVDtzXRdtlxewPB_BXC4s2-LCvvxfQQAr6PHCyy05C-Op786KjslNwd1ftBvF_do9stouNdB-p6svpqi4vbzO2fJFQbUtQWi9b01P7hQAyiQLOWIebRj2PHYgV_Y1z0KIXm1BXKOA5ULgE-tZqZrcjq5lcCB_zk-pvhRvd-tlQY-6an_czHfkm-UrmLYN2hEWnliQUcfKvUIACZvbus7aBQeBxaWa-4lqx39k8LlWJ32FC5N8hK0Ydjm7ZfF2bFG0lN0GNyXIUlvbVJTqxo9SME7nUcyBpkjsCGYAjr7whZgLiu5YWxH7AM-kR2-LCa0A19qm1Lrbd7NTGBCR2dVDR8HEY7YfznhhaesvtWtp6sIFpdcYQqfuwqkbvvaF4kIHRBXRXnzfwAcCgIXAorBppB_okeE-ZC7kfV0rEgVL6wuCcD-w2urNbfRzWt0PTUDKBzi72AaIwlDn6f7tzyBdQIgnAxtOgaJ948E3xxwGvlCQK44qir4B4ZixbqVr7afBpRAgB0hbupZWpzVlQVlV0E9jMxxHFZ6L2EEAJiVLUK3ndP2s5bRrl7Dj2D-RZEDGb0GgBWAwxrPJdwjrgBFYUeaMqbOAh3pj6aNwmbovhakyhaUKPkHHMPkzNv2YekY1sYDJeOV-wAq3DbwxrIA-PjxhBOHpUvsJ0vHRDe0-Mf4FgYkcnT5K-p-QjPVp0X66Ji5LpQWEYXWbj67SunWFqjC1jw</a:t>
            </a:r>
          </a:p>
          <a:p>
            <a:endParaRPr lang="en-US" altLang="ko-KR"/>
          </a:p>
          <a:p>
            <a:r>
              <a:rPr lang="en-US" altLang="ko-KR"/>
              <a:t>true</a:t>
            </a:r>
          </a:p>
          <a:p>
            <a:endParaRPr lang="en-US" altLang="ko-KR"/>
          </a:p>
          <a:p>
            <a:r>
              <a:rPr lang="en-US" altLang="ko-KR"/>
              <a:t>38789771 1537483092 405904039 -289718050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DD6CF-E6E7-4099-AF47-BCD7F70B53C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192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메모리에서 쿠키 값 찾고</a:t>
            </a:r>
            <a:r>
              <a:rPr lang="en-US" altLang="ko-KR"/>
              <a:t> API </a:t>
            </a:r>
            <a:r>
              <a:rPr lang="ko-KR" altLang="en-US"/>
              <a:t>요청 패킷에 주입했을 때 데이터 수집 되는지 확인</a:t>
            </a:r>
          </a:p>
          <a:p>
            <a:endParaRPr lang="en-US" altLang="ko-KR"/>
          </a:p>
          <a:p>
            <a:r>
              <a:rPr lang="en-US" altLang="ko-KR"/>
              <a:t>GHSBMCI6CVRWI</a:t>
            </a:r>
          </a:p>
          <a:p>
            <a:endParaRPr lang="en-US" altLang="ko-KR"/>
          </a:p>
          <a:p>
            <a:r>
              <a:rPr lang="en-US" altLang="ko-KR"/>
              <a:t>b99474464e4569cfff1264037e97fa9027299a74235ab54e9460459a3e05f571b25b8537fde7504c76efbb60d57af105af878abd67140f283cdf49d96b54c92f766f6367697e206279636d7b2b68796b7a633c707b7856594067541d1817161617150c0a087b72557041898582d9760622053314010c2b08397d1b3610781d10371e2f1388</a:t>
            </a:r>
          </a:p>
          <a:p>
            <a:endParaRPr lang="en-US" altLang="ko-KR"/>
          </a:p>
          <a:p>
            <a:r>
              <a:rPr lang="en-US" altLang="ko-KR"/>
              <a:t>2</a:t>
            </a:r>
          </a:p>
          <a:p>
            <a:endParaRPr lang="en-US" altLang="ko-KR"/>
          </a:p>
          <a:p>
            <a:r>
              <a:rPr lang="en-US" altLang="ko-KR"/>
              <a:t>M8zne0qSFF3w03STt2mamyMe6xNQj7wt/SROPDt3VXQ=</a:t>
            </a:r>
          </a:p>
          <a:p>
            <a:endParaRPr lang="en-US" altLang="ko-KR"/>
          </a:p>
          <a:p>
            <a:r>
              <a:rPr lang="en-US" altLang="ko-KR"/>
              <a:t>AAABsc21UQQ5QG3EPBnYfJA2AuAzZJ3DDBSRjGkXVMkgF5Ag7RSB93ZCKC5cYAGrcsdsWJd+2Q7+7lHpZ0edvaqn73kRsNC+g543v5sF9avX161dMIPUmfSi1Vfq07/sIbMEFWVakPg6bMdN6OObcESVk27KgKcLTbaQczddyiNZ26LZEn73HS4FzCZ1YqvhmQGDcrmoOpfFnMfc3nEuJz/vfi/vuLwwOaJAlE7pbKSzW1X17fSTi+/ye1lP6FoCAhF/odap3FzyUYegd0ERnvJy5kc5q+hjnqsH/5ZDZxq1RGelGjF1o4AU3hc4X9NrBZcwo+i4KWJ/GkSoS1HwkW4grciYi/Eiy+vW3RAqt0R+FLFzPgLhksZkOVf9Sc+L/C9tboKWb0HNm94bzHsNtKT6/A2KzaJUM7hyoTKrgkdxJb8Yr5BZvNY0/WEmPLr/Ep8CDeN3YkcaX9oyzagVby0EUaSol2ZoL1qMDCej3zuZ2unqyAlfiNFVB6bY/RetUhzFomZ1y5mPc/LqADQoNDPsHIEe1gtDiJyTGPO+Gz5GLDQqHBRBksO3rgRbBtYvGeU2stZwpW5w2pZVAjnhopck9vw=</a:t>
            </a:r>
          </a:p>
          <a:p>
            <a:endParaRPr lang="en-US" altLang="ko-KR"/>
          </a:p>
          <a:p>
            <a:r>
              <a:rPr lang="en-US" altLang="ko-KR"/>
              <a:t>ELc2AwWoDjYgciNc0a4TSNrIA0FtTiudemlqWC1dmK4A1//c4P0cU+Z9thULL47y</a:t>
            </a:r>
          </a:p>
          <a:p>
            <a:endParaRPr lang="en-US" altLang="ko-KR"/>
          </a:p>
          <a:p>
            <a:r>
              <a:rPr lang="en-US" altLang="ko-KR"/>
              <a:t>1</a:t>
            </a:r>
          </a:p>
          <a:p>
            <a:endParaRPr lang="en-US" altLang="ko-KR"/>
          </a:p>
          <a:p>
            <a:r>
              <a:rPr lang="en-US" altLang="ko-KR"/>
              <a:t>-1340925881</a:t>
            </a:r>
          </a:p>
          <a:p>
            <a:endParaRPr lang="en-US" altLang="ko-KR"/>
          </a:p>
          <a:p>
            <a:r>
              <a:rPr lang="en-US" altLang="ko-KR"/>
              <a:t>GHSBMCI6CVRWI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DD6CF-E6E7-4099-AF47-BCD7F70B53C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9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메모리에서 클라우드 데이터와 관련된 내용 찾기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메모리에서 로그인 정보 있나 찾기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DD6CF-E6E7-4099-AF47-BCD7F70B53C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102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메모리에서 클라우드 데이터와 관련된 내용 찾기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메모리에서 로그인 정보 있나 찾기</a:t>
            </a:r>
          </a:p>
          <a:p>
            <a:r>
              <a:rPr lang="ko-KR" altLang="en-US"/>
              <a:t>자동 로그인 분석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DD6CF-E6E7-4099-AF47-BCD7F70B53C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52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DD6CF-E6E7-4099-AF47-BCD7F70B53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98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cument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BEC92E6-863C-4266-8431-6A3D0D6C1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0614"/>
            <a:ext cx="9144000" cy="747842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909C4-ABF4-42A8-B77C-DAC3442240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9" y="4750169"/>
            <a:ext cx="9144000" cy="120328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/>
            </a:lvl1pPr>
            <a:lvl2pPr marL="34290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5099591-1154-4524-BEA9-F35AB771A1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4008" y="582889"/>
            <a:ext cx="9143999" cy="624319"/>
          </a:xfr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accent5">
                    <a:lumMod val="50000"/>
                  </a:schemeClr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F537C91-7D3D-476B-8463-036C4842E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843"/>
            <a:ext cx="9144000" cy="1770077"/>
          </a:xfrm>
        </p:spPr>
        <p:txBody>
          <a:bodyPr anchor="b">
            <a:normAutofit/>
          </a:bodyPr>
          <a:lstStyle>
            <a:lvl1pPr algn="ctr">
              <a:defRPr sz="4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16C45-4B57-406B-9AC7-160EFF5BF9F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15994" y="3433622"/>
            <a:ext cx="9160031" cy="52452"/>
          </a:xfrm>
          <a:prstGeom prst="rect">
            <a:avLst/>
          </a:prstGeom>
          <a:gradFill rotWithShape="1">
            <a:gsLst>
              <a:gs pos="0">
                <a:srgbClr val="000814"/>
              </a:gs>
              <a:gs pos="50000">
                <a:srgbClr val="004C90">
                  <a:lumMod val="93000"/>
                  <a:lumOff val="7000"/>
                </a:srgbClr>
              </a:gs>
              <a:gs pos="100000">
                <a:srgbClr val="000814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b="0" dirty="0">
              <a:solidFill>
                <a:schemeClr val="bg1"/>
              </a:solidFill>
              <a:latin typeface="Pretendard" panose="02000503000000020004" pitchFamily="50" charset="-127"/>
              <a:ea typeface="나눔고딕" panose="020D0604000000000000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397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One Content (dark)">
    <p:bg>
      <p:bgPr>
        <a:pattFill prst="pct50">
          <a:fgClr>
            <a:schemeClr val="tx2">
              <a:lumMod val="50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8F902-9D4E-4E07-8944-BA45E507B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322773"/>
            <a:ext cx="11567160" cy="5241538"/>
          </a:xfrm>
        </p:spPr>
        <p:txBody>
          <a:bodyPr/>
          <a:lstStyle>
            <a:lvl1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b="1">
                <a:solidFill>
                  <a:schemeClr val="bg1">
                    <a:lumMod val="95000"/>
                  </a:schemeClr>
                </a:solidFill>
              </a:defRPr>
            </a:lvl1pPr>
            <a:lvl2pPr marL="574675" indent="-231775">
              <a:lnSpc>
                <a:spcPct val="150000"/>
              </a:lnSpc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914400" indent="-228600">
              <a:lnSpc>
                <a:spcPct val="150000"/>
              </a:lnSpc>
              <a:buClr>
                <a:schemeClr val="accent3">
                  <a:lumMod val="60000"/>
                  <a:lumOff val="40000"/>
                </a:schemeClr>
              </a:buCl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254125" indent="-225425">
              <a:lnSpc>
                <a:spcPct val="150000"/>
              </a:lnSpc>
              <a:buClr>
                <a:schemeClr val="accent3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◦"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1601788" indent="-230188">
              <a:lnSpc>
                <a:spcPct val="150000"/>
              </a:lnSpc>
              <a:buClr>
                <a:schemeClr val="accent3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◦"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C04999-6A43-499E-8B97-72A33F05E1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420" y="803267"/>
            <a:ext cx="11567160" cy="473046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BD1CFF-4868-4C62-949F-D6279F71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78387"/>
            <a:ext cx="10570464" cy="549385"/>
          </a:xfrm>
        </p:spPr>
        <p:txBody>
          <a:bodyPr anchor="b">
            <a:noAutofit/>
          </a:bodyPr>
          <a:lstStyle>
            <a:lvl1pPr>
              <a:tabLst>
                <a:tab pos="1314450" algn="l"/>
              </a:tabLst>
              <a:defRPr sz="3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EF2FF7-D6CB-45B1-B9D6-E4DBFAB7E4C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85959"/>
            <a:ext cx="12192000" cy="5769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5000"/>
                </a:schemeClr>
              </a:gs>
              <a:gs pos="50000">
                <a:schemeClr val="bg2">
                  <a:lumMod val="85000"/>
                </a:schemeClr>
              </a:gs>
              <a:gs pos="100000">
                <a:schemeClr val="bg2">
                  <a:lumMod val="55000"/>
                </a:schemeClr>
              </a:gs>
            </a:gsLst>
            <a:lin ang="6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b="0" dirty="0">
              <a:solidFill>
                <a:schemeClr val="bg1"/>
              </a:solidFill>
              <a:latin typeface="Pretendard" panose="02000503000000020004" pitchFamily="50" charset="-127"/>
              <a:ea typeface="나눔고딕" panose="020D0604000000000000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27880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One Content + alp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8F902-9D4E-4E07-8944-BA45E507B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600" y="1322773"/>
            <a:ext cx="8602979" cy="5241538"/>
          </a:xfr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</a:defRPr>
            </a:lvl1pPr>
            <a:lvl2pPr marL="574675" indent="-231775">
              <a:lnSpc>
                <a:spcPct val="150000"/>
              </a:lnSpc>
              <a:buFont typeface="Wingdings" panose="05000000000000000000" pitchFamily="2" charset="2"/>
              <a:buChar char="§"/>
              <a:defRPr/>
            </a:lvl2pPr>
            <a:lvl3pPr marL="914400" indent="-228600">
              <a:lnSpc>
                <a:spcPct val="150000"/>
              </a:lnSpc>
              <a:defRPr/>
            </a:lvl3pPr>
            <a:lvl4pPr marL="1254125" indent="-225425">
              <a:lnSpc>
                <a:spcPct val="150000"/>
              </a:lnSpc>
              <a:buFont typeface="Courier New" panose="02070309020205020404" pitchFamily="49" charset="0"/>
              <a:buChar char="◦"/>
              <a:defRPr/>
            </a:lvl4pPr>
            <a:lvl5pPr marL="1601788" indent="-230188">
              <a:lnSpc>
                <a:spcPct val="150000"/>
              </a:lnSpc>
              <a:buFont typeface="Courier New" panose="02070309020205020404" pitchFamily="49" charset="0"/>
              <a:buChar char="◦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C04999-6A43-499E-8B97-72A33F05E1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420" y="803267"/>
            <a:ext cx="11567160" cy="473046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BD1CFF-4868-4C62-949F-D6279F71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78387"/>
            <a:ext cx="10570464" cy="549385"/>
          </a:xfrm>
        </p:spPr>
        <p:txBody>
          <a:bodyPr anchor="b">
            <a:noAutofit/>
          </a:bodyPr>
          <a:lstStyle>
            <a:lvl1pPr>
              <a:tabLst>
                <a:tab pos="1314450" algn="l"/>
              </a:tabLst>
              <a:defRPr sz="3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12486F-3DE5-4AF5-BDCD-A4DDE068DB75}"/>
              </a:ext>
            </a:extLst>
          </p:cNvPr>
          <p:cNvSpPr/>
          <p:nvPr userDrawn="1"/>
        </p:nvSpPr>
        <p:spPr>
          <a:xfrm>
            <a:off x="312422" y="1322773"/>
            <a:ext cx="2830827" cy="5241538"/>
          </a:xfrm>
          <a:prstGeom prst="rect">
            <a:avLst/>
          </a:prstGeom>
          <a:solidFill>
            <a:schemeClr val="bg1"/>
          </a:solidFill>
          <a:ln w="6350">
            <a:solidFill>
              <a:srgbClr val="00081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20A2A9-E158-4921-A45C-51779B878A55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394451" y="1322773"/>
            <a:ext cx="2666767" cy="5241537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5807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34CD2B0-6638-419A-B2B0-CD50804549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426" y="799493"/>
            <a:ext cx="11567159" cy="473046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6CBE25-8B81-4678-ACAF-59EE4AED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6" y="1325880"/>
            <a:ext cx="5708561" cy="5238432"/>
          </a:xfr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</a:defRPr>
            </a:lvl1pPr>
            <a:lvl2pPr marL="574675" indent="-231775">
              <a:lnSpc>
                <a:spcPct val="150000"/>
              </a:lnSpc>
              <a:buFont typeface="Wingdings" panose="05000000000000000000" pitchFamily="2" charset="2"/>
              <a:buChar char="§"/>
              <a:defRPr/>
            </a:lvl2pPr>
            <a:lvl3pPr marL="914400" indent="-228600">
              <a:lnSpc>
                <a:spcPct val="150000"/>
              </a:lnSpc>
              <a:defRPr/>
            </a:lvl3pPr>
            <a:lvl4pPr marL="1254125" indent="-225425">
              <a:lnSpc>
                <a:spcPct val="150000"/>
              </a:lnSpc>
              <a:buFont typeface="Courier New" panose="02070309020205020404" pitchFamily="49" charset="0"/>
              <a:buChar char="◦"/>
              <a:defRPr/>
            </a:lvl4pPr>
            <a:lvl5pPr marL="1601788" indent="-230188">
              <a:lnSpc>
                <a:spcPct val="150000"/>
              </a:lnSpc>
              <a:buFont typeface="Courier New" panose="02070309020205020404" pitchFamily="49" charset="0"/>
              <a:buChar char="◦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2716D8C-8A45-4F01-BC1E-98AE95D1026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71024" y="1325887"/>
            <a:ext cx="5708561" cy="5230811"/>
          </a:xfr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</a:defRPr>
            </a:lvl1pPr>
            <a:lvl2pPr marL="574675" indent="-231775">
              <a:lnSpc>
                <a:spcPct val="150000"/>
              </a:lnSpc>
              <a:buFont typeface="Wingdings" panose="05000000000000000000" pitchFamily="2" charset="2"/>
              <a:buChar char="§"/>
              <a:defRPr/>
            </a:lvl2pPr>
            <a:lvl3pPr marL="914400" indent="-228600">
              <a:lnSpc>
                <a:spcPct val="150000"/>
              </a:lnSpc>
              <a:defRPr/>
            </a:lvl3pPr>
            <a:lvl4pPr marL="1254125" indent="-225425">
              <a:lnSpc>
                <a:spcPct val="150000"/>
              </a:lnSpc>
              <a:buFont typeface="Courier New" panose="02070309020205020404" pitchFamily="49" charset="0"/>
              <a:buChar char="◦"/>
              <a:defRPr/>
            </a:lvl4pPr>
            <a:lvl5pPr marL="1601788" indent="-230188">
              <a:lnSpc>
                <a:spcPct val="150000"/>
              </a:lnSpc>
              <a:buFont typeface="Courier New" panose="02070309020205020404" pitchFamily="49" charset="0"/>
              <a:buChar char="◦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DECBF9F-3ACF-45C6-8923-5EDCADE26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78387"/>
            <a:ext cx="10570464" cy="549385"/>
          </a:xfrm>
        </p:spPr>
        <p:txBody>
          <a:bodyPr anchor="b">
            <a:noAutofit/>
          </a:bodyPr>
          <a:lstStyle>
            <a:lvl1pPr>
              <a:tabLst>
                <a:tab pos="1314450" algn="l"/>
              </a:tabLst>
              <a:defRPr sz="30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5429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Sub +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34CD2B0-6638-419A-B2B0-CD50804549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426" y="803267"/>
            <a:ext cx="5708561" cy="473046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D504454-F5D4-4890-A979-8CFE89F035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71025" y="803267"/>
            <a:ext cx="5708561" cy="473046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6CBE25-8B81-4678-ACAF-59EE4AED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6" y="1322773"/>
            <a:ext cx="5708561" cy="5241538"/>
          </a:xfr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</a:defRPr>
            </a:lvl1pPr>
            <a:lvl2pPr marL="574675" indent="-231775">
              <a:lnSpc>
                <a:spcPct val="150000"/>
              </a:lnSpc>
              <a:buFont typeface="Wingdings" panose="05000000000000000000" pitchFamily="2" charset="2"/>
              <a:buChar char="§"/>
              <a:defRPr/>
            </a:lvl2pPr>
            <a:lvl3pPr marL="914400" indent="-228600">
              <a:lnSpc>
                <a:spcPct val="150000"/>
              </a:lnSpc>
              <a:defRPr/>
            </a:lvl3pPr>
            <a:lvl4pPr marL="1254125" indent="-225425">
              <a:lnSpc>
                <a:spcPct val="150000"/>
              </a:lnSpc>
              <a:buFont typeface="Courier New" panose="02070309020205020404" pitchFamily="49" charset="0"/>
              <a:buChar char="◦"/>
              <a:defRPr/>
            </a:lvl4pPr>
            <a:lvl5pPr marL="1601788" indent="-230188">
              <a:lnSpc>
                <a:spcPct val="150000"/>
              </a:lnSpc>
              <a:buFont typeface="Courier New" panose="02070309020205020404" pitchFamily="49" charset="0"/>
              <a:buChar char="◦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2716D8C-8A45-4F01-BC1E-98AE95D1026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71024" y="1322773"/>
            <a:ext cx="5708561" cy="5233916"/>
          </a:xfr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</a:defRPr>
            </a:lvl1pPr>
            <a:lvl2pPr marL="574675" indent="-231775">
              <a:lnSpc>
                <a:spcPct val="150000"/>
              </a:lnSpc>
              <a:buFont typeface="Wingdings" panose="05000000000000000000" pitchFamily="2" charset="2"/>
              <a:buChar char="§"/>
              <a:defRPr/>
            </a:lvl2pPr>
            <a:lvl3pPr marL="914400" indent="-228600">
              <a:lnSpc>
                <a:spcPct val="150000"/>
              </a:lnSpc>
              <a:defRPr/>
            </a:lvl3pPr>
            <a:lvl4pPr marL="1254125" indent="-225425">
              <a:lnSpc>
                <a:spcPct val="150000"/>
              </a:lnSpc>
              <a:buFont typeface="Courier New" panose="02070309020205020404" pitchFamily="49" charset="0"/>
              <a:buChar char="◦"/>
              <a:defRPr/>
            </a:lvl4pPr>
            <a:lvl5pPr marL="1601788" indent="-230188">
              <a:lnSpc>
                <a:spcPct val="150000"/>
              </a:lnSpc>
              <a:buFont typeface="Courier New" panose="02070309020205020404" pitchFamily="49" charset="0"/>
              <a:buChar char="◦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87250DE-242A-4CAC-841B-7EE53252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78387"/>
            <a:ext cx="10570464" cy="549385"/>
          </a:xfrm>
        </p:spPr>
        <p:txBody>
          <a:bodyPr anchor="b">
            <a:noAutofit/>
          </a:bodyPr>
          <a:lstStyle>
            <a:lvl1pPr>
              <a:tabLst>
                <a:tab pos="1314450" algn="l"/>
              </a:tabLst>
              <a:defRPr sz="30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45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4E4D323-CE81-4AD6-B093-1973D5379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78387"/>
            <a:ext cx="10570464" cy="549385"/>
          </a:xfrm>
        </p:spPr>
        <p:txBody>
          <a:bodyPr anchor="b">
            <a:noAutofit/>
          </a:bodyPr>
          <a:lstStyle>
            <a:lvl1pPr>
              <a:tabLst>
                <a:tab pos="1314450" algn="l"/>
              </a:tabLst>
              <a:defRPr sz="30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6630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879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 a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2EEAD-456E-4715-919F-3A85EA383C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8560" y="1492250"/>
            <a:ext cx="9834880" cy="38735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4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4955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cument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BEC92E6-863C-4266-8431-6A3D0D6C1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0614"/>
            <a:ext cx="9144000" cy="747842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909C4-ABF4-42A8-B77C-DAC3442240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9" y="4750169"/>
            <a:ext cx="9144000" cy="120328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/>
            </a:lvl1pPr>
            <a:lvl2pPr marL="34290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5099591-1154-4524-BEA9-F35AB771A1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4008" y="582889"/>
            <a:ext cx="9143999" cy="624319"/>
          </a:xfr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F537C91-7D3D-476B-8463-036C4842E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843"/>
            <a:ext cx="9144000" cy="1770077"/>
          </a:xfrm>
        </p:spPr>
        <p:txBody>
          <a:bodyPr anchor="b">
            <a:normAutofit/>
          </a:bodyPr>
          <a:lstStyle>
            <a:lvl1pPr algn="ctr">
              <a:defRPr sz="4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C432E2-AED9-4A29-934B-EF49D61C0F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15985" y="3441306"/>
            <a:ext cx="9160030" cy="5245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5000"/>
                </a:schemeClr>
              </a:gs>
              <a:gs pos="50000">
                <a:schemeClr val="bg2">
                  <a:lumMod val="85000"/>
                </a:schemeClr>
              </a:gs>
              <a:gs pos="100000">
                <a:schemeClr val="bg2">
                  <a:lumMod val="55000"/>
                </a:schemeClr>
              </a:gs>
            </a:gsLst>
            <a:lin ang="6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b="0" dirty="0">
              <a:solidFill>
                <a:schemeClr val="bg1"/>
              </a:solidFill>
              <a:latin typeface="Pretendard" panose="02000503000000020004" pitchFamily="50" charset="-127"/>
              <a:ea typeface="나눔고딕" panose="020D0604000000000000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016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614EF9-94B1-4DBA-8E9E-04FDDAA285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1" y="930686"/>
            <a:ext cx="10515600" cy="5622513"/>
          </a:xfrm>
        </p:spPr>
        <p:txBody>
          <a:bodyPr/>
          <a:lstStyle>
            <a:lvl1pPr marL="457200" indent="-457200">
              <a:buClr>
                <a:schemeClr val="accent4"/>
              </a:buClr>
              <a:buFont typeface="Wingdings" panose="05000000000000000000" pitchFamily="2" charset="2"/>
              <a:buChar char="q"/>
              <a:defRPr sz="2200"/>
            </a:lvl1pPr>
            <a:lvl2pPr marL="800100" indent="-342900">
              <a:defRPr sz="2000"/>
            </a:lvl2pPr>
            <a:lvl3pPr marL="1143000" indent="-342900">
              <a:defRPr sz="1800"/>
            </a:lvl3pPr>
            <a:lvl4pPr marL="1485900" indent="-342900">
              <a:defRPr sz="1800"/>
            </a:lvl4pPr>
            <a:lvl5pPr marL="1828800" indent="-342900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1D64DFC-A5C3-4953-AFA1-98257F2623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5477" y="78387"/>
            <a:ext cx="9325553" cy="54938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8318251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CA743-4EEB-4D0B-81F9-3184DCA4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5488" y="3557379"/>
            <a:ext cx="6248333" cy="2540982"/>
          </a:xfrm>
        </p:spPr>
        <p:txBody>
          <a:bodyPr>
            <a:normAutofit/>
          </a:bodyPr>
          <a:lstStyle>
            <a:lvl1pPr marL="0" indent="0">
              <a:buNone/>
              <a:defRPr sz="2200" b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99B05D9-3C8C-4E80-836B-DD3612221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843"/>
            <a:ext cx="9144000" cy="1770077"/>
          </a:xfrm>
        </p:spPr>
        <p:txBody>
          <a:bodyPr anchor="b">
            <a:normAutofit/>
          </a:bodyPr>
          <a:lstStyle>
            <a:lvl1pPr algn="ctr"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FC4656-1676-49B5-98AF-1544212A56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15985" y="3441723"/>
            <a:ext cx="9160030" cy="32568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5000"/>
                </a:schemeClr>
              </a:gs>
              <a:gs pos="50000">
                <a:schemeClr val="bg2">
                  <a:lumMod val="85000"/>
                </a:schemeClr>
              </a:gs>
              <a:gs pos="100000">
                <a:schemeClr val="bg2">
                  <a:lumMod val="55000"/>
                </a:schemeClr>
              </a:gs>
            </a:gsLst>
            <a:lin ang="6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b="0" dirty="0">
              <a:solidFill>
                <a:schemeClr val="bg1"/>
              </a:solidFill>
              <a:latin typeface="Pretendard" panose="02000503000000020004" pitchFamily="50" charset="-127"/>
              <a:ea typeface="나눔고딕" panose="020D0604000000000000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9763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ocument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BEC92E6-863C-4266-8431-6A3D0D6C1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0614"/>
            <a:ext cx="9144000" cy="747842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909C4-ABF4-42A8-B77C-DAC3442240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9" y="4750169"/>
            <a:ext cx="9144000" cy="120328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/>
            </a:lvl1pPr>
            <a:lvl2pPr marL="34290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5099591-1154-4524-BEA9-F35AB771A1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4008" y="582889"/>
            <a:ext cx="9143999" cy="624319"/>
          </a:xfr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accent5">
                    <a:lumMod val="50000"/>
                  </a:schemeClr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F537C91-7D3D-476B-8463-036C4842E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843"/>
            <a:ext cx="9144000" cy="1770077"/>
          </a:xfrm>
        </p:spPr>
        <p:txBody>
          <a:bodyPr anchor="b">
            <a:normAutofit/>
          </a:bodyPr>
          <a:lstStyle>
            <a:lvl1pPr algn="ctr">
              <a:defRPr sz="4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16C45-4B57-406B-9AC7-160EFF5BF9F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15994" y="3433622"/>
            <a:ext cx="9160031" cy="52452"/>
          </a:xfrm>
          <a:prstGeom prst="rect">
            <a:avLst/>
          </a:prstGeom>
          <a:gradFill rotWithShape="1">
            <a:gsLst>
              <a:gs pos="0">
                <a:srgbClr val="000814"/>
              </a:gs>
              <a:gs pos="50000">
                <a:srgbClr val="004C90">
                  <a:lumMod val="93000"/>
                  <a:lumOff val="7000"/>
                </a:srgbClr>
              </a:gs>
              <a:gs pos="100000">
                <a:srgbClr val="000814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b="0" dirty="0">
              <a:solidFill>
                <a:schemeClr val="bg1"/>
              </a:solidFill>
              <a:latin typeface="Pretendard" panose="02000503000000020004" pitchFamily="50" charset="-127"/>
              <a:ea typeface="나눔고딕" panose="020D0604000000000000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041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EBB0-8692-4F9A-A5AF-19B7F2E3A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3" y="78387"/>
            <a:ext cx="10568940" cy="549385"/>
          </a:xfrm>
        </p:spPr>
        <p:txBody>
          <a:bodyPr anchor="b">
            <a:noAutofit/>
          </a:bodyPr>
          <a:lstStyle>
            <a:lvl1pPr>
              <a:tabLst>
                <a:tab pos="1314450" algn="l"/>
              </a:tabLst>
              <a:defRPr sz="3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F2C900-D471-4EE9-8E51-209122035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2426" y="798513"/>
            <a:ext cx="11583657" cy="5765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9065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7" userDrawn="1">
          <p15:clr>
            <a:srgbClr val="FBAE40"/>
          </p15:clr>
        </p15:guide>
        <p15:guide id="2" orient="horz" pos="49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One Content + alp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EBB0-8692-4F9A-A5AF-19B7F2E3A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3" y="78387"/>
            <a:ext cx="10568940" cy="549385"/>
          </a:xfrm>
        </p:spPr>
        <p:txBody>
          <a:bodyPr anchor="b">
            <a:noAutofit/>
          </a:bodyPr>
          <a:lstStyle>
            <a:lvl1pPr>
              <a:tabLst>
                <a:tab pos="1314450" algn="l"/>
              </a:tabLst>
              <a:defRPr sz="3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F2C900-D471-4EE9-8E51-209122035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57550" y="798513"/>
            <a:ext cx="8638533" cy="5765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12E669-0A77-4647-ADB0-8CEF2E1582A4}"/>
              </a:ext>
            </a:extLst>
          </p:cNvPr>
          <p:cNvSpPr/>
          <p:nvPr userDrawn="1"/>
        </p:nvSpPr>
        <p:spPr>
          <a:xfrm>
            <a:off x="312422" y="798513"/>
            <a:ext cx="2830827" cy="5765800"/>
          </a:xfrm>
          <a:prstGeom prst="rect">
            <a:avLst/>
          </a:prstGeom>
          <a:pattFill prst="pct50">
            <a:fgClr>
              <a:schemeClr val="tx1">
                <a:lumMod val="95000"/>
                <a:lumOff val="5000"/>
              </a:schemeClr>
            </a:fgClr>
            <a:bgClr>
              <a:schemeClr val="tx1">
                <a:lumMod val="85000"/>
                <a:lumOff val="15000"/>
              </a:schemeClr>
            </a:bgClr>
          </a:pattFill>
          <a:ln w="6350">
            <a:solidFill>
              <a:srgbClr val="00081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97D332-9011-4C2D-ADA1-4362FB79800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94451" y="798513"/>
            <a:ext cx="2666767" cy="5765800"/>
          </a:xfrm>
        </p:spPr>
        <p:txBody>
          <a:bodyPr/>
          <a:lstStyle>
            <a:lvl1pPr>
              <a:buClr>
                <a:schemeClr val="accent5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446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7">
          <p15:clr>
            <a:srgbClr val="FBAE40"/>
          </p15:clr>
        </p15:guide>
        <p15:guide id="2" orient="horz" pos="49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D26249C-B2B2-4804-B342-B7394ED64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2426" y="798991"/>
            <a:ext cx="5708561" cy="57653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8898F767-B1AB-402A-B497-B23C7CDFB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1239" y="798990"/>
            <a:ext cx="5708340" cy="57653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AF1994B-8A5F-486E-8E32-490857B7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78387"/>
            <a:ext cx="10570464" cy="549385"/>
          </a:xfrm>
        </p:spPr>
        <p:txBody>
          <a:bodyPr anchor="b">
            <a:noAutofit/>
          </a:bodyPr>
          <a:lstStyle>
            <a:lvl1pPr>
              <a:tabLst>
                <a:tab pos="1314450" algn="l"/>
              </a:tabLst>
              <a:defRPr sz="30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55840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8F902-9D4E-4E07-8944-BA45E507B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322773"/>
            <a:ext cx="11567160" cy="5241538"/>
          </a:xfr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lang="en-US" sz="2200" b="1" kern="1200" dirty="0">
                <a:solidFill>
                  <a:schemeClr val="bg1">
                    <a:lumMod val="9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  <a:lvl2pPr marL="574675" indent="-231775">
              <a:lnSpc>
                <a:spcPct val="150000"/>
              </a:lnSpc>
              <a:buFont typeface="Wingdings" panose="05000000000000000000" pitchFamily="2" charset="2"/>
              <a:buChar char="§"/>
              <a:defRPr/>
            </a:lvl2pPr>
            <a:lvl3pPr marL="914400" indent="-228600">
              <a:lnSpc>
                <a:spcPct val="150000"/>
              </a:lnSpc>
              <a:defRPr/>
            </a:lvl3pPr>
            <a:lvl4pPr marL="1254125" indent="-225425">
              <a:lnSpc>
                <a:spcPct val="150000"/>
              </a:lnSpc>
              <a:buFont typeface="Courier New" panose="02070309020205020404" pitchFamily="49" charset="0"/>
              <a:buChar char="◦"/>
              <a:defRPr/>
            </a:lvl4pPr>
            <a:lvl5pPr marL="1601788" indent="-230188">
              <a:lnSpc>
                <a:spcPct val="150000"/>
              </a:lnSpc>
              <a:buFont typeface="Courier New" panose="02070309020205020404" pitchFamily="49" charset="0"/>
              <a:buChar char="◦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C04999-6A43-499E-8B97-72A33F05E1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420" y="803267"/>
            <a:ext cx="11567160" cy="473046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lang="en-US" sz="2400" b="1" kern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BD1CFF-4868-4C62-949F-D6279F71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78387"/>
            <a:ext cx="10570464" cy="549385"/>
          </a:xfrm>
        </p:spPr>
        <p:txBody>
          <a:bodyPr anchor="b">
            <a:noAutofit/>
          </a:bodyPr>
          <a:lstStyle>
            <a:lvl1pPr>
              <a:tabLst>
                <a:tab pos="1314450" algn="l"/>
              </a:tabLst>
              <a:defRPr sz="30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04593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One Content + alp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8F902-9D4E-4E07-8944-BA45E507B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600" y="1322773"/>
            <a:ext cx="8602979" cy="5241538"/>
          </a:xfr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lang="en-US" sz="2200" b="1" kern="1200" dirty="0">
                <a:solidFill>
                  <a:schemeClr val="bg1">
                    <a:lumMod val="9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  <a:lvl2pPr marL="574675" indent="-231775">
              <a:lnSpc>
                <a:spcPct val="150000"/>
              </a:lnSpc>
              <a:buFont typeface="Wingdings" panose="05000000000000000000" pitchFamily="2" charset="2"/>
              <a:buChar char="§"/>
              <a:defRPr/>
            </a:lvl2pPr>
            <a:lvl3pPr marL="914400" indent="-228600">
              <a:lnSpc>
                <a:spcPct val="150000"/>
              </a:lnSpc>
              <a:defRPr/>
            </a:lvl3pPr>
            <a:lvl4pPr marL="1254125" indent="-225425">
              <a:lnSpc>
                <a:spcPct val="150000"/>
              </a:lnSpc>
              <a:buFont typeface="Courier New" panose="02070309020205020404" pitchFamily="49" charset="0"/>
              <a:buChar char="◦"/>
              <a:defRPr/>
            </a:lvl4pPr>
            <a:lvl5pPr marL="1601788" indent="-230188">
              <a:lnSpc>
                <a:spcPct val="150000"/>
              </a:lnSpc>
              <a:buFont typeface="Courier New" panose="02070309020205020404" pitchFamily="49" charset="0"/>
              <a:buChar char="◦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C04999-6A43-499E-8B97-72A33F05E1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420" y="803267"/>
            <a:ext cx="11567160" cy="473046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lang="en-US" sz="2400" b="1" kern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BD1CFF-4868-4C62-949F-D6279F71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78387"/>
            <a:ext cx="10570464" cy="549385"/>
          </a:xfrm>
        </p:spPr>
        <p:txBody>
          <a:bodyPr anchor="b">
            <a:noAutofit/>
          </a:bodyPr>
          <a:lstStyle>
            <a:lvl1pPr>
              <a:tabLst>
                <a:tab pos="1314450" algn="l"/>
              </a:tabLst>
              <a:defRPr sz="3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12486F-3DE5-4AF5-BDCD-A4DDE068DB75}"/>
              </a:ext>
            </a:extLst>
          </p:cNvPr>
          <p:cNvSpPr/>
          <p:nvPr userDrawn="1"/>
        </p:nvSpPr>
        <p:spPr>
          <a:xfrm>
            <a:off x="312422" y="1322773"/>
            <a:ext cx="2830827" cy="5241538"/>
          </a:xfrm>
          <a:prstGeom prst="rect">
            <a:avLst/>
          </a:prstGeom>
          <a:pattFill prst="pct50">
            <a:fgClr>
              <a:schemeClr val="tx1">
                <a:lumMod val="95000"/>
                <a:lumOff val="5000"/>
              </a:schemeClr>
            </a:fgClr>
            <a:bgClr>
              <a:schemeClr val="tx1">
                <a:lumMod val="85000"/>
                <a:lumOff val="15000"/>
              </a:schemeClr>
            </a:bgClr>
          </a:pattFill>
          <a:ln w="6350">
            <a:solidFill>
              <a:srgbClr val="00081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20A2A9-E158-4921-A45C-51779B878A55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394451" y="1322773"/>
            <a:ext cx="2666767" cy="5241537"/>
          </a:xfrm>
        </p:spPr>
        <p:txBody>
          <a:bodyPr/>
          <a:lstStyle>
            <a:lvl1pPr>
              <a:buClr>
                <a:schemeClr val="accent5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3657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34CD2B0-6638-419A-B2B0-CD50804549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426" y="799493"/>
            <a:ext cx="11567159" cy="473046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lang="en-US" sz="2400" b="1" kern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dirty="0"/>
              <a:t>Sub-title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6CBE25-8B81-4678-ACAF-59EE4AED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6" y="1325880"/>
            <a:ext cx="5708561" cy="5238432"/>
          </a:xfr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lang="en-US" sz="2200" b="1" kern="1200" dirty="0">
                <a:solidFill>
                  <a:schemeClr val="bg1">
                    <a:lumMod val="9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  <a:lvl2pPr marL="574675" indent="-231775">
              <a:lnSpc>
                <a:spcPct val="150000"/>
              </a:lnSpc>
              <a:buFont typeface="Wingdings" panose="05000000000000000000" pitchFamily="2" charset="2"/>
              <a:buChar char="§"/>
              <a:defRPr/>
            </a:lvl2pPr>
            <a:lvl3pPr marL="914400" indent="-228600">
              <a:lnSpc>
                <a:spcPct val="150000"/>
              </a:lnSpc>
              <a:defRPr/>
            </a:lvl3pPr>
            <a:lvl4pPr marL="1254125" indent="-225425">
              <a:lnSpc>
                <a:spcPct val="150000"/>
              </a:lnSpc>
              <a:buFont typeface="Courier New" panose="02070309020205020404" pitchFamily="49" charset="0"/>
              <a:buChar char="◦"/>
              <a:defRPr/>
            </a:lvl4pPr>
            <a:lvl5pPr marL="1601788" indent="-230188">
              <a:lnSpc>
                <a:spcPct val="150000"/>
              </a:lnSpc>
              <a:buFont typeface="Courier New" panose="02070309020205020404" pitchFamily="49" charset="0"/>
              <a:buChar char="◦"/>
              <a:defRPr/>
            </a:lvl5pPr>
          </a:lstStyle>
          <a:p>
            <a:pPr marL="342900" lvl="0" indent="-34290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2716D8C-8A45-4F01-BC1E-98AE95D1026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71024" y="1325887"/>
            <a:ext cx="5708561" cy="5230811"/>
          </a:xfr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lang="en-US" sz="2200" b="1" kern="1200" dirty="0">
                <a:solidFill>
                  <a:schemeClr val="bg1">
                    <a:lumMod val="9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  <a:lvl2pPr marL="574675" indent="-231775">
              <a:lnSpc>
                <a:spcPct val="150000"/>
              </a:lnSpc>
              <a:buFont typeface="Wingdings" panose="05000000000000000000" pitchFamily="2" charset="2"/>
              <a:buChar char="§"/>
              <a:defRPr/>
            </a:lvl2pPr>
            <a:lvl3pPr marL="914400" indent="-228600">
              <a:lnSpc>
                <a:spcPct val="150000"/>
              </a:lnSpc>
              <a:defRPr/>
            </a:lvl3pPr>
            <a:lvl4pPr marL="1254125" indent="-225425">
              <a:lnSpc>
                <a:spcPct val="150000"/>
              </a:lnSpc>
              <a:buFont typeface="Courier New" panose="02070309020205020404" pitchFamily="49" charset="0"/>
              <a:buChar char="◦"/>
              <a:defRPr/>
            </a:lvl4pPr>
            <a:lvl5pPr marL="1601788" indent="-230188">
              <a:lnSpc>
                <a:spcPct val="150000"/>
              </a:lnSpc>
              <a:buFont typeface="Courier New" panose="02070309020205020404" pitchFamily="49" charset="0"/>
              <a:buChar char="◦"/>
              <a:defRPr/>
            </a:lvl5pPr>
          </a:lstStyle>
          <a:p>
            <a:pPr marL="342900" lvl="0" indent="-34290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DECBF9F-3ACF-45C6-8923-5EDCADE26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78387"/>
            <a:ext cx="10570464" cy="549385"/>
          </a:xfrm>
        </p:spPr>
        <p:txBody>
          <a:bodyPr anchor="b">
            <a:noAutofit/>
          </a:bodyPr>
          <a:lstStyle>
            <a:lvl1pPr>
              <a:tabLst>
                <a:tab pos="1314450" algn="l"/>
              </a:tabLst>
              <a:defRPr sz="30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46180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Sub +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34CD2B0-6638-419A-B2B0-CD50804549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426" y="803267"/>
            <a:ext cx="5708561" cy="473046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lang="en-US" sz="2400" b="1" kern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dirty="0"/>
              <a:t>Sub-title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D504454-F5D4-4890-A979-8CFE89F035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71025" y="803267"/>
            <a:ext cx="5708561" cy="473046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lang="en-US" sz="2400" b="1" kern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dirty="0"/>
              <a:t>Sub-title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6CBE25-8B81-4678-ACAF-59EE4AED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6" y="1322773"/>
            <a:ext cx="5708561" cy="5241538"/>
          </a:xfr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lang="en-US" sz="2200" b="1" kern="1200" dirty="0">
                <a:solidFill>
                  <a:schemeClr val="bg1">
                    <a:lumMod val="9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  <a:lvl2pPr marL="574675" indent="-231775">
              <a:lnSpc>
                <a:spcPct val="150000"/>
              </a:lnSpc>
              <a:buFont typeface="Wingdings" panose="05000000000000000000" pitchFamily="2" charset="2"/>
              <a:buChar char="§"/>
              <a:defRPr/>
            </a:lvl2pPr>
            <a:lvl3pPr marL="914400" indent="-228600">
              <a:lnSpc>
                <a:spcPct val="150000"/>
              </a:lnSpc>
              <a:defRPr/>
            </a:lvl3pPr>
            <a:lvl4pPr marL="1254125" indent="-225425">
              <a:lnSpc>
                <a:spcPct val="150000"/>
              </a:lnSpc>
              <a:buFont typeface="Courier New" panose="02070309020205020404" pitchFamily="49" charset="0"/>
              <a:buChar char="◦"/>
              <a:defRPr/>
            </a:lvl4pPr>
            <a:lvl5pPr marL="1601788" indent="-230188">
              <a:lnSpc>
                <a:spcPct val="150000"/>
              </a:lnSpc>
              <a:buFont typeface="Courier New" panose="02070309020205020404" pitchFamily="49" charset="0"/>
              <a:buChar char="◦"/>
              <a:defRPr/>
            </a:lvl5pPr>
          </a:lstStyle>
          <a:p>
            <a:pPr marL="342900" lvl="0" indent="-34290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2716D8C-8A45-4F01-BC1E-98AE95D1026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71024" y="1322773"/>
            <a:ext cx="5708561" cy="5233916"/>
          </a:xfr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lang="en-US" sz="2200" b="1" kern="1200" dirty="0">
                <a:solidFill>
                  <a:schemeClr val="bg1">
                    <a:lumMod val="9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  <a:lvl2pPr marL="574675" indent="-231775">
              <a:lnSpc>
                <a:spcPct val="150000"/>
              </a:lnSpc>
              <a:buFont typeface="Wingdings" panose="05000000000000000000" pitchFamily="2" charset="2"/>
              <a:buChar char="§"/>
              <a:defRPr/>
            </a:lvl2pPr>
            <a:lvl3pPr marL="914400" indent="-228600">
              <a:lnSpc>
                <a:spcPct val="150000"/>
              </a:lnSpc>
              <a:defRPr/>
            </a:lvl3pPr>
            <a:lvl4pPr marL="1254125" indent="-225425">
              <a:lnSpc>
                <a:spcPct val="150000"/>
              </a:lnSpc>
              <a:buFont typeface="Courier New" panose="02070309020205020404" pitchFamily="49" charset="0"/>
              <a:buChar char="◦"/>
              <a:defRPr/>
            </a:lvl4pPr>
            <a:lvl5pPr marL="1601788" indent="-230188">
              <a:lnSpc>
                <a:spcPct val="150000"/>
              </a:lnSpc>
              <a:buFont typeface="Courier New" panose="02070309020205020404" pitchFamily="49" charset="0"/>
              <a:buChar char="◦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87250DE-242A-4CAC-841B-7EE53252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78387"/>
            <a:ext cx="10570464" cy="549385"/>
          </a:xfrm>
        </p:spPr>
        <p:txBody>
          <a:bodyPr anchor="b">
            <a:noAutofit/>
          </a:bodyPr>
          <a:lstStyle>
            <a:lvl1pPr>
              <a:tabLst>
                <a:tab pos="1314450" algn="l"/>
              </a:tabLst>
              <a:defRPr sz="30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79463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4E4D323-CE81-4AD6-B093-1973D5379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78387"/>
            <a:ext cx="10570464" cy="549385"/>
          </a:xfrm>
        </p:spPr>
        <p:txBody>
          <a:bodyPr anchor="b">
            <a:noAutofit/>
          </a:bodyPr>
          <a:lstStyle>
            <a:lvl1pPr>
              <a:tabLst>
                <a:tab pos="1314450" algn="l"/>
              </a:tabLst>
              <a:defRPr sz="30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4667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2879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 a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2EEAD-456E-4715-919F-3A85EA383C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8560" y="1492250"/>
            <a:ext cx="9834880" cy="38735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4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597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cument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BEC92E6-863C-4266-8431-6A3D0D6C1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3090"/>
            <a:ext cx="9144000" cy="618414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909C4-ABF4-42A8-B77C-DAC3442240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9" y="4750168"/>
            <a:ext cx="9144000" cy="120328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/>
            </a:lvl1pPr>
            <a:lvl2pPr marL="34290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5099591-1154-4524-BEA9-F35AB771A1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4008" y="582889"/>
            <a:ext cx="9143999" cy="624319"/>
          </a:xfr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accent5">
                    <a:lumMod val="50000"/>
                  </a:schemeClr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407C467D-1537-45DE-931F-F92BE09A56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939998"/>
            <a:ext cx="12192000" cy="1873123"/>
          </a:xfrm>
          <a:prstGeom prst="rect">
            <a:avLst/>
          </a:prstGeom>
          <a:gradFill flip="none" rotWithShape="1">
            <a:gsLst>
              <a:gs pos="0">
                <a:srgbClr val="003D74">
                  <a:lumMod val="93000"/>
                  <a:lumOff val="7000"/>
                </a:srgbClr>
              </a:gs>
              <a:gs pos="100000">
                <a:srgbClr val="000814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dirty="0">
              <a:solidFill>
                <a:schemeClr val="bg1"/>
              </a:solidFill>
              <a:latin typeface="Pretendard" panose="02000503000000020004" pitchFamily="50" charset="-127"/>
              <a:ea typeface="나눔고딕" panose="020D0604000000000000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B5149-5530-467B-B5C0-3A4C0E924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211616"/>
            <a:ext cx="9144000" cy="1329885"/>
          </a:xfrm>
        </p:spPr>
        <p:txBody>
          <a:bodyPr anchor="ctr">
            <a:normAutofit/>
          </a:bodyPr>
          <a:lstStyle>
            <a:lvl1pPr algn="ctr">
              <a:defRPr sz="4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3122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614EF9-94B1-4DBA-8E9E-04FDDAA285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1" y="930686"/>
            <a:ext cx="10515600" cy="5622513"/>
          </a:xfrm>
        </p:spPr>
        <p:txBody>
          <a:bodyPr/>
          <a:lstStyle>
            <a:lvl1pPr marL="457200" indent="-45720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  <a:defRPr sz="2200"/>
            </a:lvl1pPr>
            <a:lvl2pPr marL="800100" indent="-342900">
              <a:defRPr sz="2000"/>
            </a:lvl2pPr>
            <a:lvl3pPr marL="1143000" indent="-342900">
              <a:defRPr sz="1800"/>
            </a:lvl3pPr>
            <a:lvl4pPr marL="1485900" indent="-342900">
              <a:defRPr sz="1800"/>
            </a:lvl4pPr>
            <a:lvl5pPr marL="1828800" indent="-342900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1D64DFC-A5C3-4953-AFA1-98257F2623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5477" y="78387"/>
            <a:ext cx="9325553" cy="54938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15444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CA743-4EEB-4D0B-81F9-3184DCA4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5488" y="3557379"/>
            <a:ext cx="6248333" cy="2540982"/>
          </a:xfrm>
        </p:spPr>
        <p:txBody>
          <a:bodyPr>
            <a:normAutofit/>
          </a:bodyPr>
          <a:lstStyle>
            <a:lvl1pPr marL="0" indent="0">
              <a:buNone/>
              <a:defRPr sz="2200" b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99B05D9-3C8C-4E80-836B-DD3612221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843"/>
            <a:ext cx="9144000" cy="1770077"/>
          </a:xfrm>
        </p:spPr>
        <p:txBody>
          <a:bodyPr anchor="b">
            <a:normAutofit/>
          </a:bodyPr>
          <a:lstStyle>
            <a:lvl1pPr algn="ctr"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6F994D-423F-4924-861B-3BE716991E3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15994" y="3433622"/>
            <a:ext cx="9160031" cy="52452"/>
          </a:xfrm>
          <a:prstGeom prst="rect">
            <a:avLst/>
          </a:prstGeom>
          <a:gradFill rotWithShape="1">
            <a:gsLst>
              <a:gs pos="0">
                <a:srgbClr val="000814"/>
              </a:gs>
              <a:gs pos="50000">
                <a:srgbClr val="004C90">
                  <a:lumMod val="93000"/>
                  <a:lumOff val="7000"/>
                </a:srgbClr>
              </a:gs>
              <a:gs pos="100000">
                <a:srgbClr val="000814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b="0" dirty="0">
              <a:solidFill>
                <a:schemeClr val="bg1"/>
              </a:solidFill>
              <a:latin typeface="Pretendard" panose="02000503000000020004" pitchFamily="50" charset="-127"/>
              <a:ea typeface="나눔고딕" panose="020D0604000000000000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2474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EBB0-8692-4F9A-A5AF-19B7F2E3A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3" y="78387"/>
            <a:ext cx="10568940" cy="549385"/>
          </a:xfrm>
        </p:spPr>
        <p:txBody>
          <a:bodyPr anchor="b">
            <a:noAutofit/>
          </a:bodyPr>
          <a:lstStyle>
            <a:lvl1pPr>
              <a:tabLst>
                <a:tab pos="1314450" algn="l"/>
              </a:tabLst>
              <a:defRPr sz="3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F2C900-D471-4EE9-8E51-209122035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2426" y="798513"/>
            <a:ext cx="11583657" cy="5765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5690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7" userDrawn="1">
          <p15:clr>
            <a:srgbClr val="FBAE40"/>
          </p15:clr>
        </p15:guide>
        <p15:guide id="2" orient="horz" pos="49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One Content + alp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EBB0-8692-4F9A-A5AF-19B7F2E3A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3" y="78387"/>
            <a:ext cx="10568940" cy="549385"/>
          </a:xfrm>
        </p:spPr>
        <p:txBody>
          <a:bodyPr anchor="b">
            <a:noAutofit/>
          </a:bodyPr>
          <a:lstStyle>
            <a:lvl1pPr>
              <a:tabLst>
                <a:tab pos="1314450" algn="l"/>
              </a:tabLst>
              <a:defRPr sz="3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F2C900-D471-4EE9-8E51-209122035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57550" y="798513"/>
            <a:ext cx="8638533" cy="5765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12E669-0A77-4647-ADB0-8CEF2E1582A4}"/>
              </a:ext>
            </a:extLst>
          </p:cNvPr>
          <p:cNvSpPr/>
          <p:nvPr userDrawn="1"/>
        </p:nvSpPr>
        <p:spPr>
          <a:xfrm>
            <a:off x="312422" y="798513"/>
            <a:ext cx="2830827" cy="5765800"/>
          </a:xfrm>
          <a:prstGeom prst="rect">
            <a:avLst/>
          </a:prstGeom>
          <a:solidFill>
            <a:schemeClr val="bg1"/>
          </a:solidFill>
          <a:ln w="6350">
            <a:solidFill>
              <a:srgbClr val="00081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97D332-9011-4C2D-ADA1-4362FB79800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94451" y="798513"/>
            <a:ext cx="2666767" cy="5765800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877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7">
          <p15:clr>
            <a:srgbClr val="FBAE40"/>
          </p15:clr>
        </p15:guide>
        <p15:guide id="2" orient="horz" pos="49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D26249C-B2B2-4804-B342-B7394ED64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2426" y="798991"/>
            <a:ext cx="5708561" cy="57653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8898F767-B1AB-402A-B497-B23C7CDFB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1239" y="798990"/>
            <a:ext cx="5708340" cy="57653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AF1994B-8A5F-486E-8E32-490857B7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78387"/>
            <a:ext cx="10570464" cy="549385"/>
          </a:xfrm>
        </p:spPr>
        <p:txBody>
          <a:bodyPr anchor="b">
            <a:noAutofit/>
          </a:bodyPr>
          <a:lstStyle>
            <a:lvl1pPr>
              <a:tabLst>
                <a:tab pos="1314450" algn="l"/>
              </a:tabLst>
              <a:defRPr sz="30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362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8F902-9D4E-4E07-8944-BA45E507B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322773"/>
            <a:ext cx="11567160" cy="5241538"/>
          </a:xfr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</a:defRPr>
            </a:lvl1pPr>
            <a:lvl2pPr marL="574675" indent="-231775">
              <a:lnSpc>
                <a:spcPct val="150000"/>
              </a:lnSpc>
              <a:buFont typeface="Wingdings" panose="05000000000000000000" pitchFamily="2" charset="2"/>
              <a:buChar char="§"/>
              <a:defRPr/>
            </a:lvl2pPr>
            <a:lvl3pPr marL="914400" indent="-228600">
              <a:lnSpc>
                <a:spcPct val="150000"/>
              </a:lnSpc>
              <a:defRPr/>
            </a:lvl3pPr>
            <a:lvl4pPr marL="1254125" indent="-225425">
              <a:lnSpc>
                <a:spcPct val="150000"/>
              </a:lnSpc>
              <a:buFont typeface="Courier New" panose="02070309020205020404" pitchFamily="49" charset="0"/>
              <a:buChar char="◦"/>
              <a:defRPr/>
            </a:lvl4pPr>
            <a:lvl5pPr marL="1601788" indent="-230188">
              <a:lnSpc>
                <a:spcPct val="150000"/>
              </a:lnSpc>
              <a:buFont typeface="Courier New" panose="02070309020205020404" pitchFamily="49" charset="0"/>
              <a:buChar char="◦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C04999-6A43-499E-8B97-72A33F05E1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420" y="803267"/>
            <a:ext cx="11567160" cy="473046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BD1CFF-4868-4C62-949F-D6279F71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78387"/>
            <a:ext cx="10570464" cy="549385"/>
          </a:xfrm>
        </p:spPr>
        <p:txBody>
          <a:bodyPr anchor="b">
            <a:noAutofit/>
          </a:bodyPr>
          <a:lstStyle>
            <a:lvl1pPr>
              <a:tabLst>
                <a:tab pos="1314450" algn="l"/>
              </a:tabLst>
              <a:defRPr sz="30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32849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78DAC-1D89-4B63-AB41-F6B09031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6" y="78387"/>
            <a:ext cx="10743239" cy="54938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07036-8A98-480F-BFE3-CAC08B7C6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20" y="798990"/>
            <a:ext cx="11567160" cy="5765322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B6402E-B12C-4FB7-BE4B-C53BE8220C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85959"/>
            <a:ext cx="12192000" cy="57697"/>
          </a:xfrm>
          <a:prstGeom prst="rect">
            <a:avLst/>
          </a:prstGeom>
          <a:gradFill flip="none" rotWithShape="1">
            <a:gsLst>
              <a:gs pos="0">
                <a:srgbClr val="000814"/>
              </a:gs>
              <a:gs pos="50000">
                <a:srgbClr val="003D74">
                  <a:lumMod val="93000"/>
                  <a:lumOff val="7000"/>
                </a:srgbClr>
              </a:gs>
              <a:gs pos="100000">
                <a:srgbClr val="000814"/>
              </a:gs>
            </a:gsLst>
            <a:lin ang="6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b="0" dirty="0">
              <a:solidFill>
                <a:schemeClr val="bg1"/>
              </a:solidFill>
              <a:latin typeface="Pretendard" panose="02000503000000020004" pitchFamily="50" charset="-127"/>
              <a:ea typeface="나눔고딕" panose="020D0604000000000000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Text Box 28">
            <a:extLst>
              <a:ext uri="{FF2B5EF4-FFF2-40B4-BE49-F238E27FC236}">
                <a16:creationId xmlns:a16="http://schemas.microsoft.com/office/drawing/2014/main" id="{BF39929F-3C7E-4BB0-A085-CA8D0E507D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894806" y="6655027"/>
            <a:ext cx="99429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SzPct val="75000"/>
              <a:buFont typeface="Wingdings" pitchFamily="2" charset="2"/>
              <a:buNone/>
              <a:defRPr/>
            </a:pPr>
            <a:fld id="{22C792E2-231C-478B-B402-C73E5368C625}" type="slidenum">
              <a:rPr lang="en-US" altLang="ko-KR" sz="800" b="0" smtClean="0">
                <a:solidFill>
                  <a:schemeClr val="bg1">
                    <a:lumMod val="65000"/>
                  </a:schemeClr>
                </a:solidFill>
                <a:latin typeface="Pretendard" panose="02000503000000020004" pitchFamily="50" charset="-127"/>
                <a:ea typeface="나눔고딕" panose="020D0604000000000000" pitchFamily="50" charset="-127"/>
                <a:cs typeface="Pretendard" panose="02000503000000020004" pitchFamily="50" charset="-127"/>
              </a:rPr>
              <a:pPr algn="r" eaLnBrk="1" hangingPunct="1">
                <a:lnSpc>
                  <a:spcPct val="100000"/>
                </a:lnSpc>
                <a:spcBef>
                  <a:spcPct val="20000"/>
                </a:spcBef>
                <a:buSzPct val="75000"/>
                <a:buFont typeface="Wingdings" pitchFamily="2" charset="2"/>
                <a:buNone/>
                <a:defRPr/>
              </a:pPr>
              <a:t>‹#›</a:t>
            </a:fld>
            <a:r>
              <a:rPr lang="en-US" altLang="ko-KR" sz="800" b="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50" charset="-127"/>
                <a:ea typeface="나눔고딕" panose="020D0604000000000000" pitchFamily="50" charset="-127"/>
                <a:cs typeface="Pretendard" panose="02000503000000020004" pitchFamily="50" charset="-127"/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169771-ACD0-48CE-9264-D462FE8968C1}"/>
              </a:ext>
            </a:extLst>
          </p:cNvPr>
          <p:cNvSpPr/>
          <p:nvPr userDrawn="1"/>
        </p:nvSpPr>
        <p:spPr>
          <a:xfrm>
            <a:off x="4290633" y="6655027"/>
            <a:ext cx="3610745" cy="123111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/>
            <a:endParaRPr lang="en-US" sz="800" b="0" spc="-20" baseline="0" dirty="0">
              <a:solidFill>
                <a:schemeClr val="bg1">
                  <a:lumMod val="6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852E6E-85DF-4646-8FE9-C910514E142C}"/>
              </a:ext>
            </a:extLst>
          </p:cNvPr>
          <p:cNvSpPr/>
          <p:nvPr userDrawn="1"/>
        </p:nvSpPr>
        <p:spPr>
          <a:xfrm>
            <a:off x="302895" y="6655027"/>
            <a:ext cx="2708059" cy="123111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en-US" sz="800" b="0" spc="-20" baseline="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B8A5F5-9B4C-4A9A-B6C0-AD95E80D231C}"/>
              </a:ext>
            </a:extLst>
          </p:cNvPr>
          <p:cNvGrpSpPr/>
          <p:nvPr userDrawn="1"/>
        </p:nvGrpSpPr>
        <p:grpSpPr>
          <a:xfrm>
            <a:off x="312420" y="6603469"/>
            <a:ext cx="1329241" cy="180935"/>
            <a:chOff x="4837698" y="6108666"/>
            <a:chExt cx="1329241" cy="19902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EAD0E16-543A-46E3-A601-E60D535335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37698" y="6108666"/>
              <a:ext cx="180935" cy="199029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3160AD-63C4-4EF0-8BD0-95C736DA2963}"/>
                </a:ext>
              </a:extLst>
            </p:cNvPr>
            <p:cNvSpPr/>
            <p:nvPr/>
          </p:nvSpPr>
          <p:spPr>
            <a:xfrm>
              <a:off x="5034801" y="6119064"/>
              <a:ext cx="1132138" cy="17823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650" b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Pretendard" panose="02000503000000020004" pitchFamily="50" charset="-127"/>
                  <a:cs typeface="Calibri" panose="020F0502020204030204" pitchFamily="34" charset="0"/>
                </a:rPr>
                <a:t>Korea University</a:t>
              </a:r>
            </a:p>
            <a:p>
              <a:pPr>
                <a:lnSpc>
                  <a:spcPct val="80000"/>
                </a:lnSpc>
              </a:pPr>
              <a:r>
                <a:rPr lang="en-US" sz="650" b="1" dirty="0">
                  <a:solidFill>
                    <a:srgbClr val="004C90"/>
                  </a:solidFill>
                  <a:latin typeface="Calibri" panose="020F0502020204030204" pitchFamily="34" charset="0"/>
                  <a:ea typeface="Pretendard" panose="02000503000000020004" pitchFamily="50" charset="-127"/>
                  <a:cs typeface="Calibri" panose="020F0502020204030204" pitchFamily="34" charset="0"/>
                </a:rPr>
                <a:t>D</a:t>
              </a:r>
              <a:r>
                <a:rPr lang="en-US" sz="650" b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Pretendard" panose="02000503000000020004" pitchFamily="50" charset="-127"/>
                  <a:cs typeface="Calibri" panose="020F0502020204030204" pitchFamily="34" charset="0"/>
                </a:rPr>
                <a:t>igital</a:t>
              </a:r>
              <a:r>
                <a:rPr lang="en-US" sz="650" b="1" dirty="0">
                  <a:latin typeface="Calibri" panose="020F0502020204030204" pitchFamily="34" charset="0"/>
                  <a:ea typeface="Pretendard" panose="02000503000000020004" pitchFamily="50" charset="-127"/>
                  <a:cs typeface="Calibri" panose="020F0502020204030204" pitchFamily="34" charset="0"/>
                </a:rPr>
                <a:t> </a:t>
              </a:r>
              <a:r>
                <a:rPr lang="en-US" sz="650" b="1" dirty="0">
                  <a:solidFill>
                    <a:srgbClr val="004C90"/>
                  </a:solidFill>
                  <a:latin typeface="Calibri" panose="020F0502020204030204" pitchFamily="34" charset="0"/>
                  <a:ea typeface="Pretendard" panose="02000503000000020004" pitchFamily="50" charset="-127"/>
                  <a:cs typeface="Calibri" panose="020F0502020204030204" pitchFamily="34" charset="0"/>
                </a:rPr>
                <a:t>F</a:t>
              </a:r>
              <a:r>
                <a:rPr lang="en-US" sz="650" b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Pretendard" panose="02000503000000020004" pitchFamily="50" charset="-127"/>
                  <a:cs typeface="Calibri" panose="020F0502020204030204" pitchFamily="34" charset="0"/>
                </a:rPr>
                <a:t>orensic</a:t>
              </a:r>
              <a:r>
                <a:rPr lang="en-US" sz="650" b="1" dirty="0">
                  <a:latin typeface="Calibri" panose="020F0502020204030204" pitchFamily="34" charset="0"/>
                  <a:ea typeface="Pretendard" panose="02000503000000020004" pitchFamily="50" charset="-127"/>
                  <a:cs typeface="Calibri" panose="020F0502020204030204" pitchFamily="34" charset="0"/>
                </a:rPr>
                <a:t> </a:t>
              </a:r>
              <a:r>
                <a:rPr lang="en-US" sz="650" b="1" dirty="0">
                  <a:solidFill>
                    <a:srgbClr val="004C90"/>
                  </a:solidFill>
                  <a:latin typeface="Calibri" panose="020F0502020204030204" pitchFamily="34" charset="0"/>
                  <a:ea typeface="Pretendard" panose="02000503000000020004" pitchFamily="50" charset="-127"/>
                  <a:cs typeface="Calibri" panose="020F0502020204030204" pitchFamily="34" charset="0"/>
                </a:rPr>
                <a:t>R</a:t>
              </a:r>
              <a:r>
                <a:rPr lang="en-US" sz="650" b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Pretendard" panose="02000503000000020004" pitchFamily="50" charset="-127"/>
                  <a:cs typeface="Calibri" panose="020F0502020204030204" pitchFamily="34" charset="0"/>
                </a:rPr>
                <a:t>esearch</a:t>
              </a:r>
              <a:r>
                <a:rPr lang="en-US" sz="650" b="1" dirty="0">
                  <a:latin typeface="Calibri" panose="020F0502020204030204" pitchFamily="34" charset="0"/>
                  <a:ea typeface="Pretendard" panose="02000503000000020004" pitchFamily="50" charset="-127"/>
                  <a:cs typeface="Calibri" panose="020F0502020204030204" pitchFamily="34" charset="0"/>
                </a:rPr>
                <a:t> </a:t>
              </a:r>
              <a:r>
                <a:rPr lang="en-US" sz="650" b="1" dirty="0">
                  <a:solidFill>
                    <a:srgbClr val="004C90"/>
                  </a:solidFill>
                  <a:latin typeface="Calibri" panose="020F0502020204030204" pitchFamily="34" charset="0"/>
                  <a:ea typeface="Pretendard" panose="02000503000000020004" pitchFamily="50" charset="-127"/>
                  <a:cs typeface="Calibri" panose="020F0502020204030204" pitchFamily="34" charset="0"/>
                </a:rPr>
                <a:t>C</a:t>
              </a:r>
              <a:r>
                <a:rPr lang="en-US" sz="650" b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Pretendard" panose="02000503000000020004" pitchFamily="50" charset="-127"/>
                  <a:cs typeface="Calibri" panose="020F0502020204030204" pitchFamily="34" charset="0"/>
                </a:rPr>
                <a:t>enter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665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82" r:id="rId2"/>
    <p:sldLayoutId id="2147483752" r:id="rId3"/>
    <p:sldLayoutId id="2147483753" r:id="rId4"/>
    <p:sldLayoutId id="2147483754" r:id="rId5"/>
    <p:sldLayoutId id="2147483755" r:id="rId6"/>
    <p:sldLayoutId id="2147483763" r:id="rId7"/>
    <p:sldLayoutId id="2147483756" r:id="rId8"/>
    <p:sldLayoutId id="2147483757" r:id="rId9"/>
    <p:sldLayoutId id="2147483765" r:id="rId10"/>
    <p:sldLayoutId id="2147483764" r:id="rId11"/>
    <p:sldLayoutId id="2147483759" r:id="rId12"/>
    <p:sldLayoutId id="2147483758" r:id="rId13"/>
    <p:sldLayoutId id="2147483760" r:id="rId14"/>
    <p:sldLayoutId id="2147483761" r:id="rId15"/>
    <p:sldLayoutId id="2147483762" r:id="rId16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lvl1pPr>
    </p:titleStyle>
    <p:bodyStyle>
      <a:lvl1pPr marL="342900" indent="-342900" algn="l" defTabSz="685800" rtl="0" eaLnBrk="1" latinLnBrk="0" hangingPunct="1">
        <a:lnSpc>
          <a:spcPct val="150000"/>
        </a:lnSpc>
        <a:spcBef>
          <a:spcPts val="750"/>
        </a:spcBef>
        <a:buClr>
          <a:srgbClr val="C00000"/>
        </a:buClr>
        <a:buFont typeface="Wingdings" panose="05000000000000000000" pitchFamily="2" charset="2"/>
        <a:buChar char="§"/>
        <a:defRPr sz="2200" b="1" kern="1200" baseline="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lvl1pPr>
      <a:lvl2pPr marL="574675" indent="-231775" algn="l" defTabSz="685800" rtl="0" eaLnBrk="1" latinLnBrk="0" hangingPunct="1">
        <a:lnSpc>
          <a:spcPct val="150000"/>
        </a:lnSpc>
        <a:spcBef>
          <a:spcPts val="375"/>
        </a:spcBef>
        <a:buClr>
          <a:schemeClr val="accent1">
            <a:lumMod val="50000"/>
          </a:schemeClr>
        </a:buClr>
        <a:buFont typeface="Wingdings" panose="05000000000000000000" pitchFamily="2" charset="2"/>
        <a:buChar char="§"/>
        <a:defRPr sz="2000" kern="1200" baseline="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lvl2pPr>
      <a:lvl3pPr marL="914400" indent="-228600" algn="l" defTabSz="685800" rtl="0" eaLnBrk="1" latinLnBrk="0" hangingPunct="1">
        <a:lnSpc>
          <a:spcPct val="150000"/>
        </a:lnSpc>
        <a:spcBef>
          <a:spcPts val="375"/>
        </a:spcBef>
        <a:buClr>
          <a:schemeClr val="accent1">
            <a:lumMod val="50000"/>
          </a:schemeClr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lvl3pPr>
      <a:lvl4pPr marL="1254125" indent="-225425" algn="l" defTabSz="685800" rtl="0" eaLnBrk="1" latinLnBrk="0" hangingPunct="1">
        <a:lnSpc>
          <a:spcPct val="150000"/>
        </a:lnSpc>
        <a:spcBef>
          <a:spcPts val="375"/>
        </a:spcBef>
        <a:buClr>
          <a:schemeClr val="accent1">
            <a:lumMod val="50000"/>
          </a:schemeClr>
        </a:buClr>
        <a:buFont typeface="Courier New" panose="02070309020205020404" pitchFamily="49" charset="0"/>
        <a:buChar char="◦"/>
        <a:defRPr sz="1800" kern="1200" baseline="0">
          <a:solidFill>
            <a:schemeClr val="tx1"/>
          </a:solidFill>
          <a:latin typeface="Pretendard Light" panose="02000403000000020004" pitchFamily="50" charset="-127"/>
          <a:ea typeface="Pretendard Light" panose="02000403000000020004" pitchFamily="50" charset="-127"/>
          <a:cs typeface="Pretendard Light" panose="02000403000000020004" pitchFamily="50" charset="-127"/>
        </a:defRPr>
      </a:lvl4pPr>
      <a:lvl5pPr marL="1601788" indent="-230188" algn="l" defTabSz="685800" rtl="0" eaLnBrk="1" latinLnBrk="0" hangingPunct="1">
        <a:lnSpc>
          <a:spcPct val="150000"/>
        </a:lnSpc>
        <a:spcBef>
          <a:spcPts val="375"/>
        </a:spcBef>
        <a:buClr>
          <a:schemeClr val="accent1">
            <a:lumMod val="50000"/>
          </a:schemeClr>
        </a:buClr>
        <a:buFont typeface="Courier New" panose="02070309020205020404" pitchFamily="49" charset="0"/>
        <a:buChar char="◦"/>
        <a:defRPr sz="1800" kern="1200" baseline="0">
          <a:solidFill>
            <a:schemeClr val="tx1"/>
          </a:solidFill>
          <a:latin typeface="Pretendard Light" panose="02000403000000020004" pitchFamily="50" charset="-127"/>
          <a:ea typeface="Pretendard Light" panose="02000403000000020004" pitchFamily="50" charset="-127"/>
          <a:cs typeface="Pretendard Light" panose="02000403000000020004" pitchFamily="50" charset="-127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4281" userDrawn="1">
          <p15:clr>
            <a:srgbClr val="F26B43"/>
          </p15:clr>
        </p15:guide>
        <p15:guide id="3" orient="horz" pos="498" userDrawn="1">
          <p15:clr>
            <a:srgbClr val="F26B43"/>
          </p15:clr>
        </p15:guide>
        <p15:guide id="4" orient="horz" pos="82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0">
          <a:fgClr>
            <a:schemeClr val="tx2">
              <a:lumMod val="50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78DAC-1D89-4B63-AB41-F6B09031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6" y="78387"/>
            <a:ext cx="10743239" cy="54938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07036-8A98-480F-BFE3-CAC08B7C6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20" y="798990"/>
            <a:ext cx="11567160" cy="5765322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Box 28">
            <a:extLst>
              <a:ext uri="{FF2B5EF4-FFF2-40B4-BE49-F238E27FC236}">
                <a16:creationId xmlns:a16="http://schemas.microsoft.com/office/drawing/2014/main" id="{BF39929F-3C7E-4BB0-A085-CA8D0E507D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894806" y="6655027"/>
            <a:ext cx="99429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SzPct val="75000"/>
              <a:buFont typeface="Wingdings" pitchFamily="2" charset="2"/>
              <a:buNone/>
              <a:defRPr/>
            </a:pPr>
            <a:fld id="{22C792E2-231C-478B-B402-C73E5368C625}" type="slidenum">
              <a:rPr lang="en-US" altLang="ko-KR" sz="800" b="0" smtClean="0">
                <a:solidFill>
                  <a:schemeClr val="bg1">
                    <a:lumMod val="65000"/>
                  </a:schemeClr>
                </a:solidFill>
                <a:latin typeface="Pretendard" panose="02000503000000020004" pitchFamily="50" charset="-127"/>
                <a:ea typeface="나눔고딕" panose="020D0604000000000000" pitchFamily="50" charset="-127"/>
                <a:cs typeface="Pretendard" panose="02000503000000020004" pitchFamily="50" charset="-127"/>
              </a:rPr>
              <a:pPr algn="r" eaLnBrk="1" hangingPunct="1">
                <a:lnSpc>
                  <a:spcPct val="100000"/>
                </a:lnSpc>
                <a:spcBef>
                  <a:spcPct val="20000"/>
                </a:spcBef>
                <a:buSzPct val="75000"/>
                <a:buFont typeface="Wingdings" pitchFamily="2" charset="2"/>
                <a:buNone/>
                <a:defRPr/>
              </a:pPr>
              <a:t>‹#›</a:t>
            </a:fld>
            <a:r>
              <a:rPr lang="en-US" altLang="ko-KR" sz="800" b="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50" charset="-127"/>
                <a:ea typeface="나눔고딕" panose="020D0604000000000000" pitchFamily="50" charset="-127"/>
                <a:cs typeface="Pretendard" panose="02000503000000020004" pitchFamily="50" charset="-127"/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169771-ACD0-48CE-9264-D462FE8968C1}"/>
              </a:ext>
            </a:extLst>
          </p:cNvPr>
          <p:cNvSpPr/>
          <p:nvPr userDrawn="1"/>
        </p:nvSpPr>
        <p:spPr>
          <a:xfrm>
            <a:off x="4290633" y="6655027"/>
            <a:ext cx="3610745" cy="123111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800" b="0" kern="1200" spc="-20" baseline="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endParaRPr lang="en-US" sz="800" b="0" spc="-20" baseline="0" dirty="0">
              <a:solidFill>
                <a:schemeClr val="bg1">
                  <a:lumMod val="6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852E6E-85DF-4646-8FE9-C910514E142C}"/>
              </a:ext>
            </a:extLst>
          </p:cNvPr>
          <p:cNvSpPr/>
          <p:nvPr userDrawn="1"/>
        </p:nvSpPr>
        <p:spPr>
          <a:xfrm>
            <a:off x="302895" y="6655027"/>
            <a:ext cx="2708059" cy="123111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en-US" altLang="ko-KR" sz="800" b="0" spc="-20" baseline="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endParaRPr lang="en-US" sz="800" b="0" spc="-20" baseline="0" dirty="0">
              <a:solidFill>
                <a:schemeClr val="bg1">
                  <a:lumMod val="6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6B00F2-C618-4702-837A-FFF47683E2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85959"/>
            <a:ext cx="12192000" cy="5769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5000"/>
                </a:schemeClr>
              </a:gs>
              <a:gs pos="50000">
                <a:schemeClr val="bg2">
                  <a:lumMod val="85000"/>
                </a:schemeClr>
              </a:gs>
              <a:gs pos="100000">
                <a:schemeClr val="bg2">
                  <a:lumMod val="55000"/>
                </a:schemeClr>
              </a:gs>
            </a:gsLst>
            <a:lin ang="6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b="0" dirty="0">
              <a:solidFill>
                <a:schemeClr val="bg1"/>
              </a:solidFill>
              <a:latin typeface="Pretendard" panose="02000503000000020004" pitchFamily="50" charset="-127"/>
              <a:ea typeface="나눔고딕" panose="020D0604000000000000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079061-7B04-475E-A4F2-D161D859F2F5}"/>
              </a:ext>
            </a:extLst>
          </p:cNvPr>
          <p:cNvGrpSpPr/>
          <p:nvPr userDrawn="1"/>
        </p:nvGrpSpPr>
        <p:grpSpPr>
          <a:xfrm>
            <a:off x="302895" y="6612911"/>
            <a:ext cx="1329710" cy="162032"/>
            <a:chOff x="4837229" y="6119065"/>
            <a:chExt cx="1329710" cy="17823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D224BD7-0BC1-4CE8-BB63-4C55327D55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37229" y="6125132"/>
              <a:ext cx="149533" cy="164486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9D1EC4-AB08-47F5-9874-5717168D4A99}"/>
                </a:ext>
              </a:extLst>
            </p:cNvPr>
            <p:cNvSpPr/>
            <p:nvPr/>
          </p:nvSpPr>
          <p:spPr>
            <a:xfrm>
              <a:off x="5034801" y="6119065"/>
              <a:ext cx="1132138" cy="17823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650" b="1" dirty="0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  <a:ea typeface="Pretendard" panose="02000503000000020004" pitchFamily="50" charset="-127"/>
                  <a:cs typeface="Calibri" panose="020F0502020204030204" pitchFamily="34" charset="0"/>
                </a:rPr>
                <a:t>Korea University</a:t>
              </a:r>
            </a:p>
            <a:p>
              <a:pPr>
                <a:lnSpc>
                  <a:spcPct val="80000"/>
                </a:lnSpc>
              </a:pPr>
              <a:r>
                <a:rPr lang="en-US" sz="650" b="1" dirty="0">
                  <a:solidFill>
                    <a:schemeClr val="accent4"/>
                  </a:solidFill>
                  <a:latin typeface="Calibri" panose="020F0502020204030204" pitchFamily="34" charset="0"/>
                  <a:ea typeface="Pretendard" panose="02000503000000020004" pitchFamily="50" charset="-127"/>
                  <a:cs typeface="Calibri" panose="020F0502020204030204" pitchFamily="34" charset="0"/>
                </a:rPr>
                <a:t>D</a:t>
              </a:r>
              <a:r>
                <a:rPr lang="en-US" sz="650" b="1" dirty="0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  <a:ea typeface="Pretendard" panose="02000503000000020004" pitchFamily="50" charset="-127"/>
                  <a:cs typeface="Calibri" panose="020F0502020204030204" pitchFamily="34" charset="0"/>
                </a:rPr>
                <a:t>igital</a:t>
              </a:r>
              <a:r>
                <a:rPr lang="en-US" sz="650" b="1" dirty="0"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ea typeface="Pretendard" panose="02000503000000020004" pitchFamily="50" charset="-127"/>
                  <a:cs typeface="Calibri" panose="020F0502020204030204" pitchFamily="34" charset="0"/>
                </a:rPr>
                <a:t> </a:t>
              </a:r>
              <a:r>
                <a:rPr lang="en-US" sz="650" b="1" dirty="0">
                  <a:solidFill>
                    <a:schemeClr val="accent4"/>
                  </a:solidFill>
                  <a:latin typeface="Calibri" panose="020F0502020204030204" pitchFamily="34" charset="0"/>
                  <a:ea typeface="Pretendard" panose="02000503000000020004" pitchFamily="50" charset="-127"/>
                  <a:cs typeface="Calibri" panose="020F0502020204030204" pitchFamily="34" charset="0"/>
                </a:rPr>
                <a:t>F</a:t>
              </a:r>
              <a:r>
                <a:rPr lang="en-US" sz="650" b="1" dirty="0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  <a:ea typeface="Pretendard" panose="02000503000000020004" pitchFamily="50" charset="-127"/>
                  <a:cs typeface="Calibri" panose="020F0502020204030204" pitchFamily="34" charset="0"/>
                </a:rPr>
                <a:t>orensic</a:t>
              </a:r>
              <a:r>
                <a:rPr lang="en-US" sz="650" b="1" dirty="0"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ea typeface="Pretendard" panose="02000503000000020004" pitchFamily="50" charset="-127"/>
                  <a:cs typeface="Calibri" panose="020F0502020204030204" pitchFamily="34" charset="0"/>
                </a:rPr>
                <a:t> </a:t>
              </a:r>
              <a:r>
                <a:rPr lang="en-US" sz="650" b="1" dirty="0">
                  <a:solidFill>
                    <a:schemeClr val="accent4"/>
                  </a:solidFill>
                  <a:latin typeface="Calibri" panose="020F0502020204030204" pitchFamily="34" charset="0"/>
                  <a:ea typeface="Pretendard" panose="02000503000000020004" pitchFamily="50" charset="-127"/>
                  <a:cs typeface="Calibri" panose="020F0502020204030204" pitchFamily="34" charset="0"/>
                </a:rPr>
                <a:t>R</a:t>
              </a:r>
              <a:r>
                <a:rPr lang="en-US" sz="650" b="1" dirty="0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  <a:ea typeface="Pretendard" panose="02000503000000020004" pitchFamily="50" charset="-127"/>
                  <a:cs typeface="Calibri" panose="020F0502020204030204" pitchFamily="34" charset="0"/>
                </a:rPr>
                <a:t>esearch</a:t>
              </a:r>
              <a:r>
                <a:rPr lang="en-US" sz="650" b="1" dirty="0"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ea typeface="Pretendard" panose="02000503000000020004" pitchFamily="50" charset="-127"/>
                  <a:cs typeface="Calibri" panose="020F0502020204030204" pitchFamily="34" charset="0"/>
                </a:rPr>
                <a:t> </a:t>
              </a:r>
              <a:r>
                <a:rPr lang="en-US" sz="650" b="1" dirty="0">
                  <a:solidFill>
                    <a:schemeClr val="accent4"/>
                  </a:solidFill>
                  <a:latin typeface="Calibri" panose="020F0502020204030204" pitchFamily="34" charset="0"/>
                  <a:ea typeface="Pretendard" panose="02000503000000020004" pitchFamily="50" charset="-127"/>
                  <a:cs typeface="Calibri" panose="020F0502020204030204" pitchFamily="34" charset="0"/>
                </a:rPr>
                <a:t>C</a:t>
              </a:r>
              <a:r>
                <a:rPr lang="en-US" sz="650" b="1" dirty="0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  <a:ea typeface="Pretendard" panose="02000503000000020004" pitchFamily="50" charset="-127"/>
                  <a:cs typeface="Calibri" panose="020F0502020204030204" pitchFamily="34" charset="0"/>
                </a:rPr>
                <a:t>enter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368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000" b="1" kern="1200" baseline="0" dirty="0">
          <a:solidFill>
            <a:schemeClr val="bg1">
              <a:lumMod val="95000"/>
            </a:schemeClr>
          </a:solidFill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lvl1pPr>
    </p:titleStyle>
    <p:bodyStyle>
      <a:lvl1pPr marL="342900" indent="-342900" algn="l" defTabSz="685800" rtl="0" eaLnBrk="1" latinLnBrk="0" hangingPunct="1">
        <a:lnSpc>
          <a:spcPct val="150000"/>
        </a:lnSpc>
        <a:spcBef>
          <a:spcPts val="750"/>
        </a:spcBef>
        <a:buClr>
          <a:schemeClr val="accent2"/>
        </a:buClr>
        <a:buFont typeface="Wingdings" panose="05000000000000000000" pitchFamily="2" charset="2"/>
        <a:buChar char="§"/>
        <a:defRPr lang="en-US" sz="2200" b="1" kern="1200" baseline="0" dirty="0">
          <a:solidFill>
            <a:schemeClr val="bg1">
              <a:lumMod val="95000"/>
            </a:schemeClr>
          </a:solidFill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lvl1pPr>
      <a:lvl2pPr marL="574675" indent="-231775" algn="l" defTabSz="685800" rtl="0" eaLnBrk="1" latinLnBrk="0" hangingPunct="1">
        <a:lnSpc>
          <a:spcPct val="150000"/>
        </a:lnSpc>
        <a:spcBef>
          <a:spcPts val="375"/>
        </a:spcBef>
        <a:buClr>
          <a:schemeClr val="accent3">
            <a:lumMod val="60000"/>
            <a:lumOff val="40000"/>
          </a:schemeClr>
        </a:buClr>
        <a:buFont typeface="Wingdings" panose="05000000000000000000" pitchFamily="2" charset="2"/>
        <a:buChar char="§"/>
        <a:defRPr lang="en-US" sz="2000" b="0" kern="1200" baseline="0" dirty="0">
          <a:solidFill>
            <a:schemeClr val="bg1">
              <a:lumMod val="95000"/>
            </a:schemeClr>
          </a:solidFill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lvl2pPr>
      <a:lvl3pPr marL="914400" indent="-228600" algn="l" defTabSz="685800" rtl="0" eaLnBrk="1" latinLnBrk="0" hangingPunct="1">
        <a:lnSpc>
          <a:spcPct val="150000"/>
        </a:lnSpc>
        <a:spcBef>
          <a:spcPts val="375"/>
        </a:spcBef>
        <a:buClr>
          <a:schemeClr val="accent3">
            <a:lumMod val="60000"/>
            <a:lumOff val="40000"/>
          </a:schemeClr>
        </a:buClr>
        <a:buFont typeface="Arial" panose="020B0604020202020204" pitchFamily="34" charset="0"/>
        <a:buChar char="•"/>
        <a:defRPr lang="en-US" sz="1800" kern="1200" baseline="0" dirty="0">
          <a:solidFill>
            <a:schemeClr val="bg1">
              <a:lumMod val="95000"/>
            </a:schemeClr>
          </a:solidFill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lvl3pPr>
      <a:lvl4pPr marL="1254125" indent="-225425" algn="l" defTabSz="685800" rtl="0" eaLnBrk="1" latinLnBrk="0" hangingPunct="1">
        <a:lnSpc>
          <a:spcPct val="150000"/>
        </a:lnSpc>
        <a:spcBef>
          <a:spcPts val="375"/>
        </a:spcBef>
        <a:buClr>
          <a:schemeClr val="accent3">
            <a:lumMod val="60000"/>
            <a:lumOff val="40000"/>
          </a:schemeClr>
        </a:buClr>
        <a:buFont typeface="Courier New" panose="02070309020205020404" pitchFamily="49" charset="0"/>
        <a:buChar char="◦"/>
        <a:defRPr lang="en-US" sz="1800" kern="1200" baseline="0" dirty="0">
          <a:solidFill>
            <a:schemeClr val="bg1">
              <a:lumMod val="95000"/>
            </a:schemeClr>
          </a:solidFill>
          <a:latin typeface="Pretendard Light" panose="02000403000000020004" pitchFamily="50" charset="-127"/>
          <a:ea typeface="Pretendard Light" panose="02000403000000020004" pitchFamily="50" charset="-127"/>
          <a:cs typeface="Pretendard Light" panose="02000403000000020004" pitchFamily="50" charset="-127"/>
        </a:defRPr>
      </a:lvl4pPr>
      <a:lvl5pPr marL="1601788" indent="-230188" algn="l" defTabSz="685800" rtl="0" eaLnBrk="1" latinLnBrk="0" hangingPunct="1">
        <a:lnSpc>
          <a:spcPct val="150000"/>
        </a:lnSpc>
        <a:spcBef>
          <a:spcPts val="375"/>
        </a:spcBef>
        <a:buClr>
          <a:schemeClr val="accent3">
            <a:lumMod val="60000"/>
            <a:lumOff val="40000"/>
          </a:schemeClr>
        </a:buClr>
        <a:buFont typeface="Courier New" panose="02070309020205020404" pitchFamily="49" charset="0"/>
        <a:buChar char="◦"/>
        <a:defRPr lang="en-US" sz="1800" kern="1200" baseline="0" dirty="0">
          <a:solidFill>
            <a:schemeClr val="bg1">
              <a:lumMod val="95000"/>
            </a:schemeClr>
          </a:solidFill>
          <a:latin typeface="Pretendard Light" panose="02000403000000020004" pitchFamily="50" charset="-127"/>
          <a:ea typeface="Pretendard Light" panose="02000403000000020004" pitchFamily="50" charset="-127"/>
          <a:cs typeface="Pretendard Light" panose="02000403000000020004" pitchFamily="50" charset="-127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4281" userDrawn="1">
          <p15:clr>
            <a:srgbClr val="F26B43"/>
          </p15:clr>
        </p15:guide>
        <p15:guide id="3" orient="horz" pos="498" userDrawn="1">
          <p15:clr>
            <a:srgbClr val="F26B43"/>
          </p15:clr>
        </p15:guide>
        <p15:guide id="4" orient="horz" pos="8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D1963C-ECD0-6552-3024-4EDAE78B30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Memory Forensics in Cloud Storage</a:t>
            </a:r>
            <a:endParaRPr lang="ko-KR" alt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0D0C655-6203-43C6-8CB1-65191402E9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9" y="4750104"/>
            <a:ext cx="9144000" cy="1203286"/>
          </a:xfrm>
        </p:spPr>
        <p:txBody>
          <a:bodyPr>
            <a:normAutofit/>
          </a:bodyPr>
          <a:lstStyle/>
          <a:p>
            <a:pPr lvl="0"/>
            <a:r>
              <a:rPr lang="ko-KR" altLang="en-US" sz="350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강  정  윤</a:t>
            </a:r>
            <a:br>
              <a:rPr lang="en-US" altLang="ko-KR" sz="2800"/>
            </a:br>
            <a:r>
              <a:rPr lang="en-US" altLang="ko-KR" sz="1800"/>
              <a:t>Kang</a:t>
            </a:r>
            <a:r>
              <a:rPr lang="en-US" sz="1800"/>
              <a:t>, Jeongyoon</a:t>
            </a:r>
            <a:endParaRPr lang="en-US" sz="1800" dirty="0"/>
          </a:p>
          <a:p>
            <a:pPr>
              <a:spcBef>
                <a:spcPts val="250"/>
              </a:spcBef>
            </a:pPr>
            <a:r>
              <a:rPr lang="en-US" sz="1050"/>
              <a:t>k11n@</a:t>
            </a:r>
            <a:r>
              <a:rPr lang="en-US" sz="1050" dirty="0"/>
              <a:t>korea.ac.kr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6A515-7BD8-156E-4217-7698BE6BF0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[23-1] Advanced Techniques for Digital Forensics in IoT World</a:t>
            </a:r>
            <a:endParaRPr lang="ko-KR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CC168-2DB0-B69A-1A1A-A97A6DF63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Playing with Physical Memory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F50F3CE-3CA7-9A6E-0AF7-04EB71303068}"/>
              </a:ext>
            </a:extLst>
          </p:cNvPr>
          <p:cNvGrpSpPr/>
          <p:nvPr/>
        </p:nvGrpSpPr>
        <p:grpSpPr>
          <a:xfrm>
            <a:off x="4745457" y="5869004"/>
            <a:ext cx="2701083" cy="297018"/>
            <a:chOff x="1330768" y="5757705"/>
            <a:chExt cx="2701083" cy="297018"/>
          </a:xfrm>
        </p:grpSpPr>
        <p:sp>
          <p:nvSpPr>
            <p:cNvPr id="19" name="Rectangle 34">
              <a:extLst>
                <a:ext uri="{FF2B5EF4-FFF2-40B4-BE49-F238E27FC236}">
                  <a16:creationId xmlns:a16="http://schemas.microsoft.com/office/drawing/2014/main" id="{8AE19D4A-0007-F8F2-36E4-C8AC28591073}"/>
                </a:ext>
              </a:extLst>
            </p:cNvPr>
            <p:cNvSpPr/>
            <p:nvPr/>
          </p:nvSpPr>
          <p:spPr>
            <a:xfrm>
              <a:off x="1719952" y="5767714"/>
              <a:ext cx="2311899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algn="dist"/>
              <a:r>
                <a:rPr lang="en-US" sz="1000" b="1" spc="60" dirty="0">
                  <a:solidFill>
                    <a:srgbClr val="004C9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D</a:t>
              </a:r>
              <a:r>
                <a:rPr lang="en-US" sz="1000" b="1" spc="6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igital </a:t>
              </a:r>
              <a:r>
                <a:rPr lang="en-US" sz="1000" b="1" spc="60" dirty="0">
                  <a:solidFill>
                    <a:srgbClr val="004C9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</a:t>
              </a:r>
              <a:r>
                <a:rPr lang="en-US" sz="1000" b="1" spc="6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orensic </a:t>
              </a:r>
              <a:r>
                <a:rPr lang="en-US" sz="1000" b="1" spc="60" dirty="0">
                  <a:solidFill>
                    <a:srgbClr val="004C9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R</a:t>
              </a:r>
              <a:r>
                <a:rPr lang="en-US" sz="1000" b="1" spc="6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esearch </a:t>
              </a:r>
              <a:r>
                <a:rPr lang="en-US" sz="1000" b="1" spc="60" dirty="0">
                  <a:solidFill>
                    <a:srgbClr val="004C9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</a:t>
              </a:r>
              <a:r>
                <a:rPr lang="en-US" sz="1000" b="1" spc="6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enter</a:t>
              </a:r>
              <a:br>
                <a:rPr lang="en-US" sz="8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</a:br>
              <a:r>
                <a:rPr lang="en-US" altLang="ko-KR" sz="800" spc="-5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Institute of Cyber Security &amp; Privacy, </a:t>
              </a:r>
              <a:r>
                <a:rPr lang="en-US" sz="800" spc="-5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Korea University</a:t>
              </a:r>
            </a:p>
          </p:txBody>
        </p:sp>
        <p:pic>
          <p:nvPicPr>
            <p:cNvPr id="20" name="Picture 47" descr="Icon&#10;&#10;Description automatically generated">
              <a:extLst>
                <a:ext uri="{FF2B5EF4-FFF2-40B4-BE49-F238E27FC236}">
                  <a16:creationId xmlns:a16="http://schemas.microsoft.com/office/drawing/2014/main" id="{7E82C1CB-1183-EE09-8F1E-59F840562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0768" y="5757705"/>
              <a:ext cx="297018" cy="2970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62596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내용 개체 틀 2">
            <a:extLst>
              <a:ext uri="{FF2B5EF4-FFF2-40B4-BE49-F238E27FC236}">
                <a16:creationId xmlns:a16="http://schemas.microsoft.com/office/drawing/2014/main" id="{951E771B-0CF5-CF48-21D6-89B82BAD3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322773"/>
            <a:ext cx="11567160" cy="5241538"/>
          </a:xfrm>
        </p:spPr>
        <p:txBody>
          <a:bodyPr/>
          <a:lstStyle/>
          <a:p>
            <a:r>
              <a:rPr lang="en-US" altLang="ko-KR"/>
              <a:t>The Entire process of collecting Mega Cloud data by injecting </a:t>
            </a:r>
            <a:r>
              <a:rPr lang="en-US" altLang="ko-KR" i="1"/>
              <a:t>sid</a:t>
            </a:r>
            <a:r>
              <a:rPr lang="en-US" altLang="ko-KR"/>
              <a:t>, </a:t>
            </a:r>
            <a:r>
              <a:rPr lang="en-US" altLang="ko-KR" i="1"/>
              <a:t>k</a:t>
            </a:r>
            <a:r>
              <a:rPr lang="en-US" altLang="ko-KR"/>
              <a:t> values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9F1BFEE-E9E8-2606-055F-2DA276BC623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2420" y="2085975"/>
            <a:ext cx="11567160" cy="3276600"/>
          </a:xfrm>
          <a:prstGeom prst="roundRect">
            <a:avLst>
              <a:gd name="adj" fmla="val 8527"/>
            </a:avLst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39DE716-4CB9-37EF-35FB-41944F526D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A. MEGA Cloud</a:t>
            </a:r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D768707-AD74-910B-18DC-1C2BCE94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Memory Image Analysis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D9CD6B-DCF5-BFFC-2287-BA59FE277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0" y="2434523"/>
            <a:ext cx="828000" cy="82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06024E-F375-EB26-72C5-F7CF0410CFD8}"/>
              </a:ext>
            </a:extLst>
          </p:cNvPr>
          <p:cNvSpPr txBox="1"/>
          <p:nvPr/>
        </p:nvSpPr>
        <p:spPr>
          <a:xfrm>
            <a:off x="7071732" y="2198040"/>
            <a:ext cx="4695690" cy="2966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>
                <a:latin typeface="Consolas" panose="020B0609020204030204" pitchFamily="49" charset="0"/>
                <a:cs typeface="Arial" panose="020B0604020202020204" pitchFamily="34" charset="0"/>
              </a:rPr>
              <a:t>Prepare Memory Captured Image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>
                <a:latin typeface="Consolas" panose="020B0609020204030204" pitchFamily="49" charset="0"/>
                <a:cs typeface="Arial" panose="020B0604020202020204" pitchFamily="34" charset="0"/>
              </a:rPr>
              <a:t>Find </a:t>
            </a:r>
            <a:r>
              <a:rPr lang="en-US" altLang="ko-KR" sz="1400" i="1">
                <a:latin typeface="Consolas" panose="020B0609020204030204" pitchFamily="49" charset="0"/>
                <a:cs typeface="Arial" panose="020B0604020202020204" pitchFamily="34" charset="0"/>
              </a:rPr>
              <a:t>k</a:t>
            </a:r>
            <a:r>
              <a:rPr lang="en-US" altLang="ko-KR" sz="1400"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400" i="1">
                <a:latin typeface="Consolas" panose="020B0609020204030204" pitchFamily="49" charset="0"/>
                <a:cs typeface="Arial" panose="020B0604020202020204" pitchFamily="34" charset="0"/>
              </a:rPr>
              <a:t>sid</a:t>
            </a:r>
            <a:r>
              <a:rPr lang="en-US" altLang="ko-KR" sz="1400">
                <a:latin typeface="Consolas" panose="020B0609020204030204" pitchFamily="49" charset="0"/>
                <a:cs typeface="Arial" panose="020B0604020202020204" pitchFamily="34" charset="0"/>
              </a:rPr>
              <a:t> value in Memory Image</a:t>
            </a:r>
            <a:endParaRPr lang="ko-KR" altLang="en-US" sz="14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>
                <a:latin typeface="Consolas" panose="020B0609020204030204" pitchFamily="49" charset="0"/>
                <a:cs typeface="Arial" panose="020B0604020202020204" pitchFamily="34" charset="0"/>
              </a:rPr>
              <a:t>Access the Mega Login Web page</a:t>
            </a:r>
            <a:r>
              <a:rPr lang="ko-KR" altLang="en-US" sz="140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br>
              <a:rPr lang="en-US" altLang="ko-KR" sz="140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ko-KR" sz="1400">
                <a:latin typeface="Consolas" panose="020B0609020204030204" pitchFamily="49" charset="0"/>
                <a:cs typeface="Arial" panose="020B0604020202020204" pitchFamily="34" charset="0"/>
              </a:rPr>
              <a:t>&amp;</a:t>
            </a:r>
            <a:r>
              <a:rPr lang="ko-KR" altLang="en-US" sz="140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400">
                <a:latin typeface="Consolas" panose="020B0609020204030204" pitchFamily="49" charset="0"/>
                <a:cs typeface="Arial" panose="020B0604020202020204" pitchFamily="34" charset="0"/>
              </a:rPr>
              <a:t>Save the value to Local Storage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>
                <a:latin typeface="Consolas" panose="020B0609020204030204" pitchFamily="49" charset="0"/>
                <a:cs typeface="Arial" panose="020B0604020202020204" pitchFamily="34" charset="0"/>
              </a:rPr>
              <a:t>Attempt to Login</a:t>
            </a:r>
            <a:endParaRPr lang="ko-KR" altLang="en-US" sz="14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>
                <a:latin typeface="Consolas" panose="020B0609020204030204" pitchFamily="49" charset="0"/>
                <a:cs typeface="Arial" panose="020B0604020202020204" pitchFamily="34" charset="0"/>
              </a:rPr>
              <a:t>Reload page to see cloud data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>
                <a:latin typeface="Consolas" panose="020B0609020204030204" pitchFamily="49" charset="0"/>
                <a:cs typeface="Arial" panose="020B0604020202020204" pitchFamily="34" charset="0"/>
              </a:rPr>
              <a:t>(Optional) Extract Recovery Key </a:t>
            </a:r>
            <a:br>
              <a:rPr lang="en-US" altLang="ko-KR" sz="140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ko-KR" sz="1400">
                <a:latin typeface="Consolas" panose="020B0609020204030204" pitchFamily="49" charset="0"/>
                <a:cs typeface="Arial" panose="020B0604020202020204" pitchFamily="34" charset="0"/>
              </a:rPr>
              <a:t>&amp; Reset password for accessing permanently </a:t>
            </a:r>
            <a:br>
              <a:rPr lang="en-US" altLang="ko-KR" sz="140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ko-KR" sz="1400">
                <a:latin typeface="Consolas" panose="020B0609020204030204" pitchFamily="49" charset="0"/>
                <a:cs typeface="Arial" panose="020B0604020202020204" pitchFamily="34" charset="0"/>
              </a:rPr>
              <a:t>and preventing deleting</a:t>
            </a:r>
            <a:endParaRPr lang="ko-KR" altLang="en-US" sz="140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11A5CCB-ECF6-3DA9-3C23-B99052A14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975" y="2434523"/>
            <a:ext cx="828000" cy="828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68F3EAF-DFD1-47F4-E24E-F76363D3D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054" y="2434523"/>
            <a:ext cx="828000" cy="828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2FF9F48-F873-2709-1168-7A9E23954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8133" y="4224004"/>
            <a:ext cx="828000" cy="828000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58CB7C08-3434-3CE5-A904-95CC24BC4350}"/>
              </a:ext>
            </a:extLst>
          </p:cNvPr>
          <p:cNvSpPr/>
          <p:nvPr/>
        </p:nvSpPr>
        <p:spPr>
          <a:xfrm>
            <a:off x="1623030" y="2725842"/>
            <a:ext cx="705525" cy="267724"/>
          </a:xfrm>
          <a:prstGeom prst="rightArrow">
            <a:avLst>
              <a:gd name="adj1" fmla="val 50000"/>
              <a:gd name="adj2" fmla="val 60081"/>
            </a:avLst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1BC8AC8A-1831-07B9-592E-50C6AAD35742}"/>
              </a:ext>
            </a:extLst>
          </p:cNvPr>
          <p:cNvSpPr/>
          <p:nvPr/>
        </p:nvSpPr>
        <p:spPr>
          <a:xfrm>
            <a:off x="3367395" y="2725842"/>
            <a:ext cx="705525" cy="267724"/>
          </a:xfrm>
          <a:prstGeom prst="rightArrow">
            <a:avLst>
              <a:gd name="adj1" fmla="val 50000"/>
              <a:gd name="adj2" fmla="val 60081"/>
            </a:avLst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E052F3BA-ADF9-CD50-E757-DBFE240B8405}"/>
              </a:ext>
            </a:extLst>
          </p:cNvPr>
          <p:cNvSpPr/>
          <p:nvPr/>
        </p:nvSpPr>
        <p:spPr>
          <a:xfrm>
            <a:off x="5117188" y="2725842"/>
            <a:ext cx="705525" cy="267724"/>
          </a:xfrm>
          <a:prstGeom prst="rightArrow">
            <a:avLst>
              <a:gd name="adj1" fmla="val 50000"/>
              <a:gd name="adj2" fmla="val 60081"/>
            </a:avLst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AF0B8980-77C6-5FEA-CE5F-72D10D2CF2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8335" y="4203458"/>
            <a:ext cx="828000" cy="828000"/>
          </a:xfrm>
          <a:prstGeom prst="rect">
            <a:avLst/>
          </a:prstGeom>
        </p:spPr>
      </p:pic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43A04937-3F43-B30E-C672-F47FA507BA02}"/>
              </a:ext>
            </a:extLst>
          </p:cNvPr>
          <p:cNvCxnSpPr>
            <a:cxnSpLocks/>
          </p:cNvCxnSpPr>
          <p:nvPr/>
        </p:nvCxnSpPr>
        <p:spPr>
          <a:xfrm rot="5400000">
            <a:off x="3373833" y="1141680"/>
            <a:ext cx="698078" cy="5238523"/>
          </a:xfrm>
          <a:prstGeom prst="bentConnector3">
            <a:avLst>
              <a:gd name="adj1" fmla="val 50000"/>
            </a:avLst>
          </a:prstGeom>
          <a:ln w="111125">
            <a:solidFill>
              <a:srgbClr val="222A35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>
            <a:extLst>
              <a:ext uri="{FF2B5EF4-FFF2-40B4-BE49-F238E27FC236}">
                <a16:creationId xmlns:a16="http://schemas.microsoft.com/office/drawing/2014/main" id="{AA5FD06B-4D90-163E-4325-851C2AD434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610" y="4227621"/>
            <a:ext cx="828000" cy="828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3769F156-45BD-9743-A98D-5F81EAA89F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8133" y="2434522"/>
            <a:ext cx="828000" cy="828000"/>
          </a:xfrm>
          <a:prstGeom prst="rect">
            <a:avLst/>
          </a:prstGeom>
        </p:spPr>
      </p:pic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9833B919-42EA-2195-8206-3E092B2651F7}"/>
              </a:ext>
            </a:extLst>
          </p:cNvPr>
          <p:cNvSpPr/>
          <p:nvPr/>
        </p:nvSpPr>
        <p:spPr>
          <a:xfrm>
            <a:off x="1617747" y="4494777"/>
            <a:ext cx="1563603" cy="267724"/>
          </a:xfrm>
          <a:prstGeom prst="rightArrow">
            <a:avLst>
              <a:gd name="adj1" fmla="val 50000"/>
              <a:gd name="adj2" fmla="val 60081"/>
            </a:avLst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E108FADB-3E96-0471-AD6B-04856C4560A6}"/>
              </a:ext>
            </a:extLst>
          </p:cNvPr>
          <p:cNvSpPr/>
          <p:nvPr/>
        </p:nvSpPr>
        <p:spPr>
          <a:xfrm>
            <a:off x="4266314" y="4494777"/>
            <a:ext cx="1563603" cy="267724"/>
          </a:xfrm>
          <a:prstGeom prst="rightArrow">
            <a:avLst>
              <a:gd name="adj1" fmla="val 50000"/>
              <a:gd name="adj2" fmla="val 60081"/>
            </a:avLst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D265BB7-6DF1-D71E-0EE5-A79D4D6A9BD1}"/>
              </a:ext>
            </a:extLst>
          </p:cNvPr>
          <p:cNvSpPr txBox="1"/>
          <p:nvPr/>
        </p:nvSpPr>
        <p:spPr>
          <a:xfrm>
            <a:off x="1625744" y="2427153"/>
            <a:ext cx="70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E77F99-3282-4492-BBAA-4F24A5368943}"/>
              </a:ext>
            </a:extLst>
          </p:cNvPr>
          <p:cNvSpPr txBox="1"/>
          <p:nvPr/>
        </p:nvSpPr>
        <p:spPr>
          <a:xfrm>
            <a:off x="3367395" y="2427153"/>
            <a:ext cx="70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②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1C3EF43-283A-040F-4F53-3CBF90BADE00}"/>
              </a:ext>
            </a:extLst>
          </p:cNvPr>
          <p:cNvSpPr txBox="1"/>
          <p:nvPr/>
        </p:nvSpPr>
        <p:spPr>
          <a:xfrm>
            <a:off x="5109046" y="2427153"/>
            <a:ext cx="70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③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94E76D-833F-DCA4-86D7-34943D45D09A}"/>
              </a:ext>
            </a:extLst>
          </p:cNvPr>
          <p:cNvSpPr txBox="1"/>
          <p:nvPr/>
        </p:nvSpPr>
        <p:spPr>
          <a:xfrm>
            <a:off x="4263320" y="4155770"/>
            <a:ext cx="154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⑥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F38BC42-4852-05A0-5EF2-A19D11A1E484}"/>
              </a:ext>
            </a:extLst>
          </p:cNvPr>
          <p:cNvSpPr txBox="1"/>
          <p:nvPr/>
        </p:nvSpPr>
        <p:spPr>
          <a:xfrm>
            <a:off x="1596973" y="4155770"/>
            <a:ext cx="154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⑤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00AEDC-C811-8612-DC96-020B94512A34}"/>
              </a:ext>
            </a:extLst>
          </p:cNvPr>
          <p:cNvSpPr txBox="1"/>
          <p:nvPr/>
        </p:nvSpPr>
        <p:spPr>
          <a:xfrm>
            <a:off x="2944531" y="3308312"/>
            <a:ext cx="154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872428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39DE716-4CB9-37EF-35FB-41944F526D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A. MEGA Cloud - Proposed Tool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E33CA-6D91-7A3F-BE90-7BBACC30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Exploring Image</a:t>
            </a:r>
            <a:endParaRPr lang="ko-KR" altLang="en-US"/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CCA29F9A-31CA-8B1B-D00F-ABF13401CB48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ko-KR"/>
              <a:t>Search Results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Attempting to Log-in</a:t>
            </a:r>
          </a:p>
          <a:p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D768707-AD74-910B-18DC-1C2BCE94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Memory Image Analysis</a:t>
            </a:r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274BDC5-C5D8-E6EE-4319-0E12A2B12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344"/>
          <a:stretch/>
        </p:blipFill>
        <p:spPr>
          <a:xfrm>
            <a:off x="312415" y="1980893"/>
            <a:ext cx="5708560" cy="30530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E67AB4D-CDE1-7FB0-5DB9-47D87873F6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190"/>
          <a:stretch/>
        </p:blipFill>
        <p:spPr>
          <a:xfrm>
            <a:off x="6171012" y="3234938"/>
            <a:ext cx="5708561" cy="96396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386C3FB-A670-650D-0329-8D9D84354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010" y="4928355"/>
            <a:ext cx="5708561" cy="162834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BC1FE92-EC50-94BB-3CD0-DA9315EE4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012" y="1980893"/>
            <a:ext cx="5708561" cy="110428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A9C2B4-88BF-1540-4E40-C27086B9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502"/>
          <a:stretch/>
        </p:blipFill>
        <p:spPr>
          <a:xfrm>
            <a:off x="312414" y="5136422"/>
            <a:ext cx="5708559" cy="142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6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E33CA-6D91-7A3F-BE90-7BBACC30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Optionally, exporting Recovery Key</a:t>
            </a:r>
          </a:p>
          <a:p>
            <a:pPr lvl="1"/>
            <a:r>
              <a:rPr lang="en-US" altLang="ko-KR"/>
              <a:t>If not, free to explore cloud storage</a:t>
            </a:r>
          </a:p>
          <a:p>
            <a:pPr lvl="1"/>
            <a:r>
              <a:rPr lang="en-US" altLang="ko-KR"/>
              <a:t>If yes, it is possible to prevent anti-forensic from the suspect by resetting the password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In this case, the CoC procedure should be followed </a:t>
            </a:r>
          </a:p>
          <a:p>
            <a:pPr lvl="1"/>
            <a:r>
              <a:rPr lang="en-US" altLang="ko-KR"/>
              <a:t>Cloud storage is likely to be modified by investigators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39DE716-4CB9-37EF-35FB-41944F526D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A. MEGA Cloud - Proposed Tool</a:t>
            </a:r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D768707-AD74-910B-18DC-1C2BCE94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Memory Image Analysis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BF5257-BF73-E788-F441-E020A8014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5" y="3123729"/>
            <a:ext cx="5708561" cy="6105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484F28-7820-9702-24A2-F551AEB7B9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892"/>
          <a:stretch/>
        </p:blipFill>
        <p:spPr>
          <a:xfrm>
            <a:off x="6171026" y="3123729"/>
            <a:ext cx="5708561" cy="61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60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9140BFEC-E68E-F9BE-7E0F-C746B06A7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B. MYBOX</a:t>
            </a:r>
            <a:endParaRPr lang="ko-KR" altLang="en-US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9171E7E5-8C1A-DBE0-4B0E-0B32519CA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Features</a:t>
            </a:r>
          </a:p>
          <a:p>
            <a:pPr lvl="1"/>
            <a:r>
              <a:rPr lang="en-US" altLang="ko-KR"/>
              <a:t>WEB</a:t>
            </a:r>
          </a:p>
          <a:p>
            <a:pPr lvl="1"/>
            <a:r>
              <a:rPr lang="en-US" altLang="ko-KR"/>
              <a:t>Auto-Login Unsupported</a:t>
            </a:r>
          </a:p>
          <a:p>
            <a:pPr lvl="1"/>
            <a:r>
              <a:rPr lang="en-US" altLang="ko-KR"/>
              <a:t>Internal API code development completed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95A8C33-91F8-860F-602A-905D072FA855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ko-KR"/>
              <a:t>Values</a:t>
            </a:r>
          </a:p>
          <a:p>
            <a:pPr lvl="1"/>
            <a:r>
              <a:rPr lang="en-US" altLang="ko-KR"/>
              <a:t>Stored in Cookies</a:t>
            </a:r>
          </a:p>
          <a:p>
            <a:r>
              <a:rPr lang="en-US" altLang="ko-KR"/>
              <a:t>To Do</a:t>
            </a:r>
          </a:p>
          <a:p>
            <a:pPr lvl="1"/>
            <a:r>
              <a:rPr lang="en-US" altLang="ko-KR"/>
              <a:t>Attempt to collect data </a:t>
            </a:r>
            <a:br>
              <a:rPr lang="en-US" altLang="ko-KR"/>
            </a:br>
            <a:r>
              <a:rPr lang="en-US" altLang="ko-KR"/>
              <a:t>after injecting into API request packets</a:t>
            </a:r>
            <a:endParaRPr lang="ko-KR" altLang="en-US"/>
          </a:p>
          <a:p>
            <a:endParaRPr lang="ko-KR" altLang="en-US"/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A40DEAEA-6380-6B23-2682-46602F83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Application Analysis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05D0893-7ED5-6063-5B4F-7FF4591B7D08}"/>
              </a:ext>
            </a:extLst>
          </p:cNvPr>
          <p:cNvGrpSpPr/>
          <p:nvPr/>
        </p:nvGrpSpPr>
        <p:grpSpPr>
          <a:xfrm>
            <a:off x="732263" y="4096373"/>
            <a:ext cx="10727474" cy="2276898"/>
            <a:chOff x="1585912" y="4279799"/>
            <a:chExt cx="9020175" cy="19145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3E65D4A-3B51-335C-BFE0-02747666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5912" y="4279799"/>
              <a:ext cx="9020175" cy="19145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052DA83-AE6D-2905-48AC-24F7AF21C10B}"/>
                </a:ext>
              </a:extLst>
            </p:cNvPr>
            <p:cNvSpPr/>
            <p:nvPr/>
          </p:nvSpPr>
          <p:spPr>
            <a:xfrm>
              <a:off x="1587464" y="5215174"/>
              <a:ext cx="9010650" cy="392245"/>
            </a:xfrm>
            <a:prstGeom prst="rect">
              <a:avLst/>
            </a:prstGeom>
            <a:solidFill>
              <a:srgbClr val="00B050">
                <a:alpha val="25098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3E0017A-C420-87D1-4BE9-6804A3513843}"/>
              </a:ext>
            </a:extLst>
          </p:cNvPr>
          <p:cNvSpPr txBox="1"/>
          <p:nvPr/>
        </p:nvSpPr>
        <p:spPr>
          <a:xfrm>
            <a:off x="8706280" y="5663008"/>
            <a:ext cx="2060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B050"/>
                </a:solidFill>
              </a:rPr>
              <a:t>If remove, Log-Out</a:t>
            </a:r>
            <a:endParaRPr lang="ko-KR" altLang="en-US" sz="1600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555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39DE716-4CB9-37EF-35FB-41944F526D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B. MYBOX</a:t>
            </a:r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D768707-AD74-910B-18DC-1C2BCE94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Memory Image Analysis</a:t>
            </a:r>
            <a:endParaRPr lang="ko-KR" altLang="en-US"/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7D1C032A-C9A2-545B-BC89-60B6357E9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Search values in memory cature</a:t>
            </a:r>
            <a:endParaRPr lang="ko-KR" altLang="en-US"/>
          </a:p>
        </p:txBody>
      </p:sp>
      <p:graphicFrame>
        <p:nvGraphicFramePr>
          <p:cNvPr id="38" name="표 7">
            <a:extLst>
              <a:ext uri="{FF2B5EF4-FFF2-40B4-BE49-F238E27FC236}">
                <a16:creationId xmlns:a16="http://schemas.microsoft.com/office/drawing/2014/main" id="{DC629381-5531-C531-0D15-08024319E3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700882"/>
              </p:ext>
            </p:extLst>
          </p:nvPr>
        </p:nvGraphicFramePr>
        <p:xfrm>
          <a:off x="312420" y="1863926"/>
          <a:ext cx="11567160" cy="3494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834">
                  <a:extLst>
                    <a:ext uri="{9D8B030D-6E8A-4147-A177-3AD203B41FA5}">
                      <a16:colId xmlns:a16="http://schemas.microsoft.com/office/drawing/2014/main" val="963796037"/>
                    </a:ext>
                  </a:extLst>
                </a:gridCol>
                <a:gridCol w="8283239">
                  <a:extLst>
                    <a:ext uri="{9D8B030D-6E8A-4147-A177-3AD203B41FA5}">
                      <a16:colId xmlns:a16="http://schemas.microsoft.com/office/drawing/2014/main" val="3892933202"/>
                    </a:ext>
                  </a:extLst>
                </a:gridCol>
                <a:gridCol w="2291087">
                  <a:extLst>
                    <a:ext uri="{9D8B030D-6E8A-4147-A177-3AD203B41FA5}">
                      <a16:colId xmlns:a16="http://schemas.microsoft.com/office/drawing/2014/main" val="4178069590"/>
                    </a:ext>
                  </a:extLst>
                </a:gridCol>
              </a:tblGrid>
              <a:tr h="379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Examples of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Reg-ex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202546"/>
                  </a:ext>
                </a:extLst>
              </a:tr>
              <a:tr h="936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1200"/>
                        <a:t>NID_SES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b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1200" b="0"/>
                        <a:t>(?:NID_SES.{9}|{\"name\":\"NID_SES\",\"value\":\"|NID_SES=)([A-Za-z0-9+/=]{500,})(?:\"|;|\s)</a:t>
                      </a:r>
                      <a:endParaRPr lang="ko-KR" altLang="en-US" sz="1200" b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807197"/>
                  </a:ext>
                </a:extLst>
              </a:tr>
              <a:tr h="767166"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131769"/>
                  </a:ext>
                </a:extLst>
              </a:tr>
              <a:tr h="352940">
                <a:tc vMerge="1">
                  <a:txBody>
                    <a:bodyPr/>
                    <a:lstStyle/>
                    <a:p>
                      <a:pPr algn="ctr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/>
                        <a:t>NID_SES�d���@���AAABsc21UQQ5QG3EPBnYfJA2AuA…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200" b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853181"/>
                  </a:ext>
                </a:extLst>
              </a:tr>
              <a:tr h="352940">
                <a:tc rowSpan="3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NID_AUT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NID_AUT=ELc2AwWoDjYgciNc0a4TSNrIA0FtTiudemlqWC1dmK4A1/c4P0cU+Z9thULL47y;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(?:NID_AUT.{9}|{\"name\":\"NID_AUT\",\"value\":\"|NID_AUT=)([A-Za-z0-9+/]{64})(?:\"|;|)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379873"/>
                  </a:ext>
                </a:extLst>
              </a:tr>
              <a:tr h="352940"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{"name":"NID_AUT","value":"ELc2AwWoDjYgciNc0a4TSNrIA0FtTiudemlqWC1dmK4A1//c4P0cU+Z9thULL47y"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864068"/>
                  </a:ext>
                </a:extLst>
              </a:tr>
              <a:tr h="352940"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NID_AUT�H���@���ELc2AwWoDjYgciNc0a4TSNrIA0FtTiudemlqWC1dmK4A1//c4P0cU+Z9thULL47y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681879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3C2ECF5C-9996-C0A5-4407-3C0D04297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643" y="2327811"/>
            <a:ext cx="8132953" cy="82368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8DD6801-0267-A8DC-3A28-13CFFD2E5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643" y="3226014"/>
            <a:ext cx="8132953" cy="68582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4586528-6C8A-0241-EA9E-73AC5B725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" y="5476858"/>
            <a:ext cx="11567160" cy="84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64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E33CA-6D91-7A3F-BE90-7BBACC30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How to insert cookies into a page?</a:t>
            </a:r>
          </a:p>
          <a:p>
            <a:pPr lvl="1"/>
            <a:r>
              <a:rPr lang="en-US" altLang="ko-KR" sz="1800">
                <a:latin typeface="Consolas" panose="020B0609020204030204" pitchFamily="49" charset="0"/>
              </a:rPr>
              <a:t>document.cookie = ‘</a:t>
            </a:r>
            <a:r>
              <a:rPr lang="en-US" altLang="ko-KR" sz="1800" i="1">
                <a:latin typeface="Consolas" panose="020B0609020204030204" pitchFamily="49" charset="0"/>
              </a:rPr>
              <a:t>{key}={value}’</a:t>
            </a:r>
            <a:r>
              <a:rPr lang="en-US" altLang="ko-KR" sz="1800">
                <a:latin typeface="Consolas" panose="020B0609020204030204" pitchFamily="49" charset="0"/>
              </a:rPr>
              <a:t>;</a:t>
            </a:r>
          </a:p>
          <a:p>
            <a:pPr lvl="1"/>
            <a:endParaRPr lang="en-US" altLang="ko-KR" sz="1800">
              <a:latin typeface="Consolas" panose="020B0609020204030204" pitchFamily="49" charset="0"/>
            </a:endParaRPr>
          </a:p>
          <a:p>
            <a:r>
              <a:rPr lang="en-US" altLang="ko-KR" sz="2000"/>
              <a:t>Automating with Playwright and Python</a:t>
            </a:r>
            <a:endParaRPr lang="ko-KR" altLang="en-US" sz="2000"/>
          </a:p>
          <a:p>
            <a:endParaRPr lang="en-US" altLang="ko-KR" sz="2000">
              <a:latin typeface="Consolas" panose="020B0609020204030204" pitchFamily="49" charset="0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39DE716-4CB9-37EF-35FB-41944F526D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B. MYBOX</a:t>
            </a:r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D768707-AD74-910B-18DC-1C2BCE94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Memory Image Analysis</a:t>
            </a: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8ED7AAD-AC37-778B-B466-9E0FB39D5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99" y="2476501"/>
            <a:ext cx="6316402" cy="3245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570B54D-0E21-46D8-EA38-69FBD6E8F0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952" b="42704"/>
          <a:stretch/>
        </p:blipFill>
        <p:spPr>
          <a:xfrm>
            <a:off x="732098" y="3428999"/>
            <a:ext cx="5687752" cy="272013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50A1E1D-4292-A511-6D08-BFD5E95B4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385" y="3428999"/>
            <a:ext cx="4353575" cy="272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76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39DE716-4CB9-37EF-35FB-41944F526D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B. MYBOX</a:t>
            </a:r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D768707-AD74-910B-18DC-1C2BCE94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Memory Image Analysis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E33CA-6D91-7A3F-BE90-7BBACC30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What after log-in? Use Internal API!</a:t>
            </a:r>
          </a:p>
          <a:p>
            <a:pPr lvl="1"/>
            <a:r>
              <a:rPr lang="en-US" altLang="ko-KR"/>
              <a:t>The Naver Internal API developed in the last task can be utilized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A2B3FB3-2673-E505-4887-1967E21425D7}"/>
              </a:ext>
            </a:extLst>
          </p:cNvPr>
          <p:cNvGrpSpPr/>
          <p:nvPr/>
        </p:nvGrpSpPr>
        <p:grpSpPr>
          <a:xfrm>
            <a:off x="2014539" y="2594892"/>
            <a:ext cx="8162922" cy="3219450"/>
            <a:chOff x="2014539" y="2594892"/>
            <a:chExt cx="8162922" cy="32194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EAC4A23-3465-BEBD-C5E2-569E3AD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29336" y="2594892"/>
              <a:ext cx="4048125" cy="321945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16DC325-D041-74E4-5A31-C83304155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4539" y="2600931"/>
              <a:ext cx="3943350" cy="32134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3898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내용 개체 틀 2">
            <a:extLst>
              <a:ext uri="{FF2B5EF4-FFF2-40B4-BE49-F238E27FC236}">
                <a16:creationId xmlns:a16="http://schemas.microsoft.com/office/drawing/2014/main" id="{951E771B-0CF5-CF48-21D6-89B82BAD3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322773"/>
            <a:ext cx="11567160" cy="5241538"/>
          </a:xfrm>
        </p:spPr>
        <p:txBody>
          <a:bodyPr/>
          <a:lstStyle/>
          <a:p>
            <a:r>
              <a:rPr lang="en-US" altLang="ko-KR"/>
              <a:t>The Entire process of collecting Mega Cloud data by injecting </a:t>
            </a:r>
            <a:r>
              <a:rPr lang="en-US" altLang="ko-KR" i="1"/>
              <a:t>sid</a:t>
            </a:r>
            <a:r>
              <a:rPr lang="en-US" altLang="ko-KR"/>
              <a:t>, </a:t>
            </a:r>
            <a:r>
              <a:rPr lang="en-US" altLang="ko-KR" i="1"/>
              <a:t>k</a:t>
            </a:r>
            <a:r>
              <a:rPr lang="en-US" altLang="ko-KR"/>
              <a:t> values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9F1BFEE-E9E8-2606-055F-2DA276BC623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2420" y="2085975"/>
            <a:ext cx="11567160" cy="3276600"/>
          </a:xfrm>
          <a:prstGeom prst="roundRect">
            <a:avLst>
              <a:gd name="adj" fmla="val 8527"/>
            </a:avLst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Pretendard"/>
              <a:cs typeface="+mn-cs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39DE716-4CB9-37EF-35FB-41944F526D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B. MYBOX</a:t>
            </a:r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D768707-AD74-910B-18DC-1C2BCE94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Memory Image Analysis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D9CD6B-DCF5-BFFC-2287-BA59FE277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0" y="2434523"/>
            <a:ext cx="828000" cy="82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06024E-F375-EB26-72C5-F7CF0410CFD8}"/>
              </a:ext>
            </a:extLst>
          </p:cNvPr>
          <p:cNvSpPr txBox="1"/>
          <p:nvPr/>
        </p:nvSpPr>
        <p:spPr>
          <a:xfrm>
            <a:off x="7071732" y="2198040"/>
            <a:ext cx="4695690" cy="2966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Pretendard"/>
                <a:cs typeface="Arial" panose="020B0604020202020204" pitchFamily="34" charset="0"/>
              </a:rPr>
              <a:t>Prepare Memory Captured Image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Pretendard"/>
                <a:cs typeface="Arial" panose="020B0604020202020204" pitchFamily="34" charset="0"/>
              </a:rPr>
              <a:t>Find </a:t>
            </a:r>
            <a:r>
              <a:rPr kumimoji="0" lang="en-US" altLang="ko-KR" sz="1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Pretendard"/>
                <a:cs typeface="Arial" panose="020B0604020202020204" pitchFamily="34" charset="0"/>
              </a:rPr>
              <a:t>NID_SES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Pretendard"/>
                <a:cs typeface="Arial" panose="020B0604020202020204" pitchFamily="34" charset="0"/>
              </a:rPr>
              <a:t>, </a:t>
            </a:r>
            <a:r>
              <a:rPr lang="en-US" altLang="ko-KR" sz="1400" i="1">
                <a:solidFill>
                  <a:prstClr val="black"/>
                </a:solidFill>
                <a:latin typeface="Consolas" panose="020B0609020204030204" pitchFamily="49" charset="0"/>
                <a:ea typeface="Pretendard"/>
                <a:cs typeface="Arial" panose="020B0604020202020204" pitchFamily="34" charset="0"/>
              </a:rPr>
              <a:t>NID_AUT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Pretendard"/>
                <a:cs typeface="Arial" panose="020B0604020202020204" pitchFamily="34" charset="0"/>
              </a:rPr>
              <a:t> value in Memory Image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Pretendard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Pretendard"/>
                <a:cs typeface="Arial" panose="020B0604020202020204" pitchFamily="34" charset="0"/>
              </a:rPr>
              <a:t>Access the Naver Login Web page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Pretendard"/>
                <a:cs typeface="Arial" panose="020B0604020202020204" pitchFamily="34" charset="0"/>
              </a:rPr>
              <a:t> </a:t>
            </a:r>
            <a:b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Pretendard"/>
                <a:cs typeface="Arial" panose="020B0604020202020204" pitchFamily="34" charset="0"/>
              </a:rPr>
            </a:b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Pretendard"/>
                <a:cs typeface="Arial" panose="020B0604020202020204" pitchFamily="34" charset="0"/>
              </a:rPr>
              <a:t>&amp;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Pretendard"/>
                <a:cs typeface="Arial" panose="020B0604020202020204" pitchFamily="34" charset="0"/>
              </a:rPr>
              <a:t>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Pretendard"/>
                <a:cs typeface="Arial" panose="020B0604020202020204" pitchFamily="34" charset="0"/>
              </a:rPr>
              <a:t>Save the value to Cookies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Pretendard"/>
                <a:cs typeface="Arial" panose="020B0604020202020204" pitchFamily="34" charset="0"/>
              </a:rPr>
              <a:t>Attempt to Login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Pretendard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Pretendard"/>
                <a:cs typeface="Arial" panose="020B0604020202020204" pitchFamily="34" charset="0"/>
              </a:rPr>
              <a:t>Move to </a:t>
            </a:r>
            <a:r>
              <a:rPr kumimoji="0" lang="en-US" altLang="ko-KR" sz="1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Pretendard"/>
                <a:cs typeface="Arial" panose="020B0604020202020204" pitchFamily="34" charset="0"/>
              </a:rPr>
              <a:t>MYBOX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Pretendard"/>
                <a:cs typeface="Arial" panose="020B0604020202020204" pitchFamily="34" charset="0"/>
              </a:rPr>
              <a:t> page to see cloud data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Pretendard"/>
                <a:cs typeface="Arial" panose="020B0604020202020204" pitchFamily="34" charset="0"/>
              </a:rPr>
              <a:t>(Optional) Reset password for accessing permanently and preventing deleting</a:t>
            </a:r>
            <a:br>
              <a:rPr lang="en-US" altLang="ko-KR" sz="1400">
                <a:solidFill>
                  <a:prstClr val="black"/>
                </a:solidFill>
                <a:latin typeface="Consolas" panose="020B0609020204030204" pitchFamily="49" charset="0"/>
                <a:ea typeface="Pretendard"/>
                <a:cs typeface="Arial" panose="020B0604020202020204" pitchFamily="34" charset="0"/>
              </a:rPr>
            </a:br>
            <a:r>
              <a:rPr lang="en-US" altLang="ko-KR" sz="1400">
                <a:solidFill>
                  <a:prstClr val="black"/>
                </a:solidFill>
                <a:latin typeface="Consolas" panose="020B0609020204030204" pitchFamily="49" charset="0"/>
                <a:ea typeface="Pretendard"/>
                <a:cs typeface="Arial" panose="020B0604020202020204" pitchFamily="34" charset="0"/>
              </a:rPr>
              <a:t>&amp;</a:t>
            </a:r>
            <a:r>
              <a:rPr lang="ko-KR" altLang="en-US" sz="1400">
                <a:solidFill>
                  <a:prstClr val="black"/>
                </a:solidFill>
                <a:latin typeface="Consolas" panose="020B0609020204030204" pitchFamily="49" charset="0"/>
                <a:ea typeface="Pretendard"/>
                <a:cs typeface="Arial" panose="020B0604020202020204" pitchFamily="34" charset="0"/>
              </a:rPr>
              <a:t>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Pretendard"/>
                <a:cs typeface="Arial" panose="020B0604020202020204" pitchFamily="34" charset="0"/>
              </a:rPr>
              <a:t>Use Internal API to collecting data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11A5CCB-ECF6-3DA9-3C23-B99052A14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975" y="2434523"/>
            <a:ext cx="828000" cy="828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68F3EAF-DFD1-47F4-E24E-F76363D3D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054" y="2434523"/>
            <a:ext cx="828000" cy="828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2FF9F48-F873-2709-1168-7A9E23954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8133" y="4224004"/>
            <a:ext cx="828000" cy="828000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58CB7C08-3434-3CE5-A904-95CC24BC4350}"/>
              </a:ext>
            </a:extLst>
          </p:cNvPr>
          <p:cNvSpPr/>
          <p:nvPr/>
        </p:nvSpPr>
        <p:spPr>
          <a:xfrm>
            <a:off x="1623030" y="2725842"/>
            <a:ext cx="705525" cy="267724"/>
          </a:xfrm>
          <a:prstGeom prst="rightArrow">
            <a:avLst>
              <a:gd name="adj1" fmla="val 50000"/>
              <a:gd name="adj2" fmla="val 60081"/>
            </a:avLst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Pretendard"/>
              <a:cs typeface="+mn-cs"/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1BC8AC8A-1831-07B9-592E-50C6AAD35742}"/>
              </a:ext>
            </a:extLst>
          </p:cNvPr>
          <p:cNvSpPr/>
          <p:nvPr/>
        </p:nvSpPr>
        <p:spPr>
          <a:xfrm>
            <a:off x="3367395" y="2725842"/>
            <a:ext cx="705525" cy="267724"/>
          </a:xfrm>
          <a:prstGeom prst="rightArrow">
            <a:avLst>
              <a:gd name="adj1" fmla="val 50000"/>
              <a:gd name="adj2" fmla="val 60081"/>
            </a:avLst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Pretendard"/>
              <a:cs typeface="+mn-cs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E052F3BA-ADF9-CD50-E757-DBFE240B8405}"/>
              </a:ext>
            </a:extLst>
          </p:cNvPr>
          <p:cNvSpPr/>
          <p:nvPr/>
        </p:nvSpPr>
        <p:spPr>
          <a:xfrm>
            <a:off x="5117188" y="2725842"/>
            <a:ext cx="705525" cy="267724"/>
          </a:xfrm>
          <a:prstGeom prst="rightArrow">
            <a:avLst>
              <a:gd name="adj1" fmla="val 50000"/>
              <a:gd name="adj2" fmla="val 60081"/>
            </a:avLst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Pretendard"/>
              <a:cs typeface="+mn-cs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AF0B8980-77C6-5FEA-CE5F-72D10D2CF2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8335" y="4203458"/>
            <a:ext cx="828000" cy="828000"/>
          </a:xfrm>
          <a:prstGeom prst="rect">
            <a:avLst/>
          </a:prstGeom>
        </p:spPr>
      </p:pic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43A04937-3F43-B30E-C672-F47FA507BA02}"/>
              </a:ext>
            </a:extLst>
          </p:cNvPr>
          <p:cNvCxnSpPr>
            <a:cxnSpLocks/>
          </p:cNvCxnSpPr>
          <p:nvPr/>
        </p:nvCxnSpPr>
        <p:spPr>
          <a:xfrm rot="5400000">
            <a:off x="3373833" y="1141680"/>
            <a:ext cx="698078" cy="5238523"/>
          </a:xfrm>
          <a:prstGeom prst="bentConnector3">
            <a:avLst>
              <a:gd name="adj1" fmla="val 50000"/>
            </a:avLst>
          </a:prstGeom>
          <a:ln w="111125">
            <a:solidFill>
              <a:srgbClr val="222A35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>
            <a:extLst>
              <a:ext uri="{FF2B5EF4-FFF2-40B4-BE49-F238E27FC236}">
                <a16:creationId xmlns:a16="http://schemas.microsoft.com/office/drawing/2014/main" id="{AA5FD06B-4D90-163E-4325-851C2AD434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610" y="4227621"/>
            <a:ext cx="828000" cy="828000"/>
          </a:xfrm>
          <a:prstGeom prst="rect">
            <a:avLst/>
          </a:prstGeom>
        </p:spPr>
      </p:pic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9833B919-42EA-2195-8206-3E092B2651F7}"/>
              </a:ext>
            </a:extLst>
          </p:cNvPr>
          <p:cNvSpPr/>
          <p:nvPr/>
        </p:nvSpPr>
        <p:spPr>
          <a:xfrm>
            <a:off x="1617747" y="4494777"/>
            <a:ext cx="1563603" cy="267724"/>
          </a:xfrm>
          <a:prstGeom prst="rightArrow">
            <a:avLst>
              <a:gd name="adj1" fmla="val 50000"/>
              <a:gd name="adj2" fmla="val 60081"/>
            </a:avLst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Pretendard"/>
              <a:cs typeface="+mn-cs"/>
            </a:endParaRPr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E108FADB-3E96-0471-AD6B-04856C4560A6}"/>
              </a:ext>
            </a:extLst>
          </p:cNvPr>
          <p:cNvSpPr/>
          <p:nvPr/>
        </p:nvSpPr>
        <p:spPr>
          <a:xfrm>
            <a:off x="4266314" y="4494777"/>
            <a:ext cx="1563603" cy="267724"/>
          </a:xfrm>
          <a:prstGeom prst="rightArrow">
            <a:avLst>
              <a:gd name="adj1" fmla="val 50000"/>
              <a:gd name="adj2" fmla="val 60081"/>
            </a:avLst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Pretendard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D265BB7-6DF1-D71E-0EE5-A79D4D6A9BD1}"/>
              </a:ext>
            </a:extLst>
          </p:cNvPr>
          <p:cNvSpPr txBox="1"/>
          <p:nvPr/>
        </p:nvSpPr>
        <p:spPr>
          <a:xfrm>
            <a:off x="1625744" y="2427153"/>
            <a:ext cx="70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Pretendard"/>
                <a:cs typeface="+mn-cs"/>
              </a:rPr>
              <a:t>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E77F99-3282-4492-BBAA-4F24A5368943}"/>
              </a:ext>
            </a:extLst>
          </p:cNvPr>
          <p:cNvSpPr txBox="1"/>
          <p:nvPr/>
        </p:nvSpPr>
        <p:spPr>
          <a:xfrm>
            <a:off x="3367395" y="2427153"/>
            <a:ext cx="70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Pretendard"/>
                <a:cs typeface="+mn-cs"/>
              </a:rPr>
              <a:t>②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1C3EF43-283A-040F-4F53-3CBF90BADE00}"/>
              </a:ext>
            </a:extLst>
          </p:cNvPr>
          <p:cNvSpPr txBox="1"/>
          <p:nvPr/>
        </p:nvSpPr>
        <p:spPr>
          <a:xfrm>
            <a:off x="5109046" y="2427153"/>
            <a:ext cx="70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Pretendard"/>
                <a:cs typeface="+mn-cs"/>
              </a:rPr>
              <a:t>③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94E76D-833F-DCA4-86D7-34943D45D09A}"/>
              </a:ext>
            </a:extLst>
          </p:cNvPr>
          <p:cNvSpPr txBox="1"/>
          <p:nvPr/>
        </p:nvSpPr>
        <p:spPr>
          <a:xfrm>
            <a:off x="4263320" y="4155770"/>
            <a:ext cx="154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Pretendard"/>
                <a:cs typeface="+mn-cs"/>
              </a:rPr>
              <a:t>⑥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F38BC42-4852-05A0-5EF2-A19D11A1E484}"/>
              </a:ext>
            </a:extLst>
          </p:cNvPr>
          <p:cNvSpPr txBox="1"/>
          <p:nvPr/>
        </p:nvSpPr>
        <p:spPr>
          <a:xfrm>
            <a:off x="1596973" y="4155770"/>
            <a:ext cx="154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Pretendard"/>
                <a:cs typeface="+mn-cs"/>
              </a:rPr>
              <a:t>⑤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00AEDC-C811-8612-DC96-020B94512A34}"/>
              </a:ext>
            </a:extLst>
          </p:cNvPr>
          <p:cNvSpPr txBox="1"/>
          <p:nvPr/>
        </p:nvSpPr>
        <p:spPr>
          <a:xfrm>
            <a:off x="2944531" y="3308312"/>
            <a:ext cx="154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Pretendard"/>
                <a:cs typeface="+mn-cs"/>
              </a:rPr>
              <a:t>④</a:t>
            </a:r>
          </a:p>
        </p:txBody>
      </p:sp>
      <p:pic>
        <p:nvPicPr>
          <p:cNvPr id="2" name="Picture 2" descr="네이버 고객센터 β - 스킬 스토어 | 네이버 클로바">
            <a:extLst>
              <a:ext uri="{FF2B5EF4-FFF2-40B4-BE49-F238E27FC236}">
                <a16:creationId xmlns:a16="http://schemas.microsoft.com/office/drawing/2014/main" id="{5458C730-B88A-8A82-5EE2-F176CDB64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634" y="2434522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106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39DE716-4CB9-37EF-35FB-41944F526D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B. MYBOX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E33CA-6D91-7A3F-BE90-7BBACC30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Exploring Image</a:t>
            </a:r>
            <a:endParaRPr lang="ko-KR" altLang="en-US"/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CCA29F9A-31CA-8B1B-D00F-ABF13401CB48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ko-KR"/>
              <a:t>Search Results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 sz="1050"/>
          </a:p>
          <a:p>
            <a:r>
              <a:rPr lang="en-US" altLang="ko-KR"/>
              <a:t>Attempting to Log-in</a:t>
            </a:r>
          </a:p>
          <a:p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D768707-AD74-910B-18DC-1C2BCE94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Memory Image Analysis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5B27556-4683-C623-6A41-91429C4D1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88" y="1980893"/>
            <a:ext cx="5356782" cy="458341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3B2D896-8F37-D24F-19EF-A0FB09BF1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010" y="2001993"/>
            <a:ext cx="5316001" cy="206766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A7E8CF6-12F3-2F3E-3622-F78B2086A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010" y="4638832"/>
            <a:ext cx="5316001" cy="192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9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E33CA-6D91-7A3F-BE90-7BBACC30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Optionally, using Internal API</a:t>
            </a:r>
          </a:p>
          <a:p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In this case, the CoC procedure should be followed </a:t>
            </a:r>
          </a:p>
          <a:p>
            <a:pPr lvl="1"/>
            <a:r>
              <a:rPr lang="en-US" altLang="ko-KR"/>
              <a:t>Cloud storage is likely to be modified by investigators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39DE716-4CB9-37EF-35FB-41944F526D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B. MYBOX - Proposed Tool</a:t>
            </a:r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D768707-AD74-910B-18DC-1C2BCE94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Memory Image Analysis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E3FB9E-99B9-516C-1020-5C13F13F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96" y="1990725"/>
            <a:ext cx="8663472" cy="11525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82AE77-892C-5593-16A7-7664FE5A2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97" y="3314976"/>
            <a:ext cx="8663471" cy="79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0B92EF-9AE8-4AC1-9C1C-38451EC197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Research Subject</a:t>
            </a:r>
            <a:endParaRPr lang="en-US" dirty="0"/>
          </a:p>
          <a:p>
            <a:r>
              <a:rPr lang="en-US" altLang="ko-KR"/>
              <a:t>Application Analysis</a:t>
            </a:r>
          </a:p>
          <a:p>
            <a:r>
              <a:rPr lang="en-US" altLang="ko-KR"/>
              <a:t>Memory Image Analysis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F33B90-1CF8-4757-BD8D-FFBEEBBD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발표 목차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608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9171E7E5-8C1A-DBE0-4B0E-0B32519CA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334348"/>
            <a:ext cx="11567160" cy="5241538"/>
          </a:xfrm>
        </p:spPr>
        <p:txBody>
          <a:bodyPr/>
          <a:lstStyle/>
          <a:p>
            <a:r>
              <a:rPr lang="en-US" altLang="ko-KR"/>
              <a:t>Features</a:t>
            </a:r>
          </a:p>
          <a:p>
            <a:pPr lvl="1"/>
            <a:r>
              <a:rPr lang="en-US" altLang="ko-KR"/>
              <a:t>Desktop Application</a:t>
            </a:r>
          </a:p>
          <a:p>
            <a:pPr lvl="1"/>
            <a:r>
              <a:rPr lang="en-US" altLang="ko-KR"/>
              <a:t>Temporary file created when paused during file download</a:t>
            </a:r>
          </a:p>
          <a:p>
            <a:pPr lvl="2"/>
            <a:r>
              <a:rPr lang="en-US" altLang="ko-KR"/>
              <a:t>But decrypted data</a:t>
            </a:r>
          </a:p>
          <a:p>
            <a:r>
              <a:rPr lang="en-US" altLang="ko-KR"/>
              <a:t>To Do</a:t>
            </a:r>
          </a:p>
          <a:p>
            <a:pPr lvl="1"/>
            <a:r>
              <a:rPr lang="en-US" altLang="ko-KR"/>
              <a:t>Find contents related to cloud data in memory</a:t>
            </a:r>
          </a:p>
          <a:p>
            <a:pPr lvl="1"/>
            <a:r>
              <a:rPr lang="en-US" altLang="ko-KR"/>
              <a:t>Find login information in memory</a:t>
            </a:r>
          </a:p>
          <a:p>
            <a:pPr lvl="1"/>
            <a:r>
              <a:rPr lang="en-US" altLang="ko-KR"/>
              <a:t>Analysis of download temporary files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9140BFEC-E68E-F9BE-7E0F-C746B06A7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C. MEGAsync</a:t>
            </a:r>
            <a:endParaRPr lang="ko-KR" altLang="en-US"/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A40DEAEA-6380-6B23-2682-46602F83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Application Analysis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ECF26C-0489-592C-3A00-CD71D67051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40" r="15342"/>
          <a:stretch/>
        </p:blipFill>
        <p:spPr>
          <a:xfrm>
            <a:off x="9051403" y="3707315"/>
            <a:ext cx="2642982" cy="279143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897F58B-F109-99FD-4AE8-066BD27AA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1403" y="1039790"/>
            <a:ext cx="2642982" cy="259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34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A40DEAEA-6380-6B23-2682-46602F83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Application Analysis</a:t>
            </a:r>
            <a:endParaRPr lang="ko-KR" altLang="en-US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9171E7E5-8C1A-DBE0-4B0E-0B32519CA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334348"/>
            <a:ext cx="11567160" cy="5241538"/>
          </a:xfrm>
        </p:spPr>
        <p:txBody>
          <a:bodyPr/>
          <a:lstStyle/>
          <a:p>
            <a:r>
              <a:rPr lang="en-US" altLang="ko-KR"/>
              <a:t>Features</a:t>
            </a:r>
          </a:p>
          <a:p>
            <a:pPr lvl="1"/>
            <a:r>
              <a:rPr lang="en-US" altLang="ko-KR"/>
              <a:t>Desktop Application</a:t>
            </a:r>
          </a:p>
          <a:p>
            <a:pPr lvl="1"/>
            <a:r>
              <a:rPr lang="en-US" altLang="ko-KR"/>
              <a:t>Auto-Login Supported</a:t>
            </a:r>
          </a:p>
          <a:p>
            <a:pPr lvl="2"/>
            <a:r>
              <a:rPr lang="en-US" altLang="ko-KR"/>
              <a:t>Unlike Web browsers</a:t>
            </a:r>
          </a:p>
          <a:p>
            <a:r>
              <a:rPr lang="en-US" altLang="ko-KR"/>
              <a:t>To Do</a:t>
            </a:r>
          </a:p>
          <a:p>
            <a:pPr lvl="1"/>
            <a:r>
              <a:rPr lang="en-US" altLang="ko-KR"/>
              <a:t>Find contents related to cloud data in memory</a:t>
            </a:r>
          </a:p>
          <a:p>
            <a:pPr lvl="1"/>
            <a:r>
              <a:rPr lang="en-US" altLang="ko-KR"/>
              <a:t>Find login information in memory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9140BFEC-E68E-F9BE-7E0F-C746B06A7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D. </a:t>
            </a:r>
            <a:r>
              <a:rPr lang="ko-KR" altLang="en-US"/>
              <a:t>네이버</a:t>
            </a:r>
            <a:r>
              <a:rPr lang="en-US" altLang="ko-KR"/>
              <a:t>MYBOX</a:t>
            </a:r>
            <a:r>
              <a:rPr lang="ko-KR" altLang="en-US"/>
              <a:t>탐색기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86AD5DB-DE86-8D9F-6F8D-87639474C730}"/>
              </a:ext>
            </a:extLst>
          </p:cNvPr>
          <p:cNvGrpSpPr/>
          <p:nvPr/>
        </p:nvGrpSpPr>
        <p:grpSpPr>
          <a:xfrm>
            <a:off x="8310622" y="1039789"/>
            <a:ext cx="3366299" cy="5377871"/>
            <a:chOff x="6849496" y="3461902"/>
            <a:chExt cx="2844056" cy="454355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3F02D5C-8070-7415-B798-DEE129D253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11" t="4594" r="3347" b="4163"/>
            <a:stretch/>
          </p:blipFill>
          <p:spPr>
            <a:xfrm>
              <a:off x="6849496" y="6136238"/>
              <a:ext cx="2844056" cy="18692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E4D2E5E-5971-DE3A-1819-5A8B121461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0794"/>
            <a:stretch/>
          </p:blipFill>
          <p:spPr>
            <a:xfrm>
              <a:off x="6849496" y="3461902"/>
              <a:ext cx="2844056" cy="2498989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78878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EB128F2-DA6C-699C-CFE4-A4AB8110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 future plan</a:t>
            </a:r>
            <a:endParaRPr lang="ko-KR" altLang="en-US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2472DC6-8AA6-B926-5C76-ADAD1B5187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/>
              <a:t>A. Add another cloud service</a:t>
            </a:r>
          </a:p>
          <a:p>
            <a:r>
              <a:rPr lang="en-US" altLang="ko-KR"/>
              <a:t>B. Add another platform from the same service</a:t>
            </a:r>
          </a:p>
          <a:p>
            <a:pPr lvl="1"/>
            <a:r>
              <a:rPr lang="en-US" altLang="ko-KR"/>
              <a:t>Desktop App, Mobile App, …</a:t>
            </a:r>
          </a:p>
          <a:p>
            <a:r>
              <a:rPr lang="en-US" altLang="ko-KR"/>
              <a:t>C. Implement additional features at this state</a:t>
            </a:r>
          </a:p>
          <a:p>
            <a:pPr lvl="1"/>
            <a:r>
              <a:rPr lang="en-US" altLang="ko-KR"/>
              <a:t>Connect this Tool with Internal API</a:t>
            </a:r>
          </a:p>
          <a:p>
            <a:pPr lvl="1"/>
            <a:r>
              <a:rPr lang="en-US" altLang="ko-KR"/>
              <a:t>Another Features…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675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D2746200-C805-4F28-A802-E725D84F1966}"/>
              </a:ext>
            </a:extLst>
          </p:cNvPr>
          <p:cNvSpPr/>
          <p:nvPr/>
        </p:nvSpPr>
        <p:spPr>
          <a:xfrm>
            <a:off x="2407920" y="1492250"/>
            <a:ext cx="1826606" cy="737598"/>
          </a:xfrm>
          <a:prstGeom prst="wedgeRoundRectCallout">
            <a:avLst>
              <a:gd name="adj1" fmla="val 41496"/>
              <a:gd name="adj2" fmla="val 75973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Pretendard" panose="02000503000000020004" pitchFamily="50" charset="-127"/>
              </a:rPr>
              <a:t>THANK YOU</a:t>
            </a:r>
            <a:br>
              <a:rPr lang="en-US" sz="2000" dirty="0">
                <a:latin typeface="Pretendard" panose="02000503000000020004" pitchFamily="50" charset="-127"/>
              </a:rPr>
            </a:br>
            <a:r>
              <a:rPr lang="en-US" sz="2000" dirty="0">
                <a:latin typeface="Pretendard" panose="02000503000000020004" pitchFamily="50" charset="-127"/>
              </a:rPr>
              <a:t>for Listening!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E27E03B7-F4F9-459E-9C68-8F886E77C2A1}"/>
              </a:ext>
            </a:extLst>
          </p:cNvPr>
          <p:cNvSpPr/>
          <p:nvPr/>
        </p:nvSpPr>
        <p:spPr>
          <a:xfrm>
            <a:off x="7366582" y="4700286"/>
            <a:ext cx="1660551" cy="444521"/>
          </a:xfrm>
          <a:prstGeom prst="wedgeRoundRectCallout">
            <a:avLst>
              <a:gd name="adj1" fmla="val 30855"/>
              <a:gd name="adj2" fmla="val 19226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Pretendard" panose="02000503000000020004" pitchFamily="50" charset="-127"/>
              </a:rPr>
              <a:t>Questions?</a:t>
            </a:r>
          </a:p>
        </p:txBody>
      </p:sp>
      <p:pic>
        <p:nvPicPr>
          <p:cNvPr id="6" name="Graphic 5" descr="Child with balloon">
            <a:extLst>
              <a:ext uri="{FF2B5EF4-FFF2-40B4-BE49-F238E27FC236}">
                <a16:creationId xmlns:a16="http://schemas.microsoft.com/office/drawing/2014/main" id="{E394FBF8-7B38-44C7-8AE2-B721BF419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27130" y="4643855"/>
            <a:ext cx="914400" cy="914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0D7392F-FD47-4949-A711-303E76B4DF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72300" y="4165250"/>
            <a:ext cx="712382" cy="7123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CA54EF-E449-B363-CB26-4785D2AF4678}"/>
              </a:ext>
            </a:extLst>
          </p:cNvPr>
          <p:cNvSpPr txBox="1"/>
          <p:nvPr/>
        </p:nvSpPr>
        <p:spPr>
          <a:xfrm>
            <a:off x="7380580" y="4336079"/>
            <a:ext cx="1632563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1600">
                <a:latin typeface="Pretendard" panose="02000503000000020004" pitchFamily="50" charset="-127"/>
              </a:rPr>
              <a:t>k11n@korea.ac.kr</a:t>
            </a:r>
            <a:endParaRPr lang="en-US" sz="1600" dirty="0">
              <a:latin typeface="Pretendard" panose="02000503000000020004" pitchFamily="50" charset="-12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D6E64E-BAF4-25E6-0E90-A3AA6223AF91}"/>
              </a:ext>
            </a:extLst>
          </p:cNvPr>
          <p:cNvGrpSpPr/>
          <p:nvPr/>
        </p:nvGrpSpPr>
        <p:grpSpPr>
          <a:xfrm>
            <a:off x="2730585" y="3043807"/>
            <a:ext cx="6730830" cy="770386"/>
            <a:chOff x="3010613" y="3043807"/>
            <a:chExt cx="6730830" cy="7703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B2D1BA4-25B1-2447-BB21-FE9914DAEDDA}"/>
                </a:ext>
              </a:extLst>
            </p:cNvPr>
            <p:cNvSpPr/>
            <p:nvPr/>
          </p:nvSpPr>
          <p:spPr>
            <a:xfrm>
              <a:off x="3989973" y="3067383"/>
              <a:ext cx="5751470" cy="72327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algn="dist"/>
              <a:r>
                <a:rPr lang="en-US" sz="2800" b="1" spc="60" dirty="0">
                  <a:solidFill>
                    <a:srgbClr val="004C9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D</a:t>
              </a:r>
              <a:r>
                <a:rPr lang="en-US" sz="2800" b="1" spc="6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igital </a:t>
              </a:r>
              <a:r>
                <a:rPr lang="en-US" sz="2800" b="1" spc="60" dirty="0">
                  <a:solidFill>
                    <a:srgbClr val="004C9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</a:t>
              </a:r>
              <a:r>
                <a:rPr lang="en-US" sz="2800" b="1" spc="6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orensic </a:t>
              </a:r>
              <a:r>
                <a:rPr lang="en-US" sz="2800" b="1" spc="60" dirty="0">
                  <a:solidFill>
                    <a:srgbClr val="004C9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R</a:t>
              </a:r>
              <a:r>
                <a:rPr lang="en-US" sz="2800" b="1" spc="6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esearch </a:t>
              </a:r>
              <a:r>
                <a:rPr lang="en-US" sz="2800" b="1" spc="60" dirty="0">
                  <a:solidFill>
                    <a:srgbClr val="004C9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</a:t>
              </a:r>
              <a:r>
                <a:rPr lang="en-US" sz="2800" b="1" spc="6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enter</a:t>
              </a:r>
              <a:br>
                <a:rPr lang="en-US" sz="20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</a:br>
              <a:r>
                <a:rPr lang="en-US" altLang="ko-KR" sz="1900" spc="-5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Institute of Cyber Security &amp; Privacy, </a:t>
              </a:r>
              <a:r>
                <a:rPr lang="en-US" sz="1900" spc="-5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Korea University</a:t>
              </a: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42795F9E-2C39-532A-751E-0AA1B33B6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0613" y="3043807"/>
              <a:ext cx="770386" cy="77038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76974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DE084B-16BB-5F82-ABFF-598EDAEA91AC}"/>
              </a:ext>
            </a:extLst>
          </p:cNvPr>
          <p:cNvSpPr/>
          <p:nvPr/>
        </p:nvSpPr>
        <p:spPr>
          <a:xfrm>
            <a:off x="9118600" y="5051854"/>
            <a:ext cx="2760976" cy="1239182"/>
          </a:xfrm>
          <a:prstGeom prst="rect">
            <a:avLst/>
          </a:prstGeom>
          <a:solidFill>
            <a:srgbClr val="4078FF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3CA0BE-7B60-AFB6-D222-CAC2F20C16CD}"/>
              </a:ext>
            </a:extLst>
          </p:cNvPr>
          <p:cNvSpPr/>
          <p:nvPr/>
        </p:nvSpPr>
        <p:spPr>
          <a:xfrm>
            <a:off x="6156878" y="5051854"/>
            <a:ext cx="2760976" cy="1239182"/>
          </a:xfrm>
          <a:prstGeom prst="rect">
            <a:avLst/>
          </a:prstGeom>
          <a:solidFill>
            <a:srgbClr val="DA0001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1B1F85-8517-6551-D39A-C7A4BA3AC4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/>
              <a:t>Research Purpose</a:t>
            </a:r>
          </a:p>
          <a:p>
            <a:pPr lvl="1"/>
            <a:r>
              <a:rPr lang="en-US" altLang="ko-KR"/>
              <a:t>Finding Cookies for Auto-Login</a:t>
            </a:r>
          </a:p>
          <a:p>
            <a:pPr lvl="2"/>
            <a:r>
              <a:rPr lang="en-US" altLang="ko-KR"/>
              <a:t>WEB Applications</a:t>
            </a:r>
          </a:p>
          <a:p>
            <a:pPr lvl="1"/>
            <a:r>
              <a:rPr lang="en-US" altLang="ko-KR"/>
              <a:t>Collecting data without Credentials</a:t>
            </a:r>
          </a:p>
          <a:p>
            <a:pPr lvl="2"/>
            <a:r>
              <a:rPr lang="en-US" altLang="ko-KR"/>
              <a:t>Desktop Applications</a:t>
            </a:r>
          </a:p>
          <a:p>
            <a:r>
              <a:rPr lang="en-US" altLang="ko-KR"/>
              <a:t>Expected Output Tool</a:t>
            </a:r>
          </a:p>
          <a:p>
            <a:pPr lvl="1"/>
            <a:r>
              <a:rPr lang="en-US" altLang="ko-KR"/>
              <a:t>Input: Memory Capture Image (*.raw)</a:t>
            </a:r>
          </a:p>
          <a:p>
            <a:pPr lvl="1"/>
            <a:r>
              <a:rPr lang="en-US" altLang="ko-KR"/>
              <a:t>Output: Found values, Collecting results</a:t>
            </a:r>
          </a:p>
          <a:p>
            <a:r>
              <a:rPr lang="en-US" altLang="ko-KR"/>
              <a:t>Experiment Environment</a:t>
            </a:r>
          </a:p>
          <a:p>
            <a:pPr lvl="1"/>
            <a:r>
              <a:rPr lang="en-US" altLang="ko-KR"/>
              <a:t>Windows 10 21H2x64 (VM)</a:t>
            </a:r>
          </a:p>
          <a:p>
            <a:pPr lvl="1"/>
            <a:r>
              <a:rPr lang="en-US" altLang="ko-KR"/>
              <a:t>RAM 8 GB</a:t>
            </a:r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9A8679-12A4-B819-E7BB-8FA3059245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/>
              <a:t>Used Tools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Target Applications</a:t>
            </a:r>
          </a:p>
          <a:p>
            <a:endParaRPr lang="en-US" altLang="ko-KR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3642899-7A25-91B0-892D-516E3B32D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Research Subject</a:t>
            </a:r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AABBAC6-3C2E-E642-91EB-29372FA45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992606"/>
              </p:ext>
            </p:extLst>
          </p:nvPr>
        </p:nvGraphicFramePr>
        <p:xfrm>
          <a:off x="6171012" y="1379648"/>
          <a:ext cx="5708562" cy="1189292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496779">
                  <a:extLst>
                    <a:ext uri="{9D8B030D-6E8A-4147-A177-3AD203B41FA5}">
                      <a16:colId xmlns:a16="http://schemas.microsoft.com/office/drawing/2014/main" val="3090022772"/>
                    </a:ext>
                  </a:extLst>
                </a:gridCol>
                <a:gridCol w="2305060">
                  <a:extLst>
                    <a:ext uri="{9D8B030D-6E8A-4147-A177-3AD203B41FA5}">
                      <a16:colId xmlns:a16="http://schemas.microsoft.com/office/drawing/2014/main" val="2195828102"/>
                    </a:ext>
                  </a:extLst>
                </a:gridCol>
                <a:gridCol w="1059798">
                  <a:extLst>
                    <a:ext uri="{9D8B030D-6E8A-4147-A177-3AD203B41FA5}">
                      <a16:colId xmlns:a16="http://schemas.microsoft.com/office/drawing/2014/main" val="1114838683"/>
                    </a:ext>
                  </a:extLst>
                </a:gridCol>
                <a:gridCol w="1846925">
                  <a:extLst>
                    <a:ext uri="{9D8B030D-6E8A-4147-A177-3AD203B41FA5}">
                      <a16:colId xmlns:a16="http://schemas.microsoft.com/office/drawing/2014/main" val="3891585584"/>
                    </a:ext>
                  </a:extLst>
                </a:gridCol>
              </a:tblGrid>
              <a:tr h="2973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#</a:t>
                      </a:r>
                      <a:endParaRPr lang="ko-KR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8037" marR="98037" marT="110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Tool Name</a:t>
                      </a:r>
                      <a:endParaRPr lang="ko-KR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8037" marR="98037" marT="1101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Version</a:t>
                      </a:r>
                      <a:endParaRPr lang="ko-KR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8037" marR="98037" marT="1101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Manufacturer</a:t>
                      </a:r>
                      <a:endParaRPr lang="ko-KR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8037" marR="98037" marT="1101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62149"/>
                  </a:ext>
                </a:extLst>
              </a:tr>
              <a:tr h="2973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8037" marR="98037" marT="110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Magnet RAM Capture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8037" marR="98037" marT="1101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v 1.2.0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8037" marR="98037" marT="1101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Magent Forensics Inc.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8037" marR="98037" marT="1101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453433"/>
                  </a:ext>
                </a:extLst>
              </a:tr>
              <a:tr h="2973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8037" marR="98037" marT="110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010 Editor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8037" marR="98037" marT="1101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v 10.0.1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8037" marR="98037" marT="1101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Sweet Scape Software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8037" marR="98037" marT="1101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253515"/>
                  </a:ext>
                </a:extLst>
              </a:tr>
              <a:tr h="2973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8037" marR="98037" marT="110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Python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8037" marR="98037" marT="1101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v 3.9.13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8037" marR="98037" marT="1101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Python Software Foud.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8037" marR="98037" marT="1101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231224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5AFCC81E-3B7A-FB1E-F0C9-ACACFC35F9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26" b="95161" l="3279" r="95082">
                        <a14:foregroundMark x1="37158" y1="12903" x2="51366" y2="56989"/>
                        <a14:foregroundMark x1="51366" y1="33333" x2="54098" y2="62366"/>
                        <a14:foregroundMark x1="56831" y1="32258" x2="37158" y2="71505"/>
                        <a14:foregroundMark x1="37158" y1="71505" x2="37158" y2="71505"/>
                        <a14:foregroundMark x1="36066" y1="71505" x2="34973" y2="78495"/>
                        <a14:foregroundMark x1="31148" y1="78495" x2="42077" y2="79032"/>
                        <a14:foregroundMark x1="24044" y1="73656" x2="66667" y2="73656"/>
                        <a14:foregroundMark x1="40984" y1="81720" x2="78689" y2="51075"/>
                        <a14:foregroundMark x1="78689" y1="51075" x2="36612" y2="12903"/>
                        <a14:foregroundMark x1="36612" y1="12903" x2="10929" y2="42473"/>
                        <a14:foregroundMark x1="10929" y1="42473" x2="28415" y2="63441"/>
                        <a14:foregroundMark x1="13115" y1="35484" x2="30601" y2="81183"/>
                        <a14:foregroundMark x1="50273" y1="92473" x2="72131" y2="87634"/>
                        <a14:foregroundMark x1="72131" y1="85484" x2="95082" y2="49462"/>
                        <a14:foregroundMark x1="95082" y1="49462" x2="95082" y2="49462"/>
                        <a14:foregroundMark x1="88525" y1="49462" x2="63934" y2="16667"/>
                        <a14:foregroundMark x1="47541" y1="10215" x2="51366" y2="10215"/>
                        <a14:foregroundMark x1="34973" y1="38172" x2="65574" y2="51075"/>
                        <a14:foregroundMark x1="26776" y1="50000" x2="56284" y2="47312"/>
                        <a14:foregroundMark x1="28415" y1="40860" x2="27869" y2="46237"/>
                        <a14:foregroundMark x1="30601" y1="37097" x2="33333" y2="59677"/>
                        <a14:foregroundMark x1="29508" y1="41935" x2="79781" y2="35484"/>
                        <a14:foregroundMark x1="79781" y1="35484" x2="79781" y2="36022"/>
                        <a14:foregroundMark x1="68306" y1="22043" x2="56831" y2="4301"/>
                        <a14:foregroundMark x1="9836" y1="45699" x2="9836" y2="45699"/>
                        <a14:foregroundMark x1="3825" y1="51075" x2="3825" y2="51075"/>
                        <a14:foregroundMark x1="48634" y1="95161" x2="48634" y2="95161"/>
                      </a14:backgroundRemoval>
                    </a14:imgEffect>
                  </a14:imgLayer>
                </a14:imgProps>
              </a:ext>
            </a:extLst>
          </a:blip>
          <a:srcRect t="-1" b="3417"/>
          <a:stretch/>
        </p:blipFill>
        <p:spPr>
          <a:xfrm>
            <a:off x="6265132" y="5202840"/>
            <a:ext cx="943520" cy="9262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1235E3-1A4A-5374-9A6D-5BB1CBF36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6076" y="5202840"/>
            <a:ext cx="926224" cy="926224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6AC9ADC-1A66-B0B0-D1B1-8DDB67A1C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494267"/>
              </p:ext>
            </p:extLst>
          </p:nvPr>
        </p:nvGraphicFramePr>
        <p:xfrm>
          <a:off x="6171012" y="3261569"/>
          <a:ext cx="5708562" cy="1494000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489779">
                  <a:extLst>
                    <a:ext uri="{9D8B030D-6E8A-4147-A177-3AD203B41FA5}">
                      <a16:colId xmlns:a16="http://schemas.microsoft.com/office/drawing/2014/main" val="3090022772"/>
                    </a:ext>
                  </a:extLst>
                </a:gridCol>
                <a:gridCol w="2305695">
                  <a:extLst>
                    <a:ext uri="{9D8B030D-6E8A-4147-A177-3AD203B41FA5}">
                      <a16:colId xmlns:a16="http://schemas.microsoft.com/office/drawing/2014/main" val="2195828102"/>
                    </a:ext>
                  </a:extLst>
                </a:gridCol>
                <a:gridCol w="2913088">
                  <a:extLst>
                    <a:ext uri="{9D8B030D-6E8A-4147-A177-3AD203B41FA5}">
                      <a16:colId xmlns:a16="http://schemas.microsoft.com/office/drawing/2014/main" val="1114838683"/>
                    </a:ext>
                  </a:extLst>
                </a:gridCol>
              </a:tblGrid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#</a:t>
                      </a:r>
                      <a:endParaRPr lang="ko-KR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8037" marR="98037" marT="110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Application Name</a:t>
                      </a:r>
                      <a:endParaRPr lang="ko-KR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8037" marR="98037" marT="1101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Application </a:t>
                      </a:r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Platform</a:t>
                      </a:r>
                      <a:endParaRPr lang="ko-KR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8037" marR="98037" marT="1101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62149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8037" marR="98037" marT="110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MEGA Cloud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8037" marR="98037" marT="1101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WEB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8037" marR="98037" marT="1101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453433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8037" marR="98037" marT="110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MEGAsync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8037" marR="98037" marT="1101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Dekstop (Windows x64)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8037" marR="98037" marT="1101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685467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sng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en-US" sz="1200" b="0" i="0" u="none" strike="sng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8037" marR="98037" marT="110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sng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Naver MYBOX</a:t>
                      </a:r>
                      <a:endParaRPr lang="ko-KR" altLang="en-US" sz="1200" b="0" i="0" u="none" strike="sng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8037" marR="98037" marT="1101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sng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WEB</a:t>
                      </a:r>
                      <a:endParaRPr lang="ko-KR" altLang="en-US" sz="1200" b="0" i="0" u="none" strike="sng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8037" marR="98037" marT="1101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253515"/>
                  </a:ext>
                </a:extLst>
              </a:tr>
              <a:tr h="29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sng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en-US" sz="1200" b="0" i="0" u="none" strike="sng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8037" marR="98037" marT="110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sng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네이버</a:t>
                      </a:r>
                      <a:r>
                        <a:rPr lang="en-US" altLang="ko-KR" sz="1200" b="0" i="0" u="none" strike="sng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MYBOX</a:t>
                      </a:r>
                      <a:r>
                        <a:rPr lang="ko-KR" altLang="en-US" sz="1200" b="0" i="0" u="none" strike="sng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탐색기</a:t>
                      </a:r>
                      <a:endParaRPr lang="ko-KR" altLang="en-US" sz="1200" b="0" i="0" u="none" strike="sng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8037" marR="98037" marT="1101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sng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Dekstop (Windows x64)</a:t>
                      </a:r>
                      <a:endParaRPr lang="ko-KR" altLang="en-US" sz="1200" b="0" i="0" u="none" strike="sng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8037" marR="98037" marT="1101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46437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1742AFB-6DA4-9E08-2A06-013E16B5199F}"/>
              </a:ext>
            </a:extLst>
          </p:cNvPr>
          <p:cNvSpPr txBox="1"/>
          <p:nvPr/>
        </p:nvSpPr>
        <p:spPr>
          <a:xfrm>
            <a:off x="6859652" y="5127399"/>
            <a:ext cx="198664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4675" marR="0" lvl="1" indent="-231775" defTabSz="685800" rtl="0" eaLnBrk="1" fontAlgn="auto" latinLnBrk="0" hangingPunct="1">
              <a:spcBef>
                <a:spcPts val="375"/>
              </a:spcBef>
              <a:spcAft>
                <a:spcPts val="0"/>
              </a:spcAft>
              <a:buClr>
                <a:srgbClr val="4472C4">
                  <a:lumMod val="50000"/>
                </a:srgb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400">
                <a:solidFill>
                  <a:prstClr val="black"/>
                </a:solidFill>
                <a:ea typeface="Pretendard" panose="02000503000000020004" pitchFamily="50" charset="-127"/>
              </a:rPr>
              <a:t>E2EE</a:t>
            </a:r>
          </a:p>
          <a:p>
            <a:pPr marL="574675" marR="0" lvl="1" indent="-231775" defTabSz="685800" rtl="0" eaLnBrk="1" fontAlgn="auto" latinLnBrk="0" hangingPunct="1">
              <a:spcBef>
                <a:spcPts val="375"/>
              </a:spcBef>
              <a:spcAft>
                <a:spcPts val="0"/>
              </a:spcAft>
              <a:buClr>
                <a:srgbClr val="4472C4">
                  <a:lumMod val="50000"/>
                </a:srgb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400">
                <a:solidFill>
                  <a:prstClr val="black"/>
                </a:solidFill>
                <a:ea typeface="Pretendard" panose="02000503000000020004" pitchFamily="50" charset="-127"/>
              </a:rPr>
              <a:t>Crime</a:t>
            </a:r>
          </a:p>
          <a:p>
            <a:pPr marL="574675" marR="0" lvl="1" indent="-231775" defTabSz="685800" rtl="0" eaLnBrk="1" fontAlgn="auto" latinLnBrk="0" hangingPunct="1">
              <a:spcBef>
                <a:spcPts val="375"/>
              </a:spcBef>
              <a:spcAft>
                <a:spcPts val="0"/>
              </a:spcAft>
              <a:buClr>
                <a:srgbClr val="4472C4">
                  <a:lumMod val="50000"/>
                </a:srgb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Pretendard" panose="02000503000000020004" pitchFamily="50" charset="-127"/>
              </a:rPr>
              <a:t>International</a:t>
            </a:r>
          </a:p>
          <a:p>
            <a:pPr marL="574675" marR="0" lvl="1" indent="-231775" defTabSz="685800" rtl="0" eaLnBrk="1" fontAlgn="auto" latinLnBrk="0" hangingPunct="1">
              <a:spcBef>
                <a:spcPts val="375"/>
              </a:spcBef>
              <a:spcAft>
                <a:spcPts val="0"/>
              </a:spcAft>
              <a:buClr>
                <a:srgbClr val="4472C4">
                  <a:lumMod val="50000"/>
                </a:srgb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400">
                <a:solidFill>
                  <a:prstClr val="black"/>
                </a:solidFill>
                <a:ea typeface="Pretendard" panose="02000503000000020004" pitchFamily="50" charset="-127"/>
              </a:rPr>
              <a:t>Auto Login</a:t>
            </a:r>
            <a:endParaRPr kumimoji="0" lang="en-US" altLang="ko-KR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Pretendard" panose="0200050300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C3C5B7-F87C-5470-95D9-3C98A5DC8E86}"/>
              </a:ext>
            </a:extLst>
          </p:cNvPr>
          <p:cNvSpPr txBox="1"/>
          <p:nvPr/>
        </p:nvSpPr>
        <p:spPr>
          <a:xfrm>
            <a:off x="9835892" y="5127400"/>
            <a:ext cx="211500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4675" marR="0" lvl="1" indent="-231775" defTabSz="685800" rtl="0" eaLnBrk="1" fontAlgn="auto" latinLnBrk="0" hangingPunct="1">
              <a:spcBef>
                <a:spcPts val="375"/>
              </a:spcBef>
              <a:spcAft>
                <a:spcPts val="0"/>
              </a:spcAft>
              <a:buClr>
                <a:srgbClr val="4472C4">
                  <a:lumMod val="50000"/>
                </a:srgb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400">
                <a:solidFill>
                  <a:prstClr val="black"/>
                </a:solidFill>
                <a:ea typeface="Pretendard" panose="02000503000000020004" pitchFamily="50" charset="-127"/>
              </a:rPr>
              <a:t>non-E2EE</a:t>
            </a:r>
          </a:p>
          <a:p>
            <a:pPr marL="574675" marR="0" lvl="1" indent="-231775" defTabSz="685800" rtl="0" eaLnBrk="1" fontAlgn="auto" latinLnBrk="0" hangingPunct="1">
              <a:spcBef>
                <a:spcPts val="375"/>
              </a:spcBef>
              <a:spcAft>
                <a:spcPts val="0"/>
              </a:spcAft>
              <a:buClr>
                <a:srgbClr val="4472C4">
                  <a:lumMod val="50000"/>
                </a:srgb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400">
                <a:solidFill>
                  <a:prstClr val="black"/>
                </a:solidFill>
                <a:ea typeface="Pretendard" panose="02000503000000020004" pitchFamily="50" charset="-127"/>
              </a:rPr>
              <a:t>Popular</a:t>
            </a:r>
          </a:p>
          <a:p>
            <a:pPr marL="574675" marR="0" lvl="1" indent="-231775" defTabSz="685800" rtl="0" eaLnBrk="1" fontAlgn="auto" latinLnBrk="0" hangingPunct="1">
              <a:spcBef>
                <a:spcPts val="375"/>
              </a:spcBef>
              <a:spcAft>
                <a:spcPts val="0"/>
              </a:spcAft>
              <a:buClr>
                <a:srgbClr val="4472C4">
                  <a:lumMod val="50000"/>
                </a:srgb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400">
                <a:solidFill>
                  <a:prstClr val="black"/>
                </a:solidFill>
                <a:ea typeface="Pretendard" panose="02000503000000020004" pitchFamily="50" charset="-127"/>
              </a:rPr>
              <a:t>Domestic</a:t>
            </a:r>
          </a:p>
          <a:p>
            <a:pPr marL="574675" marR="0" lvl="1" indent="-231775" defTabSz="685800" rtl="0" eaLnBrk="1" fontAlgn="auto" latinLnBrk="0" hangingPunct="1">
              <a:spcBef>
                <a:spcPts val="375"/>
              </a:spcBef>
              <a:spcAft>
                <a:spcPts val="0"/>
              </a:spcAft>
              <a:buClr>
                <a:srgbClr val="4472C4">
                  <a:lumMod val="50000"/>
                </a:srgb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400">
                <a:solidFill>
                  <a:prstClr val="black"/>
                </a:solidFill>
                <a:ea typeface="Pretendard" panose="02000503000000020004" pitchFamily="50" charset="-127"/>
              </a:rPr>
              <a:t>non-Auto Login</a:t>
            </a:r>
          </a:p>
        </p:txBody>
      </p:sp>
    </p:spTree>
    <p:extLst>
      <p:ext uri="{BB962C8B-B14F-4D97-AF65-F5344CB8AC3E}">
        <p14:creationId xmlns:p14="http://schemas.microsoft.com/office/powerpoint/2010/main" val="312811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9140BFEC-E68E-F9BE-7E0F-C746B06A7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A. MEGA Cloud</a:t>
            </a:r>
            <a:endParaRPr lang="ko-KR" altLang="en-US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9171E7E5-8C1A-DBE0-4B0E-0B32519CA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Features</a:t>
            </a:r>
          </a:p>
          <a:p>
            <a:pPr lvl="1"/>
            <a:r>
              <a:rPr lang="en-US" altLang="ko-KR"/>
              <a:t>WEB</a:t>
            </a:r>
          </a:p>
          <a:p>
            <a:pPr lvl="1"/>
            <a:r>
              <a:rPr lang="en-US" altLang="ko-KR"/>
              <a:t>Auto-Login Supported</a:t>
            </a:r>
          </a:p>
          <a:p>
            <a:r>
              <a:rPr lang="en-US" altLang="ko-KR"/>
              <a:t>Values</a:t>
            </a:r>
          </a:p>
          <a:p>
            <a:pPr lvl="1"/>
            <a:r>
              <a:rPr lang="en-US" altLang="ko-KR"/>
              <a:t>Stored in browser’s Local Storage</a:t>
            </a:r>
          </a:p>
          <a:p>
            <a:pPr lvl="1"/>
            <a:endParaRPr lang="ko-KR" altLang="en-US"/>
          </a:p>
        </p:txBody>
      </p:sp>
      <p:sp>
        <p:nvSpPr>
          <p:cNvPr id="21" name="내용 개체 틀 20">
            <a:extLst>
              <a:ext uri="{FF2B5EF4-FFF2-40B4-BE49-F238E27FC236}">
                <a16:creationId xmlns:a16="http://schemas.microsoft.com/office/drawing/2014/main" id="{5DE49EDD-1926-0605-BFD8-53CF9D54ADD8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ko-KR"/>
              <a:t>To Do</a:t>
            </a:r>
          </a:p>
          <a:p>
            <a:pPr lvl="1"/>
            <a:r>
              <a:rPr lang="en-US" altLang="ko-KR"/>
              <a:t>Attempt to log in </a:t>
            </a:r>
            <a:br>
              <a:rPr lang="en-US" altLang="ko-KR"/>
            </a:br>
            <a:r>
              <a:rPr lang="en-US" altLang="ko-KR"/>
              <a:t>after injecting found value into browser</a:t>
            </a:r>
          </a:p>
          <a:p>
            <a:pPr lvl="1"/>
            <a:r>
              <a:rPr lang="en-US" altLang="ko-KR"/>
              <a:t>Attempt to collect data </a:t>
            </a:r>
            <a:br>
              <a:rPr lang="en-US" altLang="ko-KR"/>
            </a:br>
            <a:r>
              <a:rPr lang="en-US" altLang="ko-KR"/>
              <a:t>after injecting into API request packets</a:t>
            </a:r>
            <a:endParaRPr lang="ko-KR" altLang="en-US"/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A40DEAEA-6380-6B23-2682-46602F83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Application Analysis</a:t>
            </a:r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984CE8C-7B6E-4E09-3A04-F4C376BBA819}"/>
              </a:ext>
            </a:extLst>
          </p:cNvPr>
          <p:cNvGrpSpPr/>
          <p:nvPr/>
        </p:nvGrpSpPr>
        <p:grpSpPr>
          <a:xfrm>
            <a:off x="1587464" y="4159287"/>
            <a:ext cx="9017071" cy="2286000"/>
            <a:chOff x="664706" y="4159287"/>
            <a:chExt cx="9017071" cy="22860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56348E8-0AFF-99BD-EECB-D3BFEA141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706" y="4159287"/>
              <a:ext cx="9010650" cy="228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E30A6AA-C6D1-EB24-EDA5-DEBFADD23403}"/>
                </a:ext>
              </a:extLst>
            </p:cNvPr>
            <p:cNvSpPr/>
            <p:nvPr/>
          </p:nvSpPr>
          <p:spPr>
            <a:xfrm>
              <a:off x="664706" y="4340506"/>
              <a:ext cx="9010650" cy="196770"/>
            </a:xfrm>
            <a:prstGeom prst="rect">
              <a:avLst/>
            </a:prstGeom>
            <a:solidFill>
              <a:srgbClr val="00B050">
                <a:alpha val="25098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CDC5F50-3D34-6BBD-97C6-B1B9E314B211}"/>
                </a:ext>
              </a:extLst>
            </p:cNvPr>
            <p:cNvSpPr/>
            <p:nvPr/>
          </p:nvSpPr>
          <p:spPr>
            <a:xfrm>
              <a:off x="664706" y="6248517"/>
              <a:ext cx="9010650" cy="196770"/>
            </a:xfrm>
            <a:prstGeom prst="rect">
              <a:avLst/>
            </a:prstGeom>
            <a:solidFill>
              <a:srgbClr val="0070C0">
                <a:alpha val="25098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14BA1E4-0E51-52C2-387E-C83452F094CF}"/>
                </a:ext>
              </a:extLst>
            </p:cNvPr>
            <p:cNvSpPr txBox="1"/>
            <p:nvPr/>
          </p:nvSpPr>
          <p:spPr>
            <a:xfrm>
              <a:off x="7247512" y="5523090"/>
              <a:ext cx="2427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>
                  <a:solidFill>
                    <a:srgbClr val="0070C0"/>
                  </a:solidFill>
                </a:rPr>
                <a:t>If remove, Log-in Error</a:t>
              </a:r>
              <a:endParaRPr lang="ko-KR" altLang="en-US" sz="1600" b="1">
                <a:solidFill>
                  <a:srgbClr val="0070C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89C0E8D-DB47-2A3A-5F7A-D528112566F7}"/>
                </a:ext>
              </a:extLst>
            </p:cNvPr>
            <p:cNvSpPr txBox="1"/>
            <p:nvPr/>
          </p:nvSpPr>
          <p:spPr>
            <a:xfrm>
              <a:off x="7621597" y="4489483"/>
              <a:ext cx="20601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>
                  <a:solidFill>
                    <a:srgbClr val="00B050"/>
                  </a:solidFill>
                </a:rPr>
                <a:t>If remove, Log-Out</a:t>
              </a:r>
              <a:endParaRPr lang="ko-KR" altLang="en-US" sz="1600" b="1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15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39DE716-4CB9-37EF-35FB-41944F526D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A. MEGA Cloud</a:t>
            </a:r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D768707-AD74-910B-18DC-1C2BCE94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Memory Image Analysis</a:t>
            </a:r>
            <a:endParaRPr lang="ko-KR" altLang="en-US"/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7D1C032A-C9A2-545B-BC89-60B6357E9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Search values in memory cature</a:t>
            </a:r>
            <a:endParaRPr lang="ko-KR" altLang="en-US"/>
          </a:p>
        </p:txBody>
      </p:sp>
      <p:graphicFrame>
        <p:nvGraphicFramePr>
          <p:cNvPr id="38" name="표 7">
            <a:extLst>
              <a:ext uri="{FF2B5EF4-FFF2-40B4-BE49-F238E27FC236}">
                <a16:creationId xmlns:a16="http://schemas.microsoft.com/office/drawing/2014/main" id="{DC629381-5531-C531-0D15-08024319E3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586098"/>
              </p:ext>
            </p:extLst>
          </p:nvPr>
        </p:nvGraphicFramePr>
        <p:xfrm>
          <a:off x="312420" y="1965812"/>
          <a:ext cx="11452352" cy="2691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672">
                  <a:extLst>
                    <a:ext uri="{9D8B030D-6E8A-4147-A177-3AD203B41FA5}">
                      <a16:colId xmlns:a16="http://schemas.microsoft.com/office/drawing/2014/main" val="963796037"/>
                    </a:ext>
                  </a:extLst>
                </a:gridCol>
                <a:gridCol w="7049008">
                  <a:extLst>
                    <a:ext uri="{9D8B030D-6E8A-4147-A177-3AD203B41FA5}">
                      <a16:colId xmlns:a16="http://schemas.microsoft.com/office/drawing/2014/main" val="3892933202"/>
                    </a:ext>
                  </a:extLst>
                </a:gridCol>
                <a:gridCol w="3852672">
                  <a:extLst>
                    <a:ext uri="{9D8B030D-6E8A-4147-A177-3AD203B41FA5}">
                      <a16:colId xmlns:a16="http://schemas.microsoft.com/office/drawing/2014/main" val="4178069590"/>
                    </a:ext>
                  </a:extLst>
                </a:gridCol>
              </a:tblGrid>
              <a:tr h="379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Examples of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Reg-ex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202546"/>
                  </a:ext>
                </a:extLst>
              </a:tr>
              <a:tr h="379147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sid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/>
                        <a:t>https://g.api.mega.co.nz/wsc/8YklcK504k4KsjN4gooNFAeTHgLW62L6vzo-iPkpEXc?</a:t>
                      </a:r>
                      <a:br>
                        <a:rPr lang="en-US" altLang="ko-KR" sz="1400" b="0"/>
                      </a:br>
                      <a:r>
                        <a:rPr lang="en-US" altLang="ko-KR" sz="1400" b="0"/>
                        <a:t>sid=nt851s3f5FWOk9fxJX2EZmJWMXdTOTZmRzdZBwzQm4W7KXMOMKemD-Z6Dw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1400" b="0"/>
                        <a:t>https:\/\/g\.api\.mega\.co\.nz\/(?:wsc\/[a-zA-Z0-9-]{43}\?|cs\?id=-\d+&amp;|sc\?id=-\d+&amp;).*?sid=[a-zA-Z0-9\-_]{58}</a:t>
                      </a:r>
                      <a:endParaRPr lang="ko-KR" altLang="en-US" sz="1400" b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807197"/>
                  </a:ext>
                </a:extLst>
              </a:tr>
              <a:tr h="379147"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/>
                        <a:t>https://g.api.mega.co.nz/cs?id=-4097695956&amp;</a:t>
                      </a:r>
                      <a:br>
                        <a:rPr lang="en-US" altLang="ko-KR" sz="1400" b="0"/>
                      </a:br>
                      <a:r>
                        <a:rPr lang="en-US" altLang="ko-KR" sz="1400" b="0"/>
                        <a:t>sid=nt851s3f5FWOk9fxJX2EZmJWMXdTOTZmRzdZBwzQm4W7KXMOMKemD-Z6Dw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131769"/>
                  </a:ext>
                </a:extLst>
              </a:tr>
              <a:tr h="379147"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/>
                        <a:t>https://g.api.mega.co.nz/sc?id=-2362792622&amp;</a:t>
                      </a:r>
                      <a:br>
                        <a:rPr lang="en-US" altLang="ko-KR" sz="1400" b="0"/>
                      </a:br>
                      <a:r>
                        <a:rPr lang="en-US" altLang="ko-KR" sz="1400" b="0"/>
                        <a:t>sid=nt851s3f5FWOk9fxJX2EZmJWMXdTOTZmRzdZBwzQm4W7KXMOMKemD-Z6Dw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670024"/>
                  </a:ext>
                </a:extLst>
              </a:tr>
              <a:tr h="379147"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[38789771, 1537483092, 405904039, -289718050]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https:\/\/mega\.nz..k\+.(\[(?:-?\d{4,},){3}-?\d{4,}\])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379873"/>
                  </a:ext>
                </a:extLst>
              </a:tr>
              <a:tr h="379147"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https://mega.nz</a:t>
                      </a:r>
                      <a:r>
                        <a:rPr lang="en-US" altLang="ko-KR" sz="1400" i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0x0001</a:t>
                      </a:r>
                      <a:r>
                        <a:rPr lang="en-US" altLang="ko-KR" sz="1400"/>
                        <a:t>k+</a:t>
                      </a:r>
                      <a:r>
                        <a:rPr lang="en-US" altLang="ko-KR" sz="1400" i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0x01</a:t>
                      </a:r>
                      <a:r>
                        <a:rPr lang="en-US" altLang="ko-KR" sz="1400"/>
                        <a:t>[38789771,1537483092,405904039,-289718050]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864068"/>
                  </a:ext>
                </a:extLst>
              </a:tr>
            </a:tbl>
          </a:graphicData>
        </a:graphic>
      </p:graphicFrame>
      <p:pic>
        <p:nvPicPr>
          <p:cNvPr id="44" name="그림 43">
            <a:extLst>
              <a:ext uri="{FF2B5EF4-FFF2-40B4-BE49-F238E27FC236}">
                <a16:creationId xmlns:a16="http://schemas.microsoft.com/office/drawing/2014/main" id="{4ED0D77F-7DC8-8A35-7ACD-51C0C2E4B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19" b="21858"/>
          <a:stretch/>
        </p:blipFill>
        <p:spPr>
          <a:xfrm>
            <a:off x="312420" y="4900722"/>
            <a:ext cx="11452352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3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39DE716-4CB9-37EF-35FB-41944F526D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A. MEGA Cloud</a:t>
            </a:r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D768707-AD74-910B-18DC-1C2BCE94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Memory Image Analysis</a:t>
            </a:r>
            <a:endParaRPr lang="ko-KR" altLang="en-US"/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7D1C032A-C9A2-545B-BC89-60B6357E9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Summary of Experimental Results</a:t>
            </a:r>
            <a:endParaRPr lang="ko-KR" altLang="en-US"/>
          </a:p>
        </p:txBody>
      </p:sp>
      <p:graphicFrame>
        <p:nvGraphicFramePr>
          <p:cNvPr id="25" name="표 7">
            <a:extLst>
              <a:ext uri="{FF2B5EF4-FFF2-40B4-BE49-F238E27FC236}">
                <a16:creationId xmlns:a16="http://schemas.microsoft.com/office/drawing/2014/main" id="{542A9292-E431-DF32-59D2-FA0D15DC1784}"/>
              </a:ext>
            </a:extLst>
          </p:cNvPr>
          <p:cNvGraphicFramePr>
            <a:graphicFrameLocks/>
          </p:cNvGraphicFramePr>
          <p:nvPr/>
        </p:nvGraphicFramePr>
        <p:xfrm>
          <a:off x="1142924" y="1992318"/>
          <a:ext cx="99061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451">
                  <a:extLst>
                    <a:ext uri="{9D8B030D-6E8A-4147-A177-3AD203B41FA5}">
                      <a16:colId xmlns:a16="http://schemas.microsoft.com/office/drawing/2014/main" val="963796037"/>
                    </a:ext>
                  </a:extLst>
                </a:gridCol>
                <a:gridCol w="3357563">
                  <a:extLst>
                    <a:ext uri="{9D8B030D-6E8A-4147-A177-3AD203B41FA5}">
                      <a16:colId xmlns:a16="http://schemas.microsoft.com/office/drawing/2014/main" val="3892933202"/>
                    </a:ext>
                  </a:extLst>
                </a:gridCol>
                <a:gridCol w="3357563">
                  <a:extLst>
                    <a:ext uri="{9D8B030D-6E8A-4147-A177-3AD203B41FA5}">
                      <a16:colId xmlns:a16="http://schemas.microsoft.com/office/drawing/2014/main" val="1877562098"/>
                    </a:ext>
                  </a:extLst>
                </a:gridCol>
                <a:gridCol w="2476575">
                  <a:extLst>
                    <a:ext uri="{9D8B030D-6E8A-4147-A177-3AD203B41FA5}">
                      <a16:colId xmlns:a16="http://schemas.microsoft.com/office/drawing/2014/main" val="2657028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#.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URL before inserting cookies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URL redirected after inserting cookies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Result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20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www.google.com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mega.nz/login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Login Failed (No Cookies)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8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mega.io/ko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mega.nz/login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Login Failed (No Cookies)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13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mega.nz/login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mega.nz/login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(refresh)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/>
                        <a:t>Login Succeed</a:t>
                      </a:r>
                      <a:endParaRPr lang="ko-KR" altLang="en-US" b="1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670024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:a16="http://schemas.microsoft.com/office/drawing/2014/main" id="{B69DD01D-2DF8-76CC-BEFF-3A1392A5298D}"/>
              </a:ext>
            </a:extLst>
          </p:cNvPr>
          <p:cNvGrpSpPr/>
          <p:nvPr/>
        </p:nvGrpSpPr>
        <p:grpSpPr>
          <a:xfrm>
            <a:off x="1142924" y="3594909"/>
            <a:ext cx="9906152" cy="2850170"/>
            <a:chOff x="312420" y="3428999"/>
            <a:chExt cx="11566842" cy="3327979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0A88999-A590-6C06-7B64-149AA531C0F1}"/>
                </a:ext>
              </a:extLst>
            </p:cNvPr>
            <p:cNvGrpSpPr/>
            <p:nvPr/>
          </p:nvGrpSpPr>
          <p:grpSpPr>
            <a:xfrm>
              <a:off x="312420" y="3429000"/>
              <a:ext cx="3723503" cy="3327976"/>
              <a:chOff x="312420" y="3429000"/>
              <a:chExt cx="3723503" cy="3327976"/>
            </a:xfrm>
          </p:grpSpPr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EC59A702-B086-2BDE-670E-BBEA363F4F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4655" t="7443" r="24245"/>
              <a:stretch/>
            </p:blipFill>
            <p:spPr>
              <a:xfrm>
                <a:off x="312420" y="3429000"/>
                <a:ext cx="3723503" cy="2777052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5A0254-89C8-A606-9C16-91929BDB7F9E}"/>
                  </a:ext>
                </a:extLst>
              </p:cNvPr>
              <p:cNvSpPr txBox="1"/>
              <p:nvPr/>
            </p:nvSpPr>
            <p:spPr>
              <a:xfrm>
                <a:off x="312420" y="6217916"/>
                <a:ext cx="3723503" cy="5390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b="1">
                    <a:solidFill>
                      <a:srgbClr val="F2F2F2"/>
                    </a:solidFill>
                  </a:rPr>
                  <a:t>Google Main Page</a:t>
                </a:r>
                <a:br>
                  <a:rPr lang="en-US" altLang="ko-KR" sz="1200">
                    <a:solidFill>
                      <a:srgbClr val="F2F2F2"/>
                    </a:solidFill>
                  </a:rPr>
                </a:br>
                <a:r>
                  <a:rPr lang="en-US" altLang="ko-KR" sz="1200">
                    <a:solidFill>
                      <a:schemeClr val="bg1">
                        <a:lumMod val="75000"/>
                      </a:schemeClr>
                    </a:solidFill>
                  </a:rPr>
                  <a:t>(www.google.com, Any page is fine)</a:t>
                </a:r>
                <a:endParaRPr lang="ko-KR" altLang="en-US" sz="12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D719067E-64B7-9488-6994-264E855FB058}"/>
                </a:ext>
              </a:extLst>
            </p:cNvPr>
            <p:cNvGrpSpPr/>
            <p:nvPr/>
          </p:nvGrpSpPr>
          <p:grpSpPr>
            <a:xfrm>
              <a:off x="8898145" y="3428999"/>
              <a:ext cx="2981117" cy="3321694"/>
              <a:chOff x="4143374" y="3429001"/>
              <a:chExt cx="2981117" cy="3321694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900F284-0872-4B98-45F6-8220E6F0A082}"/>
                  </a:ext>
                </a:extLst>
              </p:cNvPr>
              <p:cNvSpPr txBox="1"/>
              <p:nvPr/>
            </p:nvSpPr>
            <p:spPr>
              <a:xfrm>
                <a:off x="4143375" y="6211635"/>
                <a:ext cx="2981116" cy="5390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b="1">
                    <a:solidFill>
                      <a:srgbClr val="F2F2F2"/>
                    </a:solidFill>
                  </a:rPr>
                  <a:t>Mega Login Page</a:t>
                </a:r>
              </a:p>
              <a:p>
                <a:pPr algn="ctr"/>
                <a:r>
                  <a:rPr lang="en-US" altLang="ko-KR" sz="1200">
                    <a:solidFill>
                      <a:schemeClr val="bg1">
                        <a:lumMod val="75000"/>
                      </a:schemeClr>
                    </a:solidFill>
                  </a:rPr>
                  <a:t>(mega.nz/login)</a:t>
                </a:r>
              </a:p>
            </p:txBody>
          </p: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645D97B3-35FF-930B-2286-798B14AC91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14147"/>
              <a:stretch/>
            </p:blipFill>
            <p:spPr>
              <a:xfrm>
                <a:off x="4143374" y="3429001"/>
                <a:ext cx="2981117" cy="2777052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E7528A6-5A84-2AB2-3115-E8374821EAFC}"/>
                </a:ext>
              </a:extLst>
            </p:cNvPr>
            <p:cNvGrpSpPr/>
            <p:nvPr/>
          </p:nvGrpSpPr>
          <p:grpSpPr>
            <a:xfrm>
              <a:off x="4148490" y="3428999"/>
              <a:ext cx="4637087" cy="3327979"/>
              <a:chOff x="4148490" y="3428999"/>
              <a:chExt cx="4637087" cy="3327979"/>
            </a:xfrm>
          </p:grpSpPr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592A4766-96F0-1B36-4FFA-3E07C53EEE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5365"/>
              <a:stretch/>
            </p:blipFill>
            <p:spPr>
              <a:xfrm>
                <a:off x="4148490" y="3428999"/>
                <a:ext cx="4637087" cy="2788919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AD736F8-950B-4273-626D-10053320C39F}"/>
                  </a:ext>
                </a:extLst>
              </p:cNvPr>
              <p:cNvSpPr txBox="1"/>
              <p:nvPr/>
            </p:nvSpPr>
            <p:spPr>
              <a:xfrm>
                <a:off x="4148490" y="6217918"/>
                <a:ext cx="4637086" cy="5390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b="1">
                    <a:solidFill>
                      <a:srgbClr val="F2F2F2"/>
                    </a:solidFill>
                  </a:rPr>
                  <a:t>Mega Main Page</a:t>
                </a:r>
              </a:p>
              <a:p>
                <a:pPr algn="ctr"/>
                <a:r>
                  <a:rPr lang="en-US" altLang="ko-KR" sz="1200">
                    <a:solidFill>
                      <a:schemeClr val="bg1">
                        <a:lumMod val="75000"/>
                      </a:schemeClr>
                    </a:solidFill>
                  </a:rPr>
                  <a:t>(mega.io/ko, mega.nz)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778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39DE716-4CB9-37EF-35FB-41944F526D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A. MEGA Cloud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E33CA-6D91-7A3F-BE90-7BBACC30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How to insert Local Storage value?</a:t>
            </a:r>
          </a:p>
          <a:p>
            <a:pPr lvl="1"/>
            <a:r>
              <a:rPr lang="en-US" altLang="ko-KR" sz="1800">
                <a:latin typeface="Consolas" panose="020B0609020204030204" pitchFamily="49" charset="0"/>
              </a:rPr>
              <a:t>localStorage.setItem(</a:t>
            </a:r>
            <a:r>
              <a:rPr lang="en-US" altLang="ko-KR" sz="1800" i="1">
                <a:latin typeface="Consolas" panose="020B0609020204030204" pitchFamily="49" charset="0"/>
              </a:rPr>
              <a:t>{key}</a:t>
            </a:r>
            <a:r>
              <a:rPr lang="en-US" altLang="ko-KR" sz="1800">
                <a:latin typeface="Consolas" panose="020B0609020204030204" pitchFamily="49" charset="0"/>
              </a:rPr>
              <a:t>, </a:t>
            </a:r>
            <a:r>
              <a:rPr lang="en-US" altLang="ko-KR" sz="1800" i="1">
                <a:latin typeface="Consolas" panose="020B0609020204030204" pitchFamily="49" charset="0"/>
              </a:rPr>
              <a:t>{value}</a:t>
            </a:r>
            <a:r>
              <a:rPr lang="en-US" altLang="ko-KR" sz="180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2" name="내용 개체 틀 21">
            <a:extLst>
              <a:ext uri="{FF2B5EF4-FFF2-40B4-BE49-F238E27FC236}">
                <a16:creationId xmlns:a16="http://schemas.microsoft.com/office/drawing/2014/main" id="{510A1CB9-49C8-6A64-CAE3-E2F7935226C4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ko-KR"/>
              <a:t>Why did #1 and #2 fail?</a:t>
            </a:r>
          </a:p>
          <a:p>
            <a:pPr lvl="1"/>
            <a:r>
              <a:rPr lang="en-US" altLang="ko-KR" sz="1800"/>
              <a:t>The page where value is stored matters</a:t>
            </a:r>
          </a:p>
          <a:p>
            <a:pPr lvl="1"/>
            <a:endParaRPr lang="en-US" altLang="ko-KR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D768707-AD74-910B-18DC-1C2BCE94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Memory Image Analysis</a:t>
            </a:r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F15A66C-F304-C3AF-DB4B-55D775A9E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874" b="35356"/>
          <a:stretch/>
        </p:blipFill>
        <p:spPr>
          <a:xfrm>
            <a:off x="312415" y="3708234"/>
            <a:ext cx="5708571" cy="198557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0EDB090-6216-389E-1CF0-007619CE43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20"/>
          <a:stretch/>
        </p:blipFill>
        <p:spPr>
          <a:xfrm>
            <a:off x="6171016" y="3699035"/>
            <a:ext cx="1838932" cy="2004293"/>
          </a:xfrm>
          <a:prstGeom prst="rect">
            <a:avLst/>
          </a:prstGeom>
        </p:spPr>
      </p:pic>
      <p:graphicFrame>
        <p:nvGraphicFramePr>
          <p:cNvPr id="26" name="표 7">
            <a:extLst>
              <a:ext uri="{FF2B5EF4-FFF2-40B4-BE49-F238E27FC236}">
                <a16:creationId xmlns:a16="http://schemas.microsoft.com/office/drawing/2014/main" id="{8561568A-0E39-7555-5244-CC39458AB3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2826447"/>
              </p:ext>
            </p:extLst>
          </p:nvPr>
        </p:nvGraphicFramePr>
        <p:xfrm>
          <a:off x="6171015" y="2474859"/>
          <a:ext cx="570856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804">
                  <a:extLst>
                    <a:ext uri="{9D8B030D-6E8A-4147-A177-3AD203B41FA5}">
                      <a16:colId xmlns:a16="http://schemas.microsoft.com/office/drawing/2014/main" val="963796037"/>
                    </a:ext>
                  </a:extLst>
                </a:gridCol>
                <a:gridCol w="2926867">
                  <a:extLst>
                    <a:ext uri="{9D8B030D-6E8A-4147-A177-3AD203B41FA5}">
                      <a16:colId xmlns:a16="http://schemas.microsoft.com/office/drawing/2014/main" val="3892933202"/>
                    </a:ext>
                  </a:extLst>
                </a:gridCol>
                <a:gridCol w="2158889">
                  <a:extLst>
                    <a:ext uri="{9D8B030D-6E8A-4147-A177-3AD203B41FA5}">
                      <a16:colId xmlns:a16="http://schemas.microsoft.com/office/drawing/2014/main" val="2657028237"/>
                    </a:ext>
                  </a:extLst>
                </a:gridCol>
              </a:tblGrid>
              <a:tr h="227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#.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URL before inserting cookies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Result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202546"/>
                  </a:ext>
                </a:extLst>
              </a:tr>
              <a:tr h="2270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/>
                        <a:t>www.google.com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Login Failed (No Cookies)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807197"/>
                  </a:ext>
                </a:extLst>
              </a:tr>
              <a:tr h="22701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mega.io/ko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Login Failed (No Cookies)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131769"/>
                  </a:ext>
                </a:extLst>
              </a:tr>
              <a:tr h="22701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mega.nz/login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/>
                        <a:t>Login Succeed</a:t>
                      </a:r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670024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:a16="http://schemas.microsoft.com/office/drawing/2014/main" id="{5A6CD571-EC9D-678A-F359-E4AFFFE19C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20"/>
          <a:stretch/>
        </p:blipFill>
        <p:spPr>
          <a:xfrm>
            <a:off x="8105829" y="3699035"/>
            <a:ext cx="1838932" cy="200429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7CA0C91-DC93-6626-7DDE-965E1E28A8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20"/>
          <a:stretch/>
        </p:blipFill>
        <p:spPr>
          <a:xfrm>
            <a:off x="10040642" y="3699035"/>
            <a:ext cx="1838932" cy="200429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07501B9-415F-3AEE-0271-EA4BB8CADDB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3350"/>
          <a:stretch/>
        </p:blipFill>
        <p:spPr>
          <a:xfrm>
            <a:off x="312404" y="2483335"/>
            <a:ext cx="5708561" cy="1088804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B6689A78-9660-8E0F-AC51-E079F309539D}"/>
              </a:ext>
            </a:extLst>
          </p:cNvPr>
          <p:cNvSpPr/>
          <p:nvPr/>
        </p:nvSpPr>
        <p:spPr>
          <a:xfrm>
            <a:off x="6171004" y="4105275"/>
            <a:ext cx="1838932" cy="1714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B4B89DB-06A6-70D8-374B-00C1DB603EB8}"/>
              </a:ext>
            </a:extLst>
          </p:cNvPr>
          <p:cNvSpPr/>
          <p:nvPr/>
        </p:nvSpPr>
        <p:spPr>
          <a:xfrm>
            <a:off x="8105809" y="4105275"/>
            <a:ext cx="1838932" cy="1714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17586E7-516D-C6C8-5FFE-7E219F453AE6}"/>
              </a:ext>
            </a:extLst>
          </p:cNvPr>
          <p:cNvSpPr/>
          <p:nvPr/>
        </p:nvSpPr>
        <p:spPr>
          <a:xfrm>
            <a:off x="10040602" y="4105275"/>
            <a:ext cx="1838932" cy="1714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AD010B2-042D-D66B-07DF-9D474C063474}"/>
              </a:ext>
            </a:extLst>
          </p:cNvPr>
          <p:cNvSpPr/>
          <p:nvPr/>
        </p:nvSpPr>
        <p:spPr>
          <a:xfrm>
            <a:off x="2373431" y="4456706"/>
            <a:ext cx="3647533" cy="1978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D07B52-BC88-FE9D-B378-14D774892BD7}"/>
              </a:ext>
            </a:extLst>
          </p:cNvPr>
          <p:cNvSpPr txBox="1"/>
          <p:nvPr/>
        </p:nvSpPr>
        <p:spPr>
          <a:xfrm>
            <a:off x="6171004" y="5713374"/>
            <a:ext cx="1838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F2F2F2"/>
                </a:solidFill>
              </a:rPr>
              <a:t>Google Main Page</a:t>
            </a:r>
            <a:br>
              <a:rPr lang="en-US" altLang="ko-KR" sz="1200">
                <a:solidFill>
                  <a:srgbClr val="F2F2F2"/>
                </a:solidFill>
              </a:rPr>
            </a:br>
            <a:r>
              <a:rPr lang="en-US" altLang="ko-KR" sz="1200">
                <a:solidFill>
                  <a:schemeClr val="bg1">
                    <a:lumMod val="75000"/>
                  </a:schemeClr>
                </a:solidFill>
              </a:rPr>
              <a:t>(www.google.com)</a:t>
            </a:r>
            <a:endParaRPr lang="ko-KR" altLang="en-US" sz="1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78BD05-E68E-2744-FD5E-56999002F237}"/>
              </a:ext>
            </a:extLst>
          </p:cNvPr>
          <p:cNvSpPr txBox="1"/>
          <p:nvPr/>
        </p:nvSpPr>
        <p:spPr>
          <a:xfrm>
            <a:off x="10040602" y="5713374"/>
            <a:ext cx="1838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F2F2F2"/>
                </a:solidFill>
              </a:rPr>
              <a:t>Mega Login Page</a:t>
            </a:r>
          </a:p>
          <a:p>
            <a:pPr algn="ctr"/>
            <a:r>
              <a:rPr lang="en-US" altLang="ko-KR" sz="1200">
                <a:solidFill>
                  <a:schemeClr val="bg1">
                    <a:lumMod val="75000"/>
                  </a:schemeClr>
                </a:solidFill>
              </a:rPr>
              <a:t>(mega.nz/login)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E4795C-55CF-9D27-1989-BC05CF4981DC}"/>
              </a:ext>
            </a:extLst>
          </p:cNvPr>
          <p:cNvSpPr txBox="1"/>
          <p:nvPr/>
        </p:nvSpPr>
        <p:spPr>
          <a:xfrm>
            <a:off x="8105809" y="5713374"/>
            <a:ext cx="1784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F2F2F2"/>
                </a:solidFill>
              </a:rPr>
              <a:t>Mega Main Page</a:t>
            </a:r>
          </a:p>
          <a:p>
            <a:pPr algn="ctr"/>
            <a:r>
              <a:rPr lang="en-US" altLang="ko-KR" sz="1200">
                <a:solidFill>
                  <a:schemeClr val="bg1">
                    <a:lumMod val="75000"/>
                  </a:schemeClr>
                </a:solidFill>
              </a:rPr>
              <a:t>(mega.io/ko, mega.nz)</a:t>
            </a:r>
          </a:p>
        </p:txBody>
      </p:sp>
    </p:spTree>
    <p:extLst>
      <p:ext uri="{BB962C8B-B14F-4D97-AF65-F5344CB8AC3E}">
        <p14:creationId xmlns:p14="http://schemas.microsoft.com/office/powerpoint/2010/main" val="145044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39DE716-4CB9-37EF-35FB-41944F526D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A. MEGA Cloud</a:t>
            </a:r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D768707-AD74-910B-18DC-1C2BCE94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Memory Image Analysis</a:t>
            </a:r>
            <a:endParaRPr lang="ko-KR" altLang="en-US"/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7D1C032A-C9A2-545B-BC89-60B6357E9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Automating with Playwright and Python</a:t>
            </a:r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416F9D7-B779-FE30-D233-43A1E5D99421}"/>
              </a:ext>
            </a:extLst>
          </p:cNvPr>
          <p:cNvGrpSpPr/>
          <p:nvPr/>
        </p:nvGrpSpPr>
        <p:grpSpPr>
          <a:xfrm>
            <a:off x="460270" y="2080026"/>
            <a:ext cx="11271459" cy="3491368"/>
            <a:chOff x="52347" y="2080026"/>
            <a:chExt cx="11271459" cy="349136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3771814-C295-327E-5007-0BF9F3491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47" y="2080026"/>
              <a:ext cx="5545306" cy="346473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F221EA8-017D-E052-774C-C714ED78D0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24" t="9832" r="7074" b="10185"/>
            <a:stretch/>
          </p:blipFill>
          <p:spPr>
            <a:xfrm>
              <a:off x="5778499" y="2080026"/>
              <a:ext cx="5545307" cy="34913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88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39DE716-4CB9-37EF-35FB-41944F526D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A. MEGA Cloud</a:t>
            </a:r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D768707-AD74-910B-18DC-1C2BCE94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Memory Image Analysis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E33CA-6D91-7A3F-BE90-7BBACC30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What after log-in? Use Mega’s Recovery Key!</a:t>
            </a:r>
          </a:p>
          <a:p>
            <a:pPr lvl="1"/>
            <a:r>
              <a:rPr lang="en-US" altLang="ko-KR"/>
              <a:t>Reset password using recovery key (Though ID is required)</a:t>
            </a:r>
          </a:p>
          <a:p>
            <a:pPr lvl="2"/>
            <a:r>
              <a:rPr lang="en-US" altLang="ko-KR"/>
              <a:t>Existing </a:t>
            </a:r>
            <a:r>
              <a:rPr lang="en-US" altLang="ko-KR" b="1" i="1"/>
              <a:t>sid</a:t>
            </a:r>
            <a:r>
              <a:rPr lang="en-US" altLang="ko-KR"/>
              <a:t> values cannot be used after password reset</a:t>
            </a:r>
          </a:p>
          <a:p>
            <a:pPr lvl="2"/>
            <a:r>
              <a:rPr lang="en-US" altLang="ko-KR"/>
              <a:t>The </a:t>
            </a:r>
            <a:r>
              <a:rPr lang="en-US" altLang="ko-KR" b="1" i="1"/>
              <a:t>k</a:t>
            </a:r>
            <a:r>
              <a:rPr lang="en-US" altLang="ko-KR"/>
              <a:t> value remains the same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B76A59F-47F5-5911-9AD3-4E3695ABADF6}"/>
              </a:ext>
            </a:extLst>
          </p:cNvPr>
          <p:cNvGrpSpPr/>
          <p:nvPr/>
        </p:nvGrpSpPr>
        <p:grpSpPr>
          <a:xfrm>
            <a:off x="801916" y="3378200"/>
            <a:ext cx="10588167" cy="3285408"/>
            <a:chOff x="1726566" y="3448763"/>
            <a:chExt cx="9650961" cy="2994602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B477F21-CC43-EB2F-CF61-0C769367A4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82" t="14414" r="6155" b="2192"/>
            <a:stretch/>
          </p:blipFill>
          <p:spPr>
            <a:xfrm>
              <a:off x="5184201" y="3448763"/>
              <a:ext cx="2829856" cy="2532937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8B3C62A0-80F3-8763-DF39-E9B45EE6D9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361" t="12370" r="2860" b="4236"/>
            <a:stretch/>
          </p:blipFill>
          <p:spPr>
            <a:xfrm>
              <a:off x="8124918" y="3448763"/>
              <a:ext cx="3252609" cy="2532937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D6480E5-E66E-DCB4-B775-193573A1B7D6}"/>
                </a:ext>
              </a:extLst>
            </p:cNvPr>
            <p:cNvSpPr txBox="1"/>
            <p:nvPr/>
          </p:nvSpPr>
          <p:spPr>
            <a:xfrm>
              <a:off x="1726566" y="5981700"/>
              <a:ext cx="334677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>
                  <a:solidFill>
                    <a:srgbClr val="F2F2F2"/>
                  </a:solidFill>
                </a:rPr>
                <a:t>Mega Key Backup Page</a:t>
              </a:r>
              <a:br>
                <a:rPr lang="en-US" altLang="ko-KR" sz="1200">
                  <a:solidFill>
                    <a:srgbClr val="F2F2F2"/>
                  </a:solidFill>
                </a:rPr>
              </a:br>
              <a:r>
                <a:rPr lang="en-US" altLang="ko-KR" sz="1200">
                  <a:solidFill>
                    <a:schemeClr val="bg1">
                      <a:lumMod val="75000"/>
                    </a:schemeClr>
                  </a:solidFill>
                </a:rPr>
                <a:t>(mega.nz/keybackup)</a:t>
              </a:r>
              <a:endParaRPr lang="ko-KR" altLang="en-US" sz="12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90DAADE7-2F71-13C9-0FE0-91199CFE61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896" b="9481"/>
            <a:stretch/>
          </p:blipFill>
          <p:spPr>
            <a:xfrm>
              <a:off x="1726566" y="3448763"/>
              <a:ext cx="3346774" cy="2532937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FADC228-5162-ED53-593C-4F8059AE114C}"/>
                </a:ext>
              </a:extLst>
            </p:cNvPr>
            <p:cNvSpPr txBox="1"/>
            <p:nvPr/>
          </p:nvSpPr>
          <p:spPr>
            <a:xfrm>
              <a:off x="5184201" y="5981700"/>
              <a:ext cx="2829856" cy="4208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>
                  <a:solidFill>
                    <a:srgbClr val="F2F2F2"/>
                  </a:solidFill>
                </a:rPr>
                <a:t>Requires Recovery Key </a:t>
              </a:r>
              <a:br>
                <a:rPr lang="en-US" altLang="ko-KR" sz="1200" b="1">
                  <a:solidFill>
                    <a:srgbClr val="F2F2F2"/>
                  </a:solidFill>
                </a:rPr>
              </a:br>
              <a:r>
                <a:rPr lang="en-US" altLang="ko-KR" sz="1200" b="1">
                  <a:solidFill>
                    <a:srgbClr val="F2F2F2"/>
                  </a:solidFill>
                </a:rPr>
                <a:t>when password is forgotten</a:t>
              </a:r>
              <a:endParaRPr lang="ko-KR" altLang="en-US" sz="12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D1758B8-B0A5-F885-124A-5AB9B3BE6CAF}"/>
                </a:ext>
              </a:extLst>
            </p:cNvPr>
            <p:cNvSpPr txBox="1"/>
            <p:nvPr/>
          </p:nvSpPr>
          <p:spPr>
            <a:xfrm>
              <a:off x="8124917" y="5981700"/>
              <a:ext cx="3252609" cy="4208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>
                  <a:solidFill>
                    <a:srgbClr val="F2F2F2"/>
                  </a:solidFill>
                </a:rPr>
                <a:t>You can reset your password </a:t>
              </a:r>
              <a:br>
                <a:rPr lang="en-US" altLang="ko-KR" sz="1200" b="1">
                  <a:solidFill>
                    <a:srgbClr val="F2F2F2"/>
                  </a:solidFill>
                </a:rPr>
              </a:br>
              <a:r>
                <a:rPr lang="en-US" altLang="ko-KR" sz="1200" b="1">
                  <a:solidFill>
                    <a:srgbClr val="F2F2F2"/>
                  </a:solidFill>
                </a:rPr>
                <a:t>by entering the Recovery Key</a:t>
              </a:r>
              <a:endParaRPr lang="ko-KR" altLang="en-US" sz="12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9290704"/>
      </p:ext>
    </p:extLst>
  </p:cSld>
  <p:clrMapOvr>
    <a:masterClrMapping/>
  </p:clrMapOvr>
</p:sld>
</file>

<file path=ppt/theme/theme1.xml><?xml version="1.0" encoding="utf-8"?>
<a:theme xmlns:a="http://schemas.openxmlformats.org/drawingml/2006/main" name="jungheum's Master Layout Light ver. (16x9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HP">
      <a:majorFont>
        <a:latin typeface="Pretendard"/>
        <a:ea typeface="Pretendar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jungheum's Master Layout Dark ver. (16x9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HP">
      <a:majorFont>
        <a:latin typeface="Pretendard"/>
        <a:ea typeface="Pretendar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39626</TotalTime>
  <Words>1495</Words>
  <Application>Microsoft Office PowerPoint</Application>
  <PresentationFormat>와이드스크린</PresentationFormat>
  <Paragraphs>331</Paragraphs>
  <Slides>23</Slides>
  <Notes>8</Notes>
  <HiddenSlides>2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12롯데마트드림Bold</vt:lpstr>
      <vt:lpstr>Pretendard</vt:lpstr>
      <vt:lpstr>Pretendard Light</vt:lpstr>
      <vt:lpstr>Arial</vt:lpstr>
      <vt:lpstr>Calibri</vt:lpstr>
      <vt:lpstr>Consolas</vt:lpstr>
      <vt:lpstr>Courier New</vt:lpstr>
      <vt:lpstr>Wingdings</vt:lpstr>
      <vt:lpstr>jungheum's Master Layout Light ver. (16x9)</vt:lpstr>
      <vt:lpstr>jungheum's Master Layout Dark ver. (16x9)</vt:lpstr>
      <vt:lpstr>Playing with Physical Memory</vt:lpstr>
      <vt:lpstr>발표 목차</vt:lpstr>
      <vt:lpstr>Research Subject</vt:lpstr>
      <vt:lpstr>Application Analysis</vt:lpstr>
      <vt:lpstr>Memory Image Analysis</vt:lpstr>
      <vt:lpstr>Memory Image Analysis</vt:lpstr>
      <vt:lpstr>Memory Image Analysis</vt:lpstr>
      <vt:lpstr>Memory Image Analysis</vt:lpstr>
      <vt:lpstr>Memory Image Analysis</vt:lpstr>
      <vt:lpstr>Memory Image Analysis</vt:lpstr>
      <vt:lpstr>Memory Image Analysis</vt:lpstr>
      <vt:lpstr>Memory Image Analysis</vt:lpstr>
      <vt:lpstr>Application Analysis</vt:lpstr>
      <vt:lpstr>Memory Image Analysis</vt:lpstr>
      <vt:lpstr>Memory Image Analysis</vt:lpstr>
      <vt:lpstr>Memory Image Analysis</vt:lpstr>
      <vt:lpstr>Memory Image Analysis</vt:lpstr>
      <vt:lpstr>Memory Image Analysis</vt:lpstr>
      <vt:lpstr>Memory Image Analysis</vt:lpstr>
      <vt:lpstr>Application Analysis</vt:lpstr>
      <vt:lpstr>Application Analysis</vt:lpstr>
      <vt:lpstr>A future plan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Jungheum Park</dc:creator>
  <dc:description>jungheumpark@korea.ac.kr</dc:description>
  <cp:lastModifiedBy>강정윤[ 정보보호대학원석사과정재학 / 융합보안학과 ]</cp:lastModifiedBy>
  <cp:revision>1887</cp:revision>
  <dcterms:created xsi:type="dcterms:W3CDTF">2018-11-05T19:53:25Z</dcterms:created>
  <dcterms:modified xsi:type="dcterms:W3CDTF">2023-05-23T11:34:53Z</dcterms:modified>
</cp:coreProperties>
</file>