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86" r:id="rId6"/>
    <p:sldId id="28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2" r:id="rId15"/>
    <p:sldId id="295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나눔고딕 ExtraBold" panose="020D0904000000000000" pitchFamily="50" charset="-127"/>
      <p:bold r:id="rId34"/>
    </p:embeddedFont>
    <p:embeddedFont>
      <p:font typeface="나눔고딕 Light" panose="020D0904000000000000" pitchFamily="50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EA8100-B381-75C7-233B-74057E64CEE7}" name="강정윤" initials="matiii" userId="강정윤" providerId="None"/>
  <p188:author id="{9ABF0B9F-1B64-1F84-562B-6463FED15111}" name="강정윤[ 정보보호대학원석사과정재학 / 융합보안학과 ]" initials="강정/융]" userId="강정윤[ 정보보호대학원석사과정재학 / 융합보안학과 ]" providerId="None"/>
  <p188:author id="{7CE988F0-8DD9-C6C5-0318-64270926AB1A}" name="wwjddbss126" initials="w" userId="S::wwjddbss126@swuo365.onmicrosoft.com::fca14a23-0d2f-4b15-9c1c-0d5d5ff7e06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수은[ 정보보호대학원석사과정재학 / 정보보호학과 ]" initials="정정/정]" lastIdx="2" clrIdx="0">
    <p:extLst>
      <p:ext uri="{19B8F6BF-5375-455C-9EA6-DF929625EA0E}">
        <p15:presenceInfo xmlns:p15="http://schemas.microsoft.com/office/powerpoint/2012/main" userId="정수은[ 정보보호대학원석사과정재학 / 정보보호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72C4"/>
    <a:srgbClr val="FF0000"/>
    <a:srgbClr val="ED7D31"/>
    <a:srgbClr val="FFFF00"/>
    <a:srgbClr val="FFC000"/>
    <a:srgbClr val="92D050"/>
    <a:srgbClr val="0094D4"/>
    <a:srgbClr val="00B0F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BFA07-E99E-44C6-AE0D-17E006053382}" v="49" dt="2023-05-03T04:58:55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121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  <p:guide pos="22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정윤[ 정보보호대학원석사과정재학 / 융합보안학과 ]" userId="74b8e552-4735-4ae4-bc60-dc54b15c27ef" providerId="ADAL" clId="{DE4BFA07-E99E-44C6-AE0D-17E006053382}"/>
    <pc:docChg chg="undo redo custSel addSld delSld modSld sldOrd">
      <pc:chgData name="강정윤[ 정보보호대학원석사과정재학 / 융합보안학과 ]" userId="74b8e552-4735-4ae4-bc60-dc54b15c27ef" providerId="ADAL" clId="{DE4BFA07-E99E-44C6-AE0D-17E006053382}" dt="2023-05-03T04:59:30.140" v="650" actId="47"/>
      <pc:docMkLst>
        <pc:docMk/>
      </pc:docMkLst>
      <pc:sldChg chg="modSp mod">
        <pc:chgData name="강정윤[ 정보보호대학원석사과정재학 / 융합보안학과 ]" userId="74b8e552-4735-4ae4-bc60-dc54b15c27ef" providerId="ADAL" clId="{DE4BFA07-E99E-44C6-AE0D-17E006053382}" dt="2023-04-24T10:45:48.765" v="40" actId="20577"/>
        <pc:sldMkLst>
          <pc:docMk/>
          <pc:sldMk cId="3960481905" sldId="276"/>
        </pc:sldMkLst>
        <pc:spChg chg="mod">
          <ac:chgData name="강정윤[ 정보보호대학원석사과정재학 / 융합보안학과 ]" userId="74b8e552-4735-4ae4-bc60-dc54b15c27ef" providerId="ADAL" clId="{DE4BFA07-E99E-44C6-AE0D-17E006053382}" dt="2023-04-24T10:45:12.882" v="15" actId="27636"/>
          <ac:spMkLst>
            <pc:docMk/>
            <pc:sldMk cId="3960481905" sldId="276"/>
            <ac:spMk id="10" creationId="{2E6111F5-354E-4A2F-829D-D431BFF929F0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4-24T10:45:28.220" v="28" actId="20577"/>
          <ac:spMkLst>
            <pc:docMk/>
            <pc:sldMk cId="3960481905" sldId="276"/>
            <ac:spMk id="28" creationId="{602D3103-D4C6-4B1E-892B-64530F427B98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4-24T10:45:48.765" v="40" actId="20577"/>
          <ac:spMkLst>
            <pc:docMk/>
            <pc:sldMk cId="3960481905" sldId="276"/>
            <ac:spMk id="30" creationId="{70D0C655-6203-43C6-8CB1-65191402E9D8}"/>
          </ac:spMkLst>
        </pc:spChg>
      </pc:sldChg>
      <pc:sldChg chg="addSp delSp modSp new del mod">
        <pc:chgData name="강정윤[ 정보보호대학원석사과정재학 / 융합보안학과 ]" userId="74b8e552-4735-4ae4-bc60-dc54b15c27ef" providerId="ADAL" clId="{DE4BFA07-E99E-44C6-AE0D-17E006053382}" dt="2023-05-03T04:58:39.085" v="600" actId="47"/>
        <pc:sldMkLst>
          <pc:docMk/>
          <pc:sldMk cId="2457776313" sldId="277"/>
        </pc:sldMkLst>
        <pc:spChg chg="del">
          <ac:chgData name="강정윤[ 정보보호대학원석사과정재학 / 융합보안학과 ]" userId="74b8e552-4735-4ae4-bc60-dc54b15c27ef" providerId="ADAL" clId="{DE4BFA07-E99E-44C6-AE0D-17E006053382}" dt="2023-04-26T06:05:05.479" v="149"/>
          <ac:spMkLst>
            <pc:docMk/>
            <pc:sldMk cId="2457776313" sldId="277"/>
            <ac:spMk id="2" creationId="{6A0D321E-FE9A-41EE-F48E-0E3DD5C9E750}"/>
          </ac:spMkLst>
        </pc:spChg>
        <pc:spChg chg="add mod">
          <ac:chgData name="강정윤[ 정보보호대학원석사과정재학 / 융합보안학과 ]" userId="74b8e552-4735-4ae4-bc60-dc54b15c27ef" providerId="ADAL" clId="{DE4BFA07-E99E-44C6-AE0D-17E006053382}" dt="2023-05-03T04:58:38.614" v="599" actId="478"/>
          <ac:spMkLst>
            <pc:docMk/>
            <pc:sldMk cId="2457776313" sldId="277"/>
            <ac:spMk id="2" creationId="{74255E45-C534-65F6-D9F5-8CE9BD886E7F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3T04:58:37.501" v="598" actId="20577"/>
          <ac:spMkLst>
            <pc:docMk/>
            <pc:sldMk cId="2457776313" sldId="277"/>
            <ac:spMk id="3" creationId="{A5803BCD-294C-6AA0-B15C-7BA3CED988D3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4-24T10:59:57.571" v="136" actId="20577"/>
          <ac:spMkLst>
            <pc:docMk/>
            <pc:sldMk cId="2457776313" sldId="277"/>
            <ac:spMk id="4" creationId="{674F5A44-BDFB-53D6-90B5-73CCFCDA8AC7}"/>
          </ac:spMkLst>
        </pc:spChg>
        <pc:picChg chg="add del mod">
          <ac:chgData name="강정윤[ 정보보호대학원석사과정재학 / 융합보안학과 ]" userId="74b8e552-4735-4ae4-bc60-dc54b15c27ef" providerId="ADAL" clId="{DE4BFA07-E99E-44C6-AE0D-17E006053382}" dt="2023-04-24T10:59:33.795" v="90" actId="478"/>
          <ac:picMkLst>
            <pc:docMk/>
            <pc:sldMk cId="2457776313" sldId="277"/>
            <ac:picMk id="6" creationId="{BF1BD078-3668-5DDD-F2AA-642C14BDB6EC}"/>
          </ac:picMkLst>
        </pc:picChg>
        <pc:picChg chg="add del mod">
          <ac:chgData name="강정윤[ 정보보호대학원석사과정재학 / 융합보안학과 ]" userId="74b8e552-4735-4ae4-bc60-dc54b15c27ef" providerId="ADAL" clId="{DE4BFA07-E99E-44C6-AE0D-17E006053382}" dt="2023-04-26T05:59:21.011" v="142" actId="478"/>
          <ac:picMkLst>
            <pc:docMk/>
            <pc:sldMk cId="2457776313" sldId="277"/>
            <ac:picMk id="7" creationId="{4620F5C8-0225-413B-85F1-5640030E86A4}"/>
          </ac:picMkLst>
        </pc:picChg>
        <pc:picChg chg="add del mod">
          <ac:chgData name="강정윤[ 정보보호대학원석사과정재학 / 융합보안학과 ]" userId="74b8e552-4735-4ae4-bc60-dc54b15c27ef" providerId="ADAL" clId="{DE4BFA07-E99E-44C6-AE0D-17E006053382}" dt="2023-04-26T06:05:06.424" v="150" actId="478"/>
          <ac:picMkLst>
            <pc:docMk/>
            <pc:sldMk cId="2457776313" sldId="277"/>
            <ac:picMk id="1026" creationId="{551C4D67-149A-7CE3-EB9A-558BD82CAE2F}"/>
          </ac:picMkLst>
        </pc:picChg>
        <pc:picChg chg="add del mod">
          <ac:chgData name="강정윤[ 정보보호대학원석사과정재학 / 융합보안학과 ]" userId="74b8e552-4735-4ae4-bc60-dc54b15c27ef" providerId="ADAL" clId="{DE4BFA07-E99E-44C6-AE0D-17E006053382}" dt="2023-05-03T04:58:38.614" v="599" actId="478"/>
          <ac:picMkLst>
            <pc:docMk/>
            <pc:sldMk cId="2457776313" sldId="277"/>
            <ac:picMk id="1028" creationId="{08671782-4EA3-5432-5EC3-DF9D8C159ECE}"/>
          </ac:picMkLst>
        </pc:picChg>
      </pc:sldChg>
      <pc:sldChg chg="modSp new mod">
        <pc:chgData name="강정윤[ 정보보호대학원석사과정재학 / 융합보안학과 ]" userId="74b8e552-4735-4ae4-bc60-dc54b15c27ef" providerId="ADAL" clId="{DE4BFA07-E99E-44C6-AE0D-17E006053382}" dt="2023-05-01T01:14:17.836" v="237" actId="20577"/>
        <pc:sldMkLst>
          <pc:docMk/>
          <pc:sldMk cId="282916089" sldId="278"/>
        </pc:sldMkLst>
        <pc:spChg chg="mod">
          <ac:chgData name="강정윤[ 정보보호대학원석사과정재학 / 융합보안학과 ]" userId="74b8e552-4735-4ae4-bc60-dc54b15c27ef" providerId="ADAL" clId="{DE4BFA07-E99E-44C6-AE0D-17E006053382}" dt="2023-05-01T01:14:17.836" v="237" actId="20577"/>
          <ac:spMkLst>
            <pc:docMk/>
            <pc:sldMk cId="282916089" sldId="278"/>
            <ac:spMk id="2" creationId="{7DFCA0D3-22F0-C2EB-4494-BE4794BFE2A6}"/>
          </ac:spMkLst>
        </pc:spChg>
      </pc:sldChg>
      <pc:sldChg chg="addSp delSp modSp new mod modClrScheme chgLayout">
        <pc:chgData name="강정윤[ 정보보호대학원석사과정재학 / 융합보안학과 ]" userId="74b8e552-4735-4ae4-bc60-dc54b15c27ef" providerId="ADAL" clId="{DE4BFA07-E99E-44C6-AE0D-17E006053382}" dt="2023-05-03T04:57:03.334" v="591" actId="20577"/>
        <pc:sldMkLst>
          <pc:docMk/>
          <pc:sldMk cId="1967389676" sldId="279"/>
        </pc:sldMkLst>
        <pc:spChg chg="del mod ord">
          <ac:chgData name="강정윤[ 정보보호대학원석사과정재학 / 융합보안학과 ]" userId="74b8e552-4735-4ae4-bc60-dc54b15c27ef" providerId="ADAL" clId="{DE4BFA07-E99E-44C6-AE0D-17E006053382}" dt="2023-04-24T11:00:02.429" v="138" actId="700"/>
          <ac:spMkLst>
            <pc:docMk/>
            <pc:sldMk cId="1967389676" sldId="279"/>
            <ac:spMk id="2" creationId="{07EEFF07-C49F-3265-DEB3-B07B2F8663DE}"/>
          </ac:spMkLst>
        </pc:spChg>
        <pc:spChg chg="del mod ord">
          <ac:chgData name="강정윤[ 정보보호대학원석사과정재학 / 융합보안학과 ]" userId="74b8e552-4735-4ae4-bc60-dc54b15c27ef" providerId="ADAL" clId="{DE4BFA07-E99E-44C6-AE0D-17E006053382}" dt="2023-04-24T11:00:02.429" v="138" actId="700"/>
          <ac:spMkLst>
            <pc:docMk/>
            <pc:sldMk cId="1967389676" sldId="279"/>
            <ac:spMk id="3" creationId="{5EB52D85-A507-BE59-66B5-B3A4BB9CAA97}"/>
          </ac:spMkLst>
        </pc:spChg>
        <pc:spChg chg="del mod ord">
          <ac:chgData name="강정윤[ 정보보호대학원석사과정재학 / 융합보안학과 ]" userId="74b8e552-4735-4ae4-bc60-dc54b15c27ef" providerId="ADAL" clId="{DE4BFA07-E99E-44C6-AE0D-17E006053382}" dt="2023-04-24T11:00:02.429" v="138" actId="700"/>
          <ac:spMkLst>
            <pc:docMk/>
            <pc:sldMk cId="1967389676" sldId="279"/>
            <ac:spMk id="4" creationId="{EE78D556-09F0-CC51-B4CB-ED41F856812E}"/>
          </ac:spMkLst>
        </pc:spChg>
        <pc:spChg chg="add del mod ord">
          <ac:chgData name="강정윤[ 정보보호대학원석사과정재학 / 융합보안학과 ]" userId="74b8e552-4735-4ae4-bc60-dc54b15c27ef" providerId="ADAL" clId="{DE4BFA07-E99E-44C6-AE0D-17E006053382}" dt="2023-04-24T11:00:06.565" v="139" actId="700"/>
          <ac:spMkLst>
            <pc:docMk/>
            <pc:sldMk cId="1967389676" sldId="279"/>
            <ac:spMk id="6" creationId="{4B50D24D-ECDC-30C3-2C2F-BA491C715925}"/>
          </ac:spMkLst>
        </pc:spChg>
        <pc:spChg chg="add del mod ord">
          <ac:chgData name="강정윤[ 정보보호대학원석사과정재학 / 융합보안학과 ]" userId="74b8e552-4735-4ae4-bc60-dc54b15c27ef" providerId="ADAL" clId="{DE4BFA07-E99E-44C6-AE0D-17E006053382}" dt="2023-04-24T11:00:06.565" v="139" actId="700"/>
          <ac:spMkLst>
            <pc:docMk/>
            <pc:sldMk cId="1967389676" sldId="279"/>
            <ac:spMk id="7" creationId="{66342CF0-D136-4D9E-E0C3-97CAF7AD71E3}"/>
          </ac:spMkLst>
        </pc:spChg>
        <pc:spChg chg="add del mod ord">
          <ac:chgData name="강정윤[ 정보보호대학원석사과정재학 / 융합보안학과 ]" userId="74b8e552-4735-4ae4-bc60-dc54b15c27ef" providerId="ADAL" clId="{DE4BFA07-E99E-44C6-AE0D-17E006053382}" dt="2023-04-24T11:00:06.565" v="139" actId="700"/>
          <ac:spMkLst>
            <pc:docMk/>
            <pc:sldMk cId="1967389676" sldId="279"/>
            <ac:spMk id="8" creationId="{481B1077-226F-4DF5-937B-7ACBB84ACA2C}"/>
          </ac:spMkLst>
        </pc:spChg>
        <pc:spChg chg="add del mod ord">
          <ac:chgData name="강정윤[ 정보보호대학원석사과정재학 / 융합보안학과 ]" userId="74b8e552-4735-4ae4-bc60-dc54b15c27ef" providerId="ADAL" clId="{DE4BFA07-E99E-44C6-AE0D-17E006053382}" dt="2023-04-24T11:00:06.565" v="139" actId="700"/>
          <ac:spMkLst>
            <pc:docMk/>
            <pc:sldMk cId="1967389676" sldId="279"/>
            <ac:spMk id="9" creationId="{E0E744A2-496A-E622-5FCA-FD0279BCEBB9}"/>
          </ac:spMkLst>
        </pc:spChg>
        <pc:spChg chg="add del mod ord">
          <ac:chgData name="강정윤[ 정보보호대학원석사과정재학 / 융합보안학과 ]" userId="74b8e552-4735-4ae4-bc60-dc54b15c27ef" providerId="ADAL" clId="{DE4BFA07-E99E-44C6-AE0D-17E006053382}" dt="2023-04-24T11:00:06.565" v="139" actId="700"/>
          <ac:spMkLst>
            <pc:docMk/>
            <pc:sldMk cId="1967389676" sldId="279"/>
            <ac:spMk id="10" creationId="{8D92E0CC-0B92-5898-E6EE-18DCD65B6F2B}"/>
          </ac:spMkLst>
        </pc:spChg>
        <pc:spChg chg="add mod ord">
          <ac:chgData name="강정윤[ 정보보호대학원석사과정재학 / 융합보안학과 ]" userId="74b8e552-4735-4ae4-bc60-dc54b15c27ef" providerId="ADAL" clId="{DE4BFA07-E99E-44C6-AE0D-17E006053382}" dt="2023-04-24T11:00:08.093" v="141" actId="20577"/>
          <ac:spMkLst>
            <pc:docMk/>
            <pc:sldMk cId="1967389676" sldId="279"/>
            <ac:spMk id="11" creationId="{45E3B06B-D24B-EC0C-31BA-EAE1C3F5D69B}"/>
          </ac:spMkLst>
        </pc:spChg>
        <pc:spChg chg="add mod ord">
          <ac:chgData name="강정윤[ 정보보호대학원석사과정재학 / 융합보안학과 ]" userId="74b8e552-4735-4ae4-bc60-dc54b15c27ef" providerId="ADAL" clId="{DE4BFA07-E99E-44C6-AE0D-17E006053382}" dt="2023-05-03T04:57:03.334" v="591" actId="20577"/>
          <ac:spMkLst>
            <pc:docMk/>
            <pc:sldMk cId="1967389676" sldId="279"/>
            <ac:spMk id="12" creationId="{76114B0C-9C80-52A2-12F9-101A5D2B19D6}"/>
          </ac:spMkLst>
        </pc:spChg>
        <pc:graphicFrameChg chg="add del mod modGraphic">
          <ac:chgData name="강정윤[ 정보보호대학원석사과정재학 / 융합보안학과 ]" userId="74b8e552-4735-4ae4-bc60-dc54b15c27ef" providerId="ADAL" clId="{DE4BFA07-E99E-44C6-AE0D-17E006053382}" dt="2023-05-03T04:48:29.822" v="454" actId="478"/>
          <ac:graphicFrameMkLst>
            <pc:docMk/>
            <pc:sldMk cId="1967389676" sldId="279"/>
            <ac:graphicFrameMk id="5" creationId="{EFE1620C-0F5D-9C5D-9428-17BD6F76DA21}"/>
          </ac:graphicFrameMkLst>
        </pc:graphicFrameChg>
      </pc:sldChg>
      <pc:sldChg chg="addSp delSp modSp add mod ord">
        <pc:chgData name="강정윤[ 정보보호대학원석사과정재학 / 융합보안학과 ]" userId="74b8e552-4735-4ae4-bc60-dc54b15c27ef" providerId="ADAL" clId="{DE4BFA07-E99E-44C6-AE0D-17E006053382}" dt="2023-05-03T04:58:43.622" v="603"/>
        <pc:sldMkLst>
          <pc:docMk/>
          <pc:sldMk cId="3629776313" sldId="280"/>
        </pc:sldMkLst>
        <pc:spChg chg="add del mod">
          <ac:chgData name="강정윤[ 정보보호대학원석사과정재학 / 융합보안학과 ]" userId="74b8e552-4735-4ae4-bc60-dc54b15c27ef" providerId="ADAL" clId="{DE4BFA07-E99E-44C6-AE0D-17E006053382}" dt="2023-05-03T04:27:43.945" v="249"/>
          <ac:spMkLst>
            <pc:docMk/>
            <pc:sldMk cId="3629776313" sldId="280"/>
            <ac:spMk id="2" creationId="{2F36742B-6F69-F48E-8DB4-1C27F81ECBDC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1T01:16:13.151" v="241"/>
          <ac:spMkLst>
            <pc:docMk/>
            <pc:sldMk cId="3629776313" sldId="280"/>
            <ac:spMk id="3" creationId="{A5803BCD-294C-6AA0-B15C-7BA3CED988D3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1T01:16:09.917" v="239"/>
          <ac:spMkLst>
            <pc:docMk/>
            <pc:sldMk cId="3629776313" sldId="280"/>
            <ac:spMk id="4" creationId="{674F5A44-BDFB-53D6-90B5-73CCFCDA8AC7}"/>
          </ac:spMkLst>
        </pc:spChg>
        <pc:spChg chg="add mod">
          <ac:chgData name="강정윤[ 정보보호대학원석사과정재학 / 융합보안학과 ]" userId="74b8e552-4735-4ae4-bc60-dc54b15c27ef" providerId="ADAL" clId="{DE4BFA07-E99E-44C6-AE0D-17E006053382}" dt="2023-05-03T04:56:34.324" v="486" actId="1076"/>
          <ac:spMkLst>
            <pc:docMk/>
            <pc:sldMk cId="3629776313" sldId="280"/>
            <ac:spMk id="7" creationId="{80E74882-B08C-C5F6-BB02-B02CD9868095}"/>
          </ac:spMkLst>
        </pc:spChg>
        <pc:spChg chg="add mod">
          <ac:chgData name="강정윤[ 정보보호대학원석사과정재학 / 융합보안학과 ]" userId="74b8e552-4735-4ae4-bc60-dc54b15c27ef" providerId="ADAL" clId="{DE4BFA07-E99E-44C6-AE0D-17E006053382}" dt="2023-05-03T04:57:28.147" v="593"/>
          <ac:spMkLst>
            <pc:docMk/>
            <pc:sldMk cId="3629776313" sldId="280"/>
            <ac:spMk id="8" creationId="{00B060E0-FAF1-4DC3-FABF-B6640A75BE97}"/>
          </ac:spMkLst>
        </pc:spChg>
        <pc:spChg chg="add del mod">
          <ac:chgData name="강정윤[ 정보보호대학원석사과정재학 / 융합보안학과 ]" userId="74b8e552-4735-4ae4-bc60-dc54b15c27ef" providerId="ADAL" clId="{DE4BFA07-E99E-44C6-AE0D-17E006053382}" dt="2023-05-03T04:58:26.677" v="596"/>
          <ac:spMkLst>
            <pc:docMk/>
            <pc:sldMk cId="3629776313" sldId="280"/>
            <ac:spMk id="9" creationId="{39B4979F-099B-3A0E-C9B7-0E55BEFE4495}"/>
          </ac:spMkLst>
        </pc:spChg>
        <pc:spChg chg="add del mod">
          <ac:chgData name="강정윤[ 정보보호대학원석사과정재학 / 융합보안학과 ]" userId="74b8e552-4735-4ae4-bc60-dc54b15c27ef" providerId="ADAL" clId="{DE4BFA07-E99E-44C6-AE0D-17E006053382}" dt="2023-05-03T04:56:02.900" v="473" actId="478"/>
          <ac:spMkLst>
            <pc:docMk/>
            <pc:sldMk cId="3629776313" sldId="280"/>
            <ac:spMk id="10" creationId="{947308DB-0C83-6CD2-097A-CB5FA3F75CC8}"/>
          </ac:spMkLst>
        </pc:spChg>
        <pc:picChg chg="add del">
          <ac:chgData name="강정윤[ 정보보호대학원석사과정재학 / 융합보안학과 ]" userId="74b8e552-4735-4ae4-bc60-dc54b15c27ef" providerId="ADAL" clId="{DE4BFA07-E99E-44C6-AE0D-17E006053382}" dt="2023-05-03T04:27:30.699" v="248"/>
          <ac:picMkLst>
            <pc:docMk/>
            <pc:sldMk cId="3629776313" sldId="280"/>
            <ac:picMk id="5" creationId="{22FA647B-56C3-16F4-720E-2C74D9FF561F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56:28.868" v="484" actId="1076"/>
          <ac:picMkLst>
            <pc:docMk/>
            <pc:sldMk cId="3629776313" sldId="280"/>
            <ac:picMk id="11" creationId="{334E3C1D-E0FD-4E23-AE3E-0AEF373E3AB6}"/>
          </ac:picMkLst>
        </pc:picChg>
        <pc:picChg chg="add del">
          <ac:chgData name="강정윤[ 정보보호대학원석사과정재학 / 융합보안학과 ]" userId="74b8e552-4735-4ae4-bc60-dc54b15c27ef" providerId="ADAL" clId="{DE4BFA07-E99E-44C6-AE0D-17E006053382}" dt="2023-05-03T04:26:39.863" v="246"/>
          <ac:picMkLst>
            <pc:docMk/>
            <pc:sldMk cId="3629776313" sldId="280"/>
            <ac:picMk id="1026" creationId="{4FE56267-FBBB-F7AA-5129-92FBFCB75706}"/>
          </ac:picMkLst>
        </pc:picChg>
        <pc:picChg chg="del">
          <ac:chgData name="강정윤[ 정보보호대학원석사과정재학 / 융합보안학과 ]" userId="74b8e552-4735-4ae4-bc60-dc54b15c27ef" providerId="ADAL" clId="{DE4BFA07-E99E-44C6-AE0D-17E006053382}" dt="2023-04-28T08:46:16.035" v="186" actId="478"/>
          <ac:picMkLst>
            <pc:docMk/>
            <pc:sldMk cId="3629776313" sldId="280"/>
            <ac:picMk id="1028" creationId="{08671782-4EA3-5432-5EC3-DF9D8C159ECE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56:21.796" v="481" actId="14100"/>
          <ac:picMkLst>
            <pc:docMk/>
            <pc:sldMk cId="3629776313" sldId="280"/>
            <ac:picMk id="1030" creationId="{70AA2384-F86D-6504-9D0C-E26F252D0692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56:18.660" v="479" actId="1076"/>
          <ac:picMkLst>
            <pc:docMk/>
            <pc:sldMk cId="3629776313" sldId="280"/>
            <ac:picMk id="1034" creationId="{900B54AA-5515-4BFA-B3BB-A4874F36B11A}"/>
          </ac:picMkLst>
        </pc:picChg>
      </pc:sldChg>
      <pc:sldChg chg="addSp delSp modSp add mod ord">
        <pc:chgData name="강정윤[ 정보보호대학원석사과정재학 / 융합보안학과 ]" userId="74b8e552-4735-4ae4-bc60-dc54b15c27ef" providerId="ADAL" clId="{DE4BFA07-E99E-44C6-AE0D-17E006053382}" dt="2023-05-03T04:32:32.849" v="334" actId="20577"/>
        <pc:sldMkLst>
          <pc:docMk/>
          <pc:sldMk cId="3050362898" sldId="281"/>
        </pc:sldMkLst>
        <pc:spChg chg="del">
          <ac:chgData name="강정윤[ 정보보호대학원석사과정재학 / 융합보안학과 ]" userId="74b8e552-4735-4ae4-bc60-dc54b15c27ef" providerId="ADAL" clId="{DE4BFA07-E99E-44C6-AE0D-17E006053382}" dt="2023-05-03T04:28:34.226" v="256" actId="22"/>
          <ac:spMkLst>
            <pc:docMk/>
            <pc:sldMk cId="3050362898" sldId="281"/>
            <ac:spMk id="2" creationId="{2F36742B-6F69-F48E-8DB4-1C27F81ECBDC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3T04:32:32.849" v="334" actId="20577"/>
          <ac:spMkLst>
            <pc:docMk/>
            <pc:sldMk cId="3050362898" sldId="281"/>
            <ac:spMk id="3" creationId="{A5803BCD-294C-6AA0-B15C-7BA3CED988D3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1T01:16:14.656" v="242"/>
          <ac:spMkLst>
            <pc:docMk/>
            <pc:sldMk cId="3050362898" sldId="281"/>
            <ac:spMk id="4" creationId="{674F5A44-BDFB-53D6-90B5-73CCFCDA8AC7}"/>
          </ac:spMkLst>
        </pc:spChg>
        <pc:spChg chg="add mod">
          <ac:chgData name="강정윤[ 정보보호대학원석사과정재학 / 융합보안학과 ]" userId="74b8e552-4735-4ae4-bc60-dc54b15c27ef" providerId="ADAL" clId="{DE4BFA07-E99E-44C6-AE0D-17E006053382}" dt="2023-05-03T04:28:52.310" v="285" actId="478"/>
          <ac:spMkLst>
            <pc:docMk/>
            <pc:sldMk cId="3050362898" sldId="281"/>
            <ac:spMk id="8" creationId="{D9FCED5B-4DBB-F339-3DB7-BBB99BABF0A6}"/>
          </ac:spMkLst>
        </pc:spChg>
        <pc:picChg chg="add del mod ord">
          <ac:chgData name="강정윤[ 정보보호대학원석사과정재학 / 융합보안학과 ]" userId="74b8e552-4735-4ae4-bc60-dc54b15c27ef" providerId="ADAL" clId="{DE4BFA07-E99E-44C6-AE0D-17E006053382}" dt="2023-05-03T04:28:52.310" v="285" actId="478"/>
          <ac:picMkLst>
            <pc:docMk/>
            <pc:sldMk cId="3050362898" sldId="281"/>
            <ac:picMk id="6" creationId="{FCC1E7E3-FA15-0D90-A3C1-49184C46C8A5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32:21.748" v="290" actId="14100"/>
          <ac:picMkLst>
            <pc:docMk/>
            <pc:sldMk cId="3050362898" sldId="281"/>
            <ac:picMk id="10" creationId="{BE34EC6B-3360-67AC-BCF4-72D859A01A2F}"/>
          </ac:picMkLst>
        </pc:picChg>
      </pc:sldChg>
      <pc:sldChg chg="modSp add mod">
        <pc:chgData name="강정윤[ 정보보호대학원석사과정재학 / 융합보안학과 ]" userId="74b8e552-4735-4ae4-bc60-dc54b15c27ef" providerId="ADAL" clId="{DE4BFA07-E99E-44C6-AE0D-17E006053382}" dt="2023-05-03T04:28:47.958" v="282" actId="20577"/>
        <pc:sldMkLst>
          <pc:docMk/>
          <pc:sldMk cId="3948319728" sldId="282"/>
        </pc:sldMkLst>
        <pc:spChg chg="mod">
          <ac:chgData name="강정윤[ 정보보호대학원석사과정재학 / 융합보안학과 ]" userId="74b8e552-4735-4ae4-bc60-dc54b15c27ef" providerId="ADAL" clId="{DE4BFA07-E99E-44C6-AE0D-17E006053382}" dt="2023-05-03T04:28:47.958" v="282" actId="20577"/>
          <ac:spMkLst>
            <pc:docMk/>
            <pc:sldMk cId="3948319728" sldId="282"/>
            <ac:spMk id="3" creationId="{A5803BCD-294C-6AA0-B15C-7BA3CED988D3}"/>
          </ac:spMkLst>
        </pc:spChg>
      </pc:sldChg>
      <pc:sldChg chg="addSp delSp modSp add mod">
        <pc:chgData name="강정윤[ 정보보호대학원석사과정재학 / 융합보안학과 ]" userId="74b8e552-4735-4ae4-bc60-dc54b15c27ef" providerId="ADAL" clId="{DE4BFA07-E99E-44C6-AE0D-17E006053382}" dt="2023-05-03T04:37:28.468" v="381" actId="14100"/>
        <pc:sldMkLst>
          <pc:docMk/>
          <pc:sldMk cId="3934990647" sldId="283"/>
        </pc:sldMkLst>
        <pc:spChg chg="mod">
          <ac:chgData name="강정윤[ 정보보호대학원석사과정재학 / 융합보안학과 ]" userId="74b8e552-4735-4ae4-bc60-dc54b15c27ef" providerId="ADAL" clId="{DE4BFA07-E99E-44C6-AE0D-17E006053382}" dt="2023-05-03T04:36:51.728" v="367" actId="20577"/>
          <ac:spMkLst>
            <pc:docMk/>
            <pc:sldMk cId="3934990647" sldId="283"/>
            <ac:spMk id="3" creationId="{A5803BCD-294C-6AA0-B15C-7BA3CED988D3}"/>
          </ac:spMkLst>
        </pc:spChg>
        <pc:picChg chg="add del mod">
          <ac:chgData name="강정윤[ 정보보호대학원석사과정재학 / 융합보안학과 ]" userId="74b8e552-4735-4ae4-bc60-dc54b15c27ef" providerId="ADAL" clId="{DE4BFA07-E99E-44C6-AE0D-17E006053382}" dt="2023-05-03T04:37:21.751" v="376" actId="478"/>
          <ac:picMkLst>
            <pc:docMk/>
            <pc:sldMk cId="3934990647" sldId="283"/>
            <ac:picMk id="5" creationId="{D1C468A1-8E0E-A224-A5FF-21B746094FAF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37:28.468" v="381" actId="14100"/>
          <ac:picMkLst>
            <pc:docMk/>
            <pc:sldMk cId="3934990647" sldId="283"/>
            <ac:picMk id="7" creationId="{20076F54-7394-AF6A-AE8A-1CB898C5496F}"/>
          </ac:picMkLst>
        </pc:picChg>
        <pc:picChg chg="del">
          <ac:chgData name="강정윤[ 정보보호대학원석사과정재학 / 융합보안학과 ]" userId="74b8e552-4735-4ae4-bc60-dc54b15c27ef" providerId="ADAL" clId="{DE4BFA07-E99E-44C6-AE0D-17E006053382}" dt="2023-05-03T04:36:47.893" v="336" actId="478"/>
          <ac:picMkLst>
            <pc:docMk/>
            <pc:sldMk cId="3934990647" sldId="283"/>
            <ac:picMk id="10" creationId="{BE34EC6B-3360-67AC-BCF4-72D859A01A2F}"/>
          </ac:picMkLst>
        </pc:picChg>
      </pc:sldChg>
      <pc:sldChg chg="addSp delSp modSp add mod">
        <pc:chgData name="강정윤[ 정보보호대학원석사과정재학 / 융합보안학과 ]" userId="74b8e552-4735-4ae4-bc60-dc54b15c27ef" providerId="ADAL" clId="{DE4BFA07-E99E-44C6-AE0D-17E006053382}" dt="2023-05-03T04:47:47.733" v="444" actId="14100"/>
        <pc:sldMkLst>
          <pc:docMk/>
          <pc:sldMk cId="3426418790" sldId="284"/>
        </pc:sldMkLst>
        <pc:spChg chg="mod">
          <ac:chgData name="강정윤[ 정보보호대학원석사과정재학 / 융합보안학과 ]" userId="74b8e552-4735-4ae4-bc60-dc54b15c27ef" providerId="ADAL" clId="{DE4BFA07-E99E-44C6-AE0D-17E006053382}" dt="2023-05-03T04:37:36.561" v="401" actId="20577"/>
          <ac:spMkLst>
            <pc:docMk/>
            <pc:sldMk cId="3426418790" sldId="284"/>
            <ac:spMk id="3" creationId="{A5803BCD-294C-6AA0-B15C-7BA3CED988D3}"/>
          </ac:spMkLst>
        </pc:spChg>
        <pc:spChg chg="del">
          <ac:chgData name="강정윤[ 정보보호대학원석사과정재학 / 융합보안학과 ]" userId="74b8e552-4735-4ae4-bc60-dc54b15c27ef" providerId="ADAL" clId="{DE4BFA07-E99E-44C6-AE0D-17E006053382}" dt="2023-05-03T04:38:15.070" v="426" actId="22"/>
          <ac:spMkLst>
            <pc:docMk/>
            <pc:sldMk cId="3426418790" sldId="284"/>
            <ac:spMk id="8" creationId="{D9FCED5B-4DBB-F339-3DB7-BBB99BABF0A6}"/>
          </ac:spMkLst>
        </pc:spChg>
        <pc:spChg chg="add mod">
          <ac:chgData name="강정윤[ 정보보호대학원석사과정재학 / 융합보안학과 ]" userId="74b8e552-4735-4ae4-bc60-dc54b15c27ef" providerId="ADAL" clId="{DE4BFA07-E99E-44C6-AE0D-17E006053382}" dt="2023-05-03T04:47:22.996" v="433" actId="478"/>
          <ac:spMkLst>
            <pc:docMk/>
            <pc:sldMk cId="3426418790" sldId="284"/>
            <ac:spMk id="11" creationId="{6FF93F06-E0AE-3808-CA3F-E46B02AD0044}"/>
          </ac:spMkLst>
        </pc:spChg>
        <pc:picChg chg="add del mod modCrop">
          <ac:chgData name="강정윤[ 정보보호대학원석사과정재학 / 융합보안학과 ]" userId="74b8e552-4735-4ae4-bc60-dc54b15c27ef" providerId="ADAL" clId="{DE4BFA07-E99E-44C6-AE0D-17E006053382}" dt="2023-05-03T04:47:22.996" v="433" actId="478"/>
          <ac:picMkLst>
            <pc:docMk/>
            <pc:sldMk cId="3426418790" sldId="284"/>
            <ac:picMk id="5" creationId="{F090D03E-0DE7-7A3F-FC4C-8D377137FFAC}"/>
          </ac:picMkLst>
        </pc:picChg>
        <pc:picChg chg="del">
          <ac:chgData name="강정윤[ 정보보호대학원석사과정재학 / 융합보안학과 ]" userId="74b8e552-4735-4ae4-bc60-dc54b15c27ef" providerId="ADAL" clId="{DE4BFA07-E99E-44C6-AE0D-17E006053382}" dt="2023-05-03T04:37:36.985" v="402" actId="478"/>
          <ac:picMkLst>
            <pc:docMk/>
            <pc:sldMk cId="3426418790" sldId="284"/>
            <ac:picMk id="7" creationId="{20076F54-7394-AF6A-AE8A-1CB898C5496F}"/>
          </ac:picMkLst>
        </pc:picChg>
        <pc:picChg chg="add del mod ord">
          <ac:chgData name="강정윤[ 정보보호대학원석사과정재학 / 융합보안학과 ]" userId="74b8e552-4735-4ae4-bc60-dc54b15c27ef" providerId="ADAL" clId="{DE4BFA07-E99E-44C6-AE0D-17E006053382}" dt="2023-05-03T04:47:22.996" v="433" actId="478"/>
          <ac:picMkLst>
            <pc:docMk/>
            <pc:sldMk cId="3426418790" sldId="284"/>
            <ac:picMk id="9" creationId="{6802CB9A-7E92-D9BD-0DB2-E7087FC7F3D6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47:47.733" v="444" actId="14100"/>
          <ac:picMkLst>
            <pc:docMk/>
            <pc:sldMk cId="3426418790" sldId="284"/>
            <ac:picMk id="13" creationId="{59754B9D-C5F8-ED08-0E43-9B3523F843F3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47:46.188" v="443" actId="14100"/>
          <ac:picMkLst>
            <pc:docMk/>
            <pc:sldMk cId="3426418790" sldId="284"/>
            <ac:picMk id="15" creationId="{24C35F25-028D-8A78-95D8-62B21F50362C}"/>
          </ac:picMkLst>
        </pc:picChg>
      </pc:sldChg>
      <pc:sldChg chg="addSp modSp add mod">
        <pc:chgData name="강정윤[ 정보보호대학원석사과정재학 / 융합보안학과 ]" userId="74b8e552-4735-4ae4-bc60-dc54b15c27ef" providerId="ADAL" clId="{DE4BFA07-E99E-44C6-AE0D-17E006053382}" dt="2023-05-03T04:48:23.517" v="453" actId="14100"/>
        <pc:sldMkLst>
          <pc:docMk/>
          <pc:sldMk cId="773491401" sldId="285"/>
        </pc:sldMkLst>
        <pc:spChg chg="mod">
          <ac:chgData name="강정윤[ 정보보호대학원석사과정재학 / 융합보안학과 ]" userId="74b8e552-4735-4ae4-bc60-dc54b15c27ef" providerId="ADAL" clId="{DE4BFA07-E99E-44C6-AE0D-17E006053382}" dt="2023-05-03T04:37:40.935" v="419" actId="20577"/>
          <ac:spMkLst>
            <pc:docMk/>
            <pc:sldMk cId="773491401" sldId="285"/>
            <ac:spMk id="3" creationId="{A5803BCD-294C-6AA0-B15C-7BA3CED988D3}"/>
          </ac:spMkLst>
        </pc:spChg>
        <pc:picChg chg="add mod">
          <ac:chgData name="강정윤[ 정보보호대학원석사과정재학 / 융합보안학과 ]" userId="74b8e552-4735-4ae4-bc60-dc54b15c27ef" providerId="ADAL" clId="{DE4BFA07-E99E-44C6-AE0D-17E006053382}" dt="2023-05-03T04:48:10.364" v="449" actId="14100"/>
          <ac:picMkLst>
            <pc:docMk/>
            <pc:sldMk cId="773491401" sldId="285"/>
            <ac:picMk id="5" creationId="{2EE2BDC8-AF75-29F3-5FB8-9C3F93C6E4A7}"/>
          </ac:picMkLst>
        </pc:picChg>
        <pc:picChg chg="add mod">
          <ac:chgData name="강정윤[ 정보보호대학원석사과정재학 / 융합보안학과 ]" userId="74b8e552-4735-4ae4-bc60-dc54b15c27ef" providerId="ADAL" clId="{DE4BFA07-E99E-44C6-AE0D-17E006053382}" dt="2023-05-03T04:48:23.517" v="453" actId="14100"/>
          <ac:picMkLst>
            <pc:docMk/>
            <pc:sldMk cId="773491401" sldId="285"/>
            <ac:picMk id="7" creationId="{84D0A448-CCC6-443B-B33C-99C41E95FE9C}"/>
          </ac:picMkLst>
        </pc:picChg>
      </pc:sldChg>
      <pc:sldChg chg="addSp delSp modSp add del mod">
        <pc:chgData name="강정윤[ 정보보호대학원석사과정재학 / 융합보안학과 ]" userId="74b8e552-4735-4ae4-bc60-dc54b15c27ef" providerId="ADAL" clId="{DE4BFA07-E99E-44C6-AE0D-17E006053382}" dt="2023-05-03T04:59:30.140" v="650" actId="47"/>
        <pc:sldMkLst>
          <pc:docMk/>
          <pc:sldMk cId="2658306687" sldId="286"/>
        </pc:sldMkLst>
        <pc:spChg chg="add mod">
          <ac:chgData name="강정윤[ 정보보호대학원석사과정재학 / 융합보안학과 ]" userId="74b8e552-4735-4ae4-bc60-dc54b15c27ef" providerId="ADAL" clId="{DE4BFA07-E99E-44C6-AE0D-17E006053382}" dt="2023-05-03T04:58:55.379" v="649" actId="478"/>
          <ac:spMkLst>
            <pc:docMk/>
            <pc:sldMk cId="2658306687" sldId="286"/>
            <ac:spMk id="2" creationId="{353F21B7-B770-548C-06DF-1522D7040E3C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3T04:58:52.272" v="648" actId="20577"/>
          <ac:spMkLst>
            <pc:docMk/>
            <pc:sldMk cId="2658306687" sldId="286"/>
            <ac:spMk id="3" creationId="{A5803BCD-294C-6AA0-B15C-7BA3CED988D3}"/>
          </ac:spMkLst>
        </pc:spChg>
        <pc:spChg chg="mod">
          <ac:chgData name="강정윤[ 정보보호대학원석사과정재학 / 융합보안학과 ]" userId="74b8e552-4735-4ae4-bc60-dc54b15c27ef" providerId="ADAL" clId="{DE4BFA07-E99E-44C6-AE0D-17E006053382}" dt="2023-05-03T04:58:49.478" v="635" actId="20577"/>
          <ac:spMkLst>
            <pc:docMk/>
            <pc:sldMk cId="2658306687" sldId="286"/>
            <ac:spMk id="4" creationId="{674F5A44-BDFB-53D6-90B5-73CCFCDA8AC7}"/>
          </ac:spMkLst>
        </pc:spChg>
        <pc:spChg chg="del">
          <ac:chgData name="강정윤[ 정보보호대학원석사과정재학 / 융합보안학과 ]" userId="74b8e552-4735-4ae4-bc60-dc54b15c27ef" providerId="ADAL" clId="{DE4BFA07-E99E-44C6-AE0D-17E006053382}" dt="2023-05-03T04:58:55.379" v="649" actId="478"/>
          <ac:spMkLst>
            <pc:docMk/>
            <pc:sldMk cId="2658306687" sldId="286"/>
            <ac:spMk id="7" creationId="{80E74882-B08C-C5F6-BB02-B02CD9868095}"/>
          </ac:spMkLst>
        </pc:spChg>
        <pc:spChg chg="del">
          <ac:chgData name="강정윤[ 정보보호대학원석사과정재학 / 융합보안학과 ]" userId="74b8e552-4735-4ae4-bc60-dc54b15c27ef" providerId="ADAL" clId="{DE4BFA07-E99E-44C6-AE0D-17E006053382}" dt="2023-05-03T04:58:55.379" v="649" actId="478"/>
          <ac:spMkLst>
            <pc:docMk/>
            <pc:sldMk cId="2658306687" sldId="286"/>
            <ac:spMk id="8" creationId="{00B060E0-FAF1-4DC3-FABF-B6640A75BE97}"/>
          </ac:spMkLst>
        </pc:spChg>
        <pc:picChg chg="del">
          <ac:chgData name="강정윤[ 정보보호대학원석사과정재학 / 융합보안학과 ]" userId="74b8e552-4735-4ae4-bc60-dc54b15c27ef" providerId="ADAL" clId="{DE4BFA07-E99E-44C6-AE0D-17E006053382}" dt="2023-05-03T04:58:55.379" v="649" actId="478"/>
          <ac:picMkLst>
            <pc:docMk/>
            <pc:sldMk cId="2658306687" sldId="286"/>
            <ac:picMk id="1030" creationId="{70AA2384-F86D-6504-9D0C-E26F252D0692}"/>
          </ac:picMkLst>
        </pc:picChg>
        <pc:picChg chg="del">
          <ac:chgData name="강정윤[ 정보보호대학원석사과정재학 / 융합보안학과 ]" userId="74b8e552-4735-4ae4-bc60-dc54b15c27ef" providerId="ADAL" clId="{DE4BFA07-E99E-44C6-AE0D-17E006053382}" dt="2023-05-03T04:58:55.379" v="649" actId="478"/>
          <ac:picMkLst>
            <pc:docMk/>
            <pc:sldMk cId="2658306687" sldId="286"/>
            <ac:picMk id="1034" creationId="{900B54AA-5515-4BFA-B3BB-A4874F36B1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F32166-0F5F-4492-B24D-0DA31C989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E68B5-A23E-45F5-A570-5C2098C345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57A47-4960-408B-A79F-0C955C64406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5167E-ED04-4CEC-8F20-101241B555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4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EB7B-8C40-4E33-BFA0-8CB1ECAA4C8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D6CF-E6E7-4099-AF47-BCD7F70B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제안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A743-4EEB-4D0B-81F9-3184DCA448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86017" y="3544275"/>
            <a:ext cx="8683021" cy="574046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부제목을 입력하십시오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9B05D9-3C8C-4E80-836B-DD36122219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86017" y="1587731"/>
            <a:ext cx="8683021" cy="1770077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ko-KR" altLang="en-US"/>
              <a:t>제목을 입력하십시오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F994D-423F-4924-861B-3BE716991E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86019" y="3420518"/>
            <a:ext cx="8683022" cy="53468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>
              <a:solidFill>
                <a:schemeClr val="bg1"/>
              </a:solidFill>
              <a:latin typeface="Calibri" pitchFamily="34" charset="0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EC58D94D-636B-4BD4-901A-C29B7F2D4CF5}"/>
              </a:ext>
            </a:extLst>
          </p:cNvPr>
          <p:cNvSpPr>
            <a:spLocks/>
          </p:cNvSpPr>
          <p:nvPr userDrawn="1"/>
        </p:nvSpPr>
        <p:spPr bwMode="auto">
          <a:xfrm>
            <a:off x="1778924" y="4500561"/>
            <a:ext cx="1200729" cy="2357439"/>
          </a:xfrm>
          <a:custGeom>
            <a:avLst/>
            <a:gdLst>
              <a:gd name="T0" fmla="*/ 187 w 2984"/>
              <a:gd name="T1" fmla="*/ 0 h 3986"/>
              <a:gd name="T2" fmla="*/ 422 w 2984"/>
              <a:gd name="T3" fmla="*/ 1621 h 3986"/>
              <a:gd name="T4" fmla="*/ 0 w 2984"/>
              <a:gd name="T5" fmla="*/ 3986 h 3986"/>
              <a:gd name="T6" fmla="*/ 2984 w 2984"/>
              <a:gd name="T7" fmla="*/ 3986 h 3986"/>
              <a:gd name="T8" fmla="*/ 1947 w 2984"/>
              <a:gd name="T9" fmla="*/ 1956 h 3986"/>
              <a:gd name="T10" fmla="*/ 187 w 2984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4" h="3986">
                <a:moveTo>
                  <a:pt x="187" y="0"/>
                </a:moveTo>
                <a:cubicBezTo>
                  <a:pt x="324" y="531"/>
                  <a:pt x="412" y="1071"/>
                  <a:pt x="422" y="1621"/>
                </a:cubicBezTo>
                <a:cubicBezTo>
                  <a:pt x="435" y="2440"/>
                  <a:pt x="274" y="3227"/>
                  <a:pt x="0" y="3986"/>
                </a:cubicBezTo>
                <a:lnTo>
                  <a:pt x="2984" y="3986"/>
                </a:lnTo>
                <a:cubicBezTo>
                  <a:pt x="2777" y="3291"/>
                  <a:pt x="2432" y="2609"/>
                  <a:pt x="1947" y="1956"/>
                </a:cubicBezTo>
                <a:cubicBezTo>
                  <a:pt x="1448" y="1286"/>
                  <a:pt x="812" y="643"/>
                  <a:pt x="187" y="0"/>
                </a:cubicBezTo>
              </a:path>
            </a:pathLst>
          </a:custGeom>
          <a:gradFill>
            <a:gsLst>
              <a:gs pos="0">
                <a:srgbClr val="0070C0"/>
              </a:gs>
              <a:gs pos="52000">
                <a:srgbClr val="002060"/>
              </a:gs>
              <a:gs pos="100000">
                <a:srgbClr val="0070C0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33A7A44-5C49-4D6B-8B5D-209B72ED9560}"/>
              </a:ext>
            </a:extLst>
          </p:cNvPr>
          <p:cNvSpPr>
            <a:spLocks/>
          </p:cNvSpPr>
          <p:nvPr userDrawn="1"/>
        </p:nvSpPr>
        <p:spPr bwMode="auto">
          <a:xfrm>
            <a:off x="822961" y="930207"/>
            <a:ext cx="1040096" cy="3583604"/>
          </a:xfrm>
          <a:custGeom>
            <a:avLst/>
            <a:gdLst>
              <a:gd name="T0" fmla="*/ 337 w 2569"/>
              <a:gd name="T1" fmla="*/ 3011 h 6047"/>
              <a:gd name="T2" fmla="*/ 2569 w 2569"/>
              <a:gd name="T3" fmla="*/ 6047 h 6047"/>
              <a:gd name="T4" fmla="*/ 1672 w 2569"/>
              <a:gd name="T5" fmla="*/ 3533 h 6047"/>
              <a:gd name="T6" fmla="*/ 668 w 2569"/>
              <a:gd name="T7" fmla="*/ 0 h 6047"/>
              <a:gd name="T8" fmla="*/ 337 w 2569"/>
              <a:gd name="T9" fmla="*/ 3011 h 6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9" h="6047">
                <a:moveTo>
                  <a:pt x="337" y="3011"/>
                </a:moveTo>
                <a:cubicBezTo>
                  <a:pt x="701" y="4092"/>
                  <a:pt x="1621" y="5071"/>
                  <a:pt x="2569" y="6047"/>
                </a:cubicBezTo>
                <a:cubicBezTo>
                  <a:pt x="2349" y="5190"/>
                  <a:pt x="2006" y="4355"/>
                  <a:pt x="1672" y="3533"/>
                </a:cubicBezTo>
                <a:cubicBezTo>
                  <a:pt x="1211" y="2394"/>
                  <a:pt x="756" y="1216"/>
                  <a:pt x="668" y="0"/>
                </a:cubicBezTo>
                <a:cubicBezTo>
                  <a:pt x="169" y="984"/>
                  <a:pt x="0" y="2011"/>
                  <a:pt x="337" y="3011"/>
                </a:cubicBezTo>
              </a:path>
            </a:pathLst>
          </a:custGeom>
          <a:gradFill>
            <a:gsLst>
              <a:gs pos="0">
                <a:srgbClr val="002060"/>
              </a:gs>
              <a:gs pos="69000">
                <a:srgbClr val="002060"/>
              </a:gs>
              <a:gs pos="100000">
                <a:srgbClr val="0070C0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F85A27E-4F94-4B54-BB97-FDA8990091D0}"/>
              </a:ext>
            </a:extLst>
          </p:cNvPr>
          <p:cNvSpPr>
            <a:spLocks/>
          </p:cNvSpPr>
          <p:nvPr userDrawn="1"/>
        </p:nvSpPr>
        <p:spPr bwMode="auto">
          <a:xfrm>
            <a:off x="1539180" y="4500561"/>
            <a:ext cx="1193713" cy="2357439"/>
          </a:xfrm>
          <a:custGeom>
            <a:avLst/>
            <a:gdLst>
              <a:gd name="T0" fmla="*/ 188 w 2985"/>
              <a:gd name="T1" fmla="*/ 0 h 3986"/>
              <a:gd name="T2" fmla="*/ 422 w 2985"/>
              <a:gd name="T3" fmla="*/ 1621 h 3986"/>
              <a:gd name="T4" fmla="*/ 0 w 2985"/>
              <a:gd name="T5" fmla="*/ 3986 h 3986"/>
              <a:gd name="T6" fmla="*/ 2985 w 2985"/>
              <a:gd name="T7" fmla="*/ 3986 h 3986"/>
              <a:gd name="T8" fmla="*/ 1947 w 2985"/>
              <a:gd name="T9" fmla="*/ 1956 h 3986"/>
              <a:gd name="T10" fmla="*/ 188 w 2985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3986">
                <a:moveTo>
                  <a:pt x="188" y="0"/>
                </a:moveTo>
                <a:cubicBezTo>
                  <a:pt x="324" y="531"/>
                  <a:pt x="413" y="1071"/>
                  <a:pt x="422" y="1621"/>
                </a:cubicBezTo>
                <a:cubicBezTo>
                  <a:pt x="436" y="2440"/>
                  <a:pt x="275" y="3227"/>
                  <a:pt x="0" y="3986"/>
                </a:cubicBezTo>
                <a:lnTo>
                  <a:pt x="2985" y="3986"/>
                </a:lnTo>
                <a:cubicBezTo>
                  <a:pt x="2777" y="3291"/>
                  <a:pt x="2433" y="2609"/>
                  <a:pt x="1947" y="1956"/>
                </a:cubicBezTo>
                <a:cubicBezTo>
                  <a:pt x="1449" y="1286"/>
                  <a:pt x="812" y="643"/>
                  <a:pt x="188" y="0"/>
                </a:cubicBezTo>
              </a:path>
            </a:pathLst>
          </a:custGeom>
          <a:gradFill>
            <a:gsLst>
              <a:gs pos="28000">
                <a:srgbClr val="002060"/>
              </a:gs>
              <a:gs pos="77000">
                <a:srgbClr val="002060"/>
              </a:gs>
              <a:gs pos="100000">
                <a:srgbClr val="0070C0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Freeform: Shape 20">
            <a:extLst>
              <a:ext uri="{FF2B5EF4-FFF2-40B4-BE49-F238E27FC236}">
                <a16:creationId xmlns:a16="http://schemas.microsoft.com/office/drawing/2014/main" id="{4C1780CF-8D08-4740-A14B-24385525274F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956863" cy="6858000"/>
          </a:xfrm>
          <a:custGeom>
            <a:avLst/>
            <a:gdLst>
              <a:gd name="connsiteX0" fmla="*/ 1 w 2550801"/>
              <a:gd name="connsiteY0" fmla="*/ 0 h 6858000"/>
              <a:gd name="connsiteX1" fmla="*/ 659063 w 2550801"/>
              <a:gd name="connsiteY1" fmla="*/ 0 h 6858000"/>
              <a:gd name="connsiteX2" fmla="*/ 876522 w 2550801"/>
              <a:gd name="connsiteY2" fmla="*/ 0 h 6858000"/>
              <a:gd name="connsiteX3" fmla="*/ 1506949 w 2550801"/>
              <a:gd name="connsiteY3" fmla="*/ 0 h 6858000"/>
              <a:gd name="connsiteX4" fmla="*/ 1433084 w 2550801"/>
              <a:gd name="connsiteY4" fmla="*/ 560223 h 6858000"/>
              <a:gd name="connsiteX5" fmla="*/ 1439326 w 2550801"/>
              <a:gd name="connsiteY5" fmla="*/ 928977 h 6858000"/>
              <a:gd name="connsiteX6" fmla="*/ 1267148 w 2550801"/>
              <a:gd name="connsiteY6" fmla="*/ 2708334 h 6858000"/>
              <a:gd name="connsiteX7" fmla="*/ 2428180 w 2550801"/>
              <a:gd name="connsiteY7" fmla="*/ 4502465 h 6858000"/>
              <a:gd name="connsiteX8" fmla="*/ 2550421 w 2550801"/>
              <a:gd name="connsiteY8" fmla="*/ 5460398 h 6858000"/>
              <a:gd name="connsiteX9" fmla="*/ 2330907 w 2550801"/>
              <a:gd name="connsiteY9" fmla="*/ 6858000 h 6858000"/>
              <a:gd name="connsiteX10" fmla="*/ 876522 w 2550801"/>
              <a:gd name="connsiteY10" fmla="*/ 6858000 h 6858000"/>
              <a:gd name="connsiteX11" fmla="*/ 659063 w 2550801"/>
              <a:gd name="connsiteY11" fmla="*/ 6858000 h 6858000"/>
              <a:gd name="connsiteX12" fmla="*/ 1 w 2550801"/>
              <a:gd name="connsiteY12" fmla="*/ 6858000 h 6858000"/>
              <a:gd name="connsiteX13" fmla="*/ 1 w 2550801"/>
              <a:gd name="connsiteY13" fmla="*/ 6108684 h 6858000"/>
              <a:gd name="connsiteX14" fmla="*/ 0 w 2550801"/>
              <a:gd name="connsiteY14" fmla="*/ 6108673 h 6858000"/>
              <a:gd name="connsiteX15" fmla="*/ 0 w 2550801"/>
              <a:gd name="connsiteY15" fmla="*/ 749328 h 6858000"/>
              <a:gd name="connsiteX16" fmla="*/ 1 w 2550801"/>
              <a:gd name="connsiteY16" fmla="*/ 749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50801" h="6858000">
                <a:moveTo>
                  <a:pt x="1" y="0"/>
                </a:moveTo>
                <a:lnTo>
                  <a:pt x="659063" y="0"/>
                </a:lnTo>
                <a:lnTo>
                  <a:pt x="876522" y="0"/>
                </a:lnTo>
                <a:lnTo>
                  <a:pt x="1506949" y="0"/>
                </a:lnTo>
                <a:cubicBezTo>
                  <a:pt x="1464294" y="183786"/>
                  <a:pt x="1439326" y="372891"/>
                  <a:pt x="1433084" y="560223"/>
                </a:cubicBezTo>
                <a:cubicBezTo>
                  <a:pt x="1428922" y="683732"/>
                  <a:pt x="1431523" y="806650"/>
                  <a:pt x="1439326" y="928977"/>
                </a:cubicBezTo>
                <a:cubicBezTo>
                  <a:pt x="1179758" y="1510474"/>
                  <a:pt x="1091849" y="2117382"/>
                  <a:pt x="1267148" y="2708334"/>
                </a:cubicBezTo>
                <a:cubicBezTo>
                  <a:pt x="1456492" y="3347153"/>
                  <a:pt x="1935053" y="3925695"/>
                  <a:pt x="2428180" y="4502465"/>
                </a:cubicBezTo>
                <a:cubicBezTo>
                  <a:pt x="2499444" y="4816260"/>
                  <a:pt x="2545219" y="5135375"/>
                  <a:pt x="2550421" y="5460398"/>
                </a:cubicBezTo>
                <a:cubicBezTo>
                  <a:pt x="2557183" y="5944388"/>
                  <a:pt x="2473435" y="6409468"/>
                  <a:pt x="2330907" y="6858000"/>
                </a:cubicBezTo>
                <a:lnTo>
                  <a:pt x="876522" y="6858000"/>
                </a:lnTo>
                <a:lnTo>
                  <a:pt x="659063" y="6858000"/>
                </a:lnTo>
                <a:lnTo>
                  <a:pt x="1" y="6858000"/>
                </a:lnTo>
                <a:lnTo>
                  <a:pt x="1" y="6108684"/>
                </a:lnTo>
                <a:lnTo>
                  <a:pt x="0" y="6108673"/>
                </a:lnTo>
                <a:lnTo>
                  <a:pt x="0" y="749328"/>
                </a:lnTo>
                <a:lnTo>
                  <a:pt x="1" y="74931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5134C7B-E7F0-40E9-B185-85CF9F5FA51A}"/>
              </a:ext>
            </a:extLst>
          </p:cNvPr>
          <p:cNvSpPr>
            <a:spLocks/>
          </p:cNvSpPr>
          <p:nvPr userDrawn="1"/>
        </p:nvSpPr>
        <p:spPr bwMode="auto">
          <a:xfrm>
            <a:off x="1080654" y="0"/>
            <a:ext cx="458525" cy="1005840"/>
          </a:xfrm>
          <a:custGeom>
            <a:avLst/>
            <a:gdLst>
              <a:gd name="T0" fmla="*/ 20 w 1110"/>
              <a:gd name="T1" fmla="*/ 1572 h 1572"/>
              <a:gd name="T2" fmla="*/ 1110 w 1110"/>
              <a:gd name="T3" fmla="*/ 0 h 1572"/>
              <a:gd name="T4" fmla="*/ 150 w 1110"/>
              <a:gd name="T5" fmla="*/ 0 h 1572"/>
              <a:gd name="T6" fmla="*/ 8 w 1110"/>
              <a:gd name="T7" fmla="*/ 948 h 1572"/>
              <a:gd name="T8" fmla="*/ 20 w 1110"/>
              <a:gd name="T9" fmla="*/ 157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572">
                <a:moveTo>
                  <a:pt x="20" y="1572"/>
                </a:moveTo>
                <a:cubicBezTo>
                  <a:pt x="294" y="1032"/>
                  <a:pt x="667" y="504"/>
                  <a:pt x="1110" y="0"/>
                </a:cubicBezTo>
                <a:lnTo>
                  <a:pt x="150" y="0"/>
                </a:lnTo>
                <a:cubicBezTo>
                  <a:pt x="68" y="311"/>
                  <a:pt x="20" y="631"/>
                  <a:pt x="8" y="948"/>
                </a:cubicBezTo>
                <a:cubicBezTo>
                  <a:pt x="0" y="1157"/>
                  <a:pt x="5" y="1365"/>
                  <a:pt x="20" y="1572"/>
                </a:cubicBezTo>
              </a:path>
            </a:pathLst>
          </a:custGeom>
          <a:gradFill>
            <a:gsLst>
              <a:gs pos="0">
                <a:srgbClr val="002060"/>
              </a:gs>
              <a:gs pos="35000">
                <a:srgbClr val="002060"/>
              </a:gs>
              <a:gs pos="100000">
                <a:srgbClr val="0070C0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3BCBFFD-F1CC-4A89-898C-A531C9334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916" y="5398294"/>
            <a:ext cx="1185990" cy="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5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34CD2B0-6638-419A-B2B0-CD5080454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1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D504454-F5D4-4890-A979-8CFE89F03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71020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1" y="1322773"/>
            <a:ext cx="5708561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18" y="1322773"/>
            <a:ext cx="5708561" cy="5233916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7250DE-242A-4CAC-841B-7EE53252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79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E4D323-CE81-4AD6-B093-1973D537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79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87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a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EEAD-456E-4715-919F-3A85EA383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560" y="1492250"/>
            <a:ext cx="9834880" cy="38735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4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9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cum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C92E6-863C-4266-8431-6A3D0D6C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74784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09C4-ABF4-42A8-B77C-DAC344224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623824"/>
            <a:ext cx="9144000" cy="14559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/>
            </a:lvl1pPr>
            <a:lvl2pPr marL="3429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099591-1154-4524-BEA9-F35AB771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3" y="582889"/>
            <a:ext cx="9143999" cy="624319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537C91-7D3D-476B-8463-036C4842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35"/>
            <a:ext cx="9144000" cy="1770077"/>
          </a:xfrm>
        </p:spPr>
        <p:txBody>
          <a:bodyPr anchor="b">
            <a:normAutofit/>
          </a:bodyPr>
          <a:lstStyle>
            <a:lvl1pPr algn="ctr">
              <a:defRPr sz="42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16C45-4B57-406B-9AC7-160EFF5BF9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89" y="3433622"/>
            <a:ext cx="9160031" cy="52452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>
              <a:solidFill>
                <a:schemeClr val="bg1"/>
              </a:solidFill>
              <a:latin typeface="Calibri" pitchFamily="34" charset="0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97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614EF9-94B1-4DBA-8E9E-04FDDAA28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790575"/>
            <a:ext cx="10515600" cy="5773738"/>
          </a:xfrm>
        </p:spPr>
        <p:txBody>
          <a:bodyPr/>
          <a:lstStyle>
            <a:lvl1pPr marL="457200" indent="-4572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  <a:defRPr sz="2200"/>
            </a:lvl1pPr>
            <a:lvl2pPr marL="800100" indent="-342900">
              <a:defRPr sz="2000"/>
            </a:lvl2pPr>
            <a:lvl3pPr marL="1143000" indent="-342900">
              <a:defRPr sz="1800"/>
            </a:lvl3pPr>
            <a:lvl4pPr marL="1485900" indent="-342900">
              <a:defRPr sz="1800"/>
            </a:lvl4pPr>
            <a:lvl5pPr marL="1828800" indent="-342900"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D64DFC-A5C3-4953-AFA1-98257F262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5472" y="78379"/>
            <a:ext cx="9325553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544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614EF9-94B1-4DBA-8E9E-04FDDAA28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790575"/>
            <a:ext cx="4619624" cy="5773738"/>
          </a:xfrm>
        </p:spPr>
        <p:txBody>
          <a:bodyPr/>
          <a:lstStyle>
            <a:lvl1pPr marL="457200" indent="-4572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  <a:defRPr sz="2200"/>
            </a:lvl1pPr>
            <a:lvl2pPr marL="800100" indent="-342900">
              <a:defRPr sz="2000"/>
            </a:lvl2pPr>
            <a:lvl3pPr marL="1143000" indent="-342900">
              <a:defRPr sz="1800"/>
            </a:lvl3pPr>
            <a:lvl4pPr marL="1485900" indent="-342900">
              <a:defRPr sz="1800"/>
            </a:lvl4pPr>
            <a:lvl5pPr marL="1828800" indent="-342900"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D64DFC-A5C3-4953-AFA1-98257F262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5472" y="78379"/>
            <a:ext cx="9325553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62B4EE3-BE63-4DFD-A395-6389C9326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4177" y="790575"/>
            <a:ext cx="4619624" cy="5773738"/>
          </a:xfrm>
        </p:spPr>
        <p:txBody>
          <a:bodyPr/>
          <a:lstStyle>
            <a:lvl1pPr marL="457200" indent="-4572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  <a:defRPr sz="2200"/>
            </a:lvl1pPr>
            <a:lvl2pPr marL="800100" indent="-342900">
              <a:defRPr sz="2000"/>
            </a:lvl2pPr>
            <a:lvl3pPr marL="1143000" indent="-342900">
              <a:defRPr sz="1800"/>
            </a:lvl3pPr>
            <a:lvl4pPr marL="1485900" indent="-342900">
              <a:defRPr sz="1800"/>
            </a:lvl4pPr>
            <a:lvl5pPr marL="1828800" indent="-342900"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A743-4EEB-4D0B-81F9-3184DCA4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487" y="3557379"/>
            <a:ext cx="6248333" cy="2540982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9B05D9-3C8C-4E80-836B-DD361222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35"/>
            <a:ext cx="9144000" cy="1770077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F994D-423F-4924-861B-3BE716991E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89" y="3433622"/>
            <a:ext cx="9160031" cy="52452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>
              <a:solidFill>
                <a:schemeClr val="bg1"/>
              </a:solidFill>
              <a:latin typeface="Calibri" pitchFamily="34" charset="0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47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BB0-8692-4F9A-A5AF-19B7F2E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1" y="78379"/>
            <a:ext cx="10568940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2C900-D471-4EE9-8E51-2091220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1" y="798513"/>
            <a:ext cx="11583657" cy="576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0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 userDrawn="1">
          <p15:clr>
            <a:srgbClr val="FBAE40"/>
          </p15:clr>
        </p15:guide>
        <p15:guide id="2" orient="horz" pos="4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6249C-B2B2-4804-B342-B7394ED6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1" y="798991"/>
            <a:ext cx="5708561" cy="57653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898F767-B1AB-402A-B497-B23C7CDF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239" y="798990"/>
            <a:ext cx="5708340" cy="57653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F1994B-8A5F-486E-8E32-490857B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79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79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1" y="1325880"/>
            <a:ext cx="5708561" cy="523843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18" y="1325880"/>
            <a:ext cx="5708561" cy="5230811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ECBF9F-3ACF-45C6-8923-5EDCADE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79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05EB34-7FC4-4EFD-8E23-4DCCE4EFB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4954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8DAC-1D89-4B63-AB41-F6B09031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1" y="78379"/>
            <a:ext cx="10743239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7036-8A98-480F-BFE3-CAC08B7C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798990"/>
            <a:ext cx="11567160" cy="576532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6402E-B12C-4FB7-BE4B-C53BE8220C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85951"/>
            <a:ext cx="12192000" cy="57697"/>
          </a:xfrm>
          <a:prstGeom prst="rect">
            <a:avLst/>
          </a:prstGeom>
          <a:gradFill flip="none" rotWithShape="1">
            <a:gsLst>
              <a:gs pos="0">
                <a:srgbClr val="000814"/>
              </a:gs>
              <a:gs pos="50000">
                <a:srgbClr val="003D74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>
              <a:solidFill>
                <a:schemeClr val="bg1"/>
              </a:solidFill>
              <a:latin typeface="Calibri" pitchFamily="34" charset="0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BF39929F-3C7E-4BB0-A085-CA8D0E507D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33200" y="6601158"/>
            <a:ext cx="4996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900" b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고딕" panose="020D0604000000000000" pitchFamily="50" charset="-127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900" b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68CF3-3957-45D3-BD0A-A9C3A5FE9AA3}"/>
              </a:ext>
            </a:extLst>
          </p:cNvPr>
          <p:cNvSpPr/>
          <p:nvPr/>
        </p:nvSpPr>
        <p:spPr>
          <a:xfrm>
            <a:off x="353865" y="6655019"/>
            <a:ext cx="3610748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800" b="1" spc="-20" baseline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alibri" panose="020F0502020204030204" pitchFamily="34" charset="0"/>
              </a:rPr>
              <a:t>DFRC</a:t>
            </a:r>
            <a:r>
              <a:rPr lang="en-US" sz="800" b="0" spc="-2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- Korea-based Digital Forensics Think Tank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9B969A-6FB6-467B-B2E0-70ACBE2E88B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80131" y="84384"/>
            <a:ext cx="599448" cy="587192"/>
          </a:xfrm>
          <a:prstGeom prst="rect">
            <a:avLst/>
          </a:prstGeom>
          <a:ln w="1905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B81541-F93B-49CB-A450-F4149B31FC9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06593" y="6638508"/>
            <a:ext cx="125681" cy="123111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208665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1" r:id="rId2"/>
    <p:sldLayoutId id="2147483753" r:id="rId3"/>
    <p:sldLayoutId id="2147483787" r:id="rId4"/>
    <p:sldLayoutId id="2147483754" r:id="rId5"/>
    <p:sldLayoutId id="2147483755" r:id="rId6"/>
    <p:sldLayoutId id="2147483756" r:id="rId7"/>
    <p:sldLayoutId id="2147483757" r:id="rId8"/>
    <p:sldLayoutId id="2147483759" r:id="rId9"/>
    <p:sldLayoutId id="2147483758" r:id="rId10"/>
    <p:sldLayoutId id="2147483760" r:id="rId11"/>
    <p:sldLayoutId id="2147483761" r:id="rId12"/>
    <p:sldLayoutId id="2147483762" r:id="rId1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1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74675" indent="-231775" algn="l" defTabSz="685800" rtl="0" eaLnBrk="1" latinLnBrk="1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8600" algn="l" defTabSz="685800" rtl="0" eaLnBrk="1" latinLnBrk="1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54125" indent="-225425" algn="l" defTabSz="685800" rtl="0" eaLnBrk="1" latinLnBrk="1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Courier New" panose="02070309020205020404" pitchFamily="49" charset="0"/>
        <a:buChar char="◦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01788" indent="-230188" algn="l" defTabSz="685800" rtl="0" eaLnBrk="1" latinLnBrk="1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Courier New" panose="02070309020205020404" pitchFamily="49" charset="0"/>
        <a:buChar char="◦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81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  <p15:guide id="4" orient="horz" pos="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FCA0D3-22F0-C2EB-4494-BE4794BFE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 대상 서비스</a:t>
            </a:r>
            <a:endParaRPr lang="en-US" altLang="ko-KR"/>
          </a:p>
          <a:p>
            <a:r>
              <a:rPr lang="ko-KR" altLang="en-US"/>
              <a:t>분석 환경 구성</a:t>
            </a:r>
            <a:endParaRPr lang="en-US" altLang="ko-KR"/>
          </a:p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  <a:endParaRPr lang="en-US" altLang="ko-KR"/>
          </a:p>
          <a:p>
            <a:r>
              <a:rPr lang="ko-KR" altLang="en-US"/>
              <a:t>도구 실행 화면</a:t>
            </a:r>
            <a:endParaRPr lang="en-US" altLang="ko-KR"/>
          </a:p>
          <a:p>
            <a:r>
              <a:rPr lang="ko-KR" altLang="en-US"/>
              <a:t>향후 연구 계획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F36D28-4AC8-200A-442D-292D9E2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검색 결과 수집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1E8A8-F1A2-11D5-2934-DFEF4A5F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 파라미터를 </a:t>
            </a:r>
            <a:r>
              <a:rPr lang="en-US" altLang="ko-KR"/>
              <a:t>POST </a:t>
            </a:r>
            <a:r>
              <a:rPr lang="ko-KR" altLang="en-US"/>
              <a:t>요청 패킷 내 </a:t>
            </a:r>
            <a:r>
              <a:rPr lang="en-US" altLang="ko-KR"/>
              <a:t>Content</a:t>
            </a:r>
            <a:r>
              <a:rPr lang="ko-KR" altLang="en-US"/>
              <a:t>에 포함</a:t>
            </a:r>
            <a:endParaRPr lang="en-US" altLang="ko-KR"/>
          </a:p>
          <a:p>
            <a:r>
              <a:rPr lang="ko-KR" altLang="en-US"/>
              <a:t>단순 키워드 검색만 지원하는 </a:t>
            </a:r>
            <a:r>
              <a:rPr lang="en-US" altLang="ko-KR"/>
              <a:t>Keyword Search, </a:t>
            </a:r>
            <a:br>
              <a:rPr lang="en-US" altLang="ko-KR"/>
            </a:br>
            <a:r>
              <a:rPr lang="ko-KR" altLang="en-US"/>
              <a:t>고급 검색 옵션 설정이 가능한 </a:t>
            </a:r>
            <a:r>
              <a:rPr lang="en-US" altLang="ko-KR"/>
              <a:t>Advanced Search</a:t>
            </a:r>
            <a:r>
              <a:rPr lang="ko-KR" altLang="en-US"/>
              <a:t>로 구분</a:t>
            </a:r>
            <a:endParaRPr lang="en-US" altLang="ko-KR"/>
          </a:p>
          <a:p>
            <a:pPr lvl="1"/>
            <a:r>
              <a:rPr lang="ko-KR" altLang="en-US"/>
              <a:t>파일 타입은 </a:t>
            </a:r>
            <a:r>
              <a:rPr lang="en-US" altLang="ko-KR"/>
              <a:t>doc, image, video, aduio, zip </a:t>
            </a:r>
            <a:r>
              <a:rPr lang="ko-KR" altLang="en-US"/>
              <a:t>중 직접 입력</a:t>
            </a:r>
            <a:endParaRPr lang="en-US" altLang="ko-KR"/>
          </a:p>
          <a:p>
            <a:pPr lvl="1"/>
            <a:r>
              <a:rPr lang="ko-KR" altLang="en-US"/>
              <a:t>검색 범위는 출력된 폴더 리스트 중 검색을 원하는 번호를 선택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C34DF04A-A4F2-C666-0892-F8759811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54" y="3949263"/>
            <a:ext cx="3728901" cy="207264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AF39D34-57C6-A737-BA19-BCC85366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42867"/>
              </p:ext>
            </p:extLst>
          </p:nvPr>
        </p:nvGraphicFramePr>
        <p:xfrm>
          <a:off x="549713" y="3949263"/>
          <a:ext cx="7169007" cy="20726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608304758"/>
                    </a:ext>
                  </a:extLst>
                </a:gridCol>
                <a:gridCol w="2787968">
                  <a:extLst>
                    <a:ext uri="{9D8B030D-6E8A-4147-A177-3AD203B41FA5}">
                      <a16:colId xmlns:a16="http://schemas.microsoft.com/office/drawing/2014/main" val="456222862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991317127"/>
                    </a:ext>
                  </a:extLst>
                </a:gridCol>
                <a:gridCol w="2573829">
                  <a:extLst>
                    <a:ext uri="{9D8B030D-6E8A-4147-A177-3AD203B41FA5}">
                      <a16:colId xmlns:a16="http://schemas.microsoft.com/office/drawing/2014/main" val="2159629182"/>
                    </a:ext>
                  </a:extLst>
                </a:gridCol>
              </a:tblGrid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#.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Search Option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Search Parameters 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Search Type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000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49461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keyword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Keyword Search, Advanced Search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093320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타입 </a:t>
                      </a: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(doc, image, video, audio, zip)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fileOption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Advanced Search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530141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시각 기준 시작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startDate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17582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시각 기준 끝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endDate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35169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최소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minSize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23082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최대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maxSize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0237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범위 </a:t>
                      </a: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경로</a:t>
                      </a: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resourceKey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69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667537-A557-A4E1-23FC-FEAF86EE12D2}"/>
              </a:ext>
            </a:extLst>
          </p:cNvPr>
          <p:cNvSpPr txBox="1"/>
          <p:nvPr/>
        </p:nvSpPr>
        <p:spPr>
          <a:xfrm>
            <a:off x="8542846" y="6127616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&lt;Advanced Search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 화면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604C7-43B9-DFD2-C0E2-F9D4E47ACED8}"/>
              </a:ext>
            </a:extLst>
          </p:cNvPr>
          <p:cNvSpPr txBox="1"/>
          <p:nvPr/>
        </p:nvSpPr>
        <p:spPr>
          <a:xfrm>
            <a:off x="3242786" y="6127616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 옵션 및 파라미터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4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52A77794-1B21-C1C0-D949-0D738F40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897" y="3995029"/>
            <a:ext cx="3985062" cy="2489887"/>
          </a:xfrm>
          <a:ln>
            <a:solidFill>
              <a:schemeClr val="tx1"/>
            </a:solidFill>
          </a:ln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D49444-6392-748D-B0CD-8A52C236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5" y="1366091"/>
            <a:ext cx="5833289" cy="511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98F2A2-00AD-9187-14EA-CFCE55AFF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97" y="1366092"/>
            <a:ext cx="3985061" cy="2489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31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정보 수집 </a:t>
            </a:r>
            <a:r>
              <a:rPr lang="en-US" altLang="ko-KR"/>
              <a:t>(input: 1)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8068CF-72E4-D045-DB3C-1F30191BC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4"/>
          <a:stretch/>
        </p:blipFill>
        <p:spPr>
          <a:xfrm>
            <a:off x="312420" y="1451816"/>
            <a:ext cx="5843240" cy="4813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D1A14D-3ED3-1DE1-C068-D3147261F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9"/>
          <a:stretch/>
        </p:blipFill>
        <p:spPr>
          <a:xfrm>
            <a:off x="6376927" y="1451816"/>
            <a:ext cx="5502653" cy="4801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6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목록 수집 </a:t>
            </a:r>
            <a:r>
              <a:rPr lang="en-US" altLang="ko-KR"/>
              <a:t>(input: 2)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04B624-3004-CDCE-4A19-955ED220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451816"/>
            <a:ext cx="11567160" cy="5031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0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썸네일 데이터 수집 </a:t>
            </a:r>
            <a:r>
              <a:rPr lang="en-US" altLang="ko-KR"/>
              <a:t>(input: 3)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EEA152-6167-1C48-AEF6-5A79A0461CF1}"/>
              </a:ext>
            </a:extLst>
          </p:cNvPr>
          <p:cNvGrpSpPr/>
          <p:nvPr/>
        </p:nvGrpSpPr>
        <p:grpSpPr>
          <a:xfrm>
            <a:off x="2679431" y="1451816"/>
            <a:ext cx="6833138" cy="5128535"/>
            <a:chOff x="2679431" y="1451816"/>
            <a:chExt cx="6833138" cy="51285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27FFFE-EBFA-AD51-052B-6320C8875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194"/>
            <a:stretch/>
          </p:blipFill>
          <p:spPr>
            <a:xfrm>
              <a:off x="2679431" y="1451816"/>
              <a:ext cx="6833138" cy="3314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46807B-37E4-7610-51E5-B1B818A7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671"/>
            <a:stretch/>
          </p:blipFill>
          <p:spPr>
            <a:xfrm>
              <a:off x="2679431" y="5019675"/>
              <a:ext cx="6833136" cy="1560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4D484-1311-8EBA-062C-04B38D97ABAF}"/>
                </a:ext>
              </a:extLst>
            </p:cNvPr>
            <p:cNvSpPr txBox="1"/>
            <p:nvPr/>
          </p:nvSpPr>
          <p:spPr>
            <a:xfrm>
              <a:off x="5819320" y="4762291"/>
              <a:ext cx="5533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 sz="11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중략</a:t>
              </a:r>
              <a:r>
                <a:rPr lang="en-US" altLang="ko-KR" sz="11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</a:t>
              </a:r>
              <a:endParaRPr lang="ko-KR" altLang="en-US" sz="11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6DCFA60-971C-6157-1DB6-37407110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962" y="5205412"/>
            <a:ext cx="1076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데이터 수집 </a:t>
            </a:r>
            <a:r>
              <a:rPr lang="en-US" altLang="ko-KR"/>
              <a:t>(input: 4)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408FA-94E0-9850-1BC9-FE29EA08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95"/>
          <a:stretch/>
        </p:blipFill>
        <p:spPr>
          <a:xfrm>
            <a:off x="2672572" y="1451816"/>
            <a:ext cx="6846852" cy="3310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0DC38B-5BFD-792F-ED67-7921D63A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48"/>
          <a:stretch/>
        </p:blipFill>
        <p:spPr>
          <a:xfrm>
            <a:off x="2672572" y="5019675"/>
            <a:ext cx="6846852" cy="156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AA4A06-3055-2935-3CFF-2F84EF72695B}"/>
              </a:ext>
            </a:extLst>
          </p:cNvPr>
          <p:cNvSpPr txBox="1"/>
          <p:nvPr/>
        </p:nvSpPr>
        <p:spPr>
          <a:xfrm>
            <a:off x="5819320" y="476229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1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중략</a:t>
            </a:r>
            <a:r>
              <a:rPr lang="en-US" altLang="ko-KR" sz="11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11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6CBE71-3419-1C6B-D151-670186DA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012" y="5275426"/>
            <a:ext cx="10382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FA1FA96-3364-EA6D-A4F6-45DA551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Keyword Search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검색 결과 수집 </a:t>
            </a:r>
            <a:r>
              <a:rPr lang="en-US" altLang="ko-KR"/>
              <a:t>(input: 5)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F4AF98-817B-5ED5-8224-50A73101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929825"/>
            <a:ext cx="11567160" cy="3694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83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FA1FA96-3364-EA6D-A4F6-45DA551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Advanced Search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3398C2-232E-0194-2E88-632DE3345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검색 결과 수집 </a:t>
            </a:r>
            <a:r>
              <a:rPr lang="en-US" altLang="ko-KR"/>
              <a:t>(input: 5)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 실행 화면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CDD99-B256-3CAA-C432-2848081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" y="1890383"/>
            <a:ext cx="10570464" cy="4649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85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D0FC8F-8D01-F24C-DF49-E34D31B0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ko-KR" altLang="en-US"/>
              <a:t>사용자 약 </a:t>
            </a:r>
            <a:r>
              <a:rPr lang="en-US" altLang="ko-KR"/>
              <a:t>3000</a:t>
            </a:r>
            <a:r>
              <a:rPr lang="ko-KR" altLang="en-US"/>
              <a:t>만명으로</a:t>
            </a:r>
            <a:r>
              <a:rPr lang="en-US" altLang="ko-KR"/>
              <a:t>, </a:t>
            </a:r>
            <a:r>
              <a:rPr lang="ko-KR" altLang="en-US"/>
              <a:t>국내 최대 규모의 개인용 클라우드 서비스</a:t>
            </a:r>
            <a:endParaRPr lang="en-US" altLang="ko-KR"/>
          </a:p>
          <a:p>
            <a:pPr lvl="1"/>
            <a:r>
              <a:rPr lang="ko-KR" altLang="en-US"/>
              <a:t>무료 </a:t>
            </a:r>
            <a:r>
              <a:rPr lang="en-US" altLang="ko-KR"/>
              <a:t>30 GB</a:t>
            </a:r>
            <a:r>
              <a:rPr lang="ko-KR" altLang="en-US"/>
              <a:t>의 저장 공간 제공</a:t>
            </a:r>
            <a:endParaRPr lang="en-US" altLang="ko-KR"/>
          </a:p>
          <a:p>
            <a:pPr lvl="1"/>
            <a:r>
              <a:rPr lang="ko-KR" altLang="en-US"/>
              <a:t>파일 암호화</a:t>
            </a:r>
            <a:r>
              <a:rPr lang="en-US" altLang="ko-KR"/>
              <a:t>, </a:t>
            </a:r>
            <a:r>
              <a:rPr lang="ko-KR" altLang="en-US"/>
              <a:t>그룹 폴더 등 기능 제공</a:t>
            </a:r>
            <a:endParaRPr lang="en-US" altLang="ko-KR"/>
          </a:p>
          <a:p>
            <a:pPr lvl="1"/>
            <a:r>
              <a:rPr lang="en-US" altLang="ko-KR"/>
              <a:t>Naver Developers</a:t>
            </a:r>
            <a:r>
              <a:rPr lang="ko-KR" altLang="en-US"/>
              <a:t>에서 </a:t>
            </a:r>
            <a:r>
              <a:rPr lang="en-US" altLang="ko-KR"/>
              <a:t>API</a:t>
            </a:r>
            <a:r>
              <a:rPr lang="ko-KR" altLang="en-US"/>
              <a:t>를 지원하지 않음</a:t>
            </a:r>
            <a:endParaRPr lang="en-US" altLang="ko-KR"/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39760-BA2C-F092-F228-2CE216CD9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Naver MYBOX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497AE6-2766-17DB-FABF-FD4F6A46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대상 서비스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4E5497-9F8B-D180-6613-A8B2081D5041}"/>
              </a:ext>
            </a:extLst>
          </p:cNvPr>
          <p:cNvGrpSpPr/>
          <p:nvPr/>
        </p:nvGrpSpPr>
        <p:grpSpPr>
          <a:xfrm>
            <a:off x="643222" y="3943542"/>
            <a:ext cx="10905555" cy="2273260"/>
            <a:chOff x="1069150" y="4198012"/>
            <a:chExt cx="8907284" cy="1856721"/>
          </a:xfrm>
        </p:grpSpPr>
        <p:pic>
          <p:nvPicPr>
            <p:cNvPr id="27" name="Picture 4" descr="네이버 MYBOX - 네이버 클라우드의 새 이름 - Google Play 앱">
              <a:extLst>
                <a:ext uri="{FF2B5EF4-FFF2-40B4-BE49-F238E27FC236}">
                  <a16:creationId xmlns:a16="http://schemas.microsoft.com/office/drawing/2014/main" id="{68544FE9-4DB0-80BE-5992-47429D210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150" y="4198012"/>
              <a:ext cx="1856721" cy="1856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A7DA01C-A154-BD5F-3D9C-3FE89F422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8128" y="4198012"/>
              <a:ext cx="1768306" cy="18567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CEDE17-C2F7-8CBB-4184-9E1854AF21C3}"/>
                </a:ext>
              </a:extLst>
            </p:cNvPr>
            <p:cNvGrpSpPr/>
            <p:nvPr/>
          </p:nvGrpSpPr>
          <p:grpSpPr>
            <a:xfrm>
              <a:off x="3036625" y="4199624"/>
              <a:ext cx="5060751" cy="1855109"/>
              <a:chOff x="762413" y="4107541"/>
              <a:chExt cx="5060751" cy="185510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F63E6DD6-5F20-9A00-682D-4C0C03F8E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413" y="4107541"/>
                <a:ext cx="5060749" cy="994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C0F68F8-06E4-3090-E80C-9773B463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414" y="5142459"/>
                <a:ext cx="5060750" cy="8201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265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4F5A44-BDFB-53D6-90B5-73CCFCD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환경 구성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1B44FB6-A1CE-FB60-FF12-03BD3328D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Python 3.9.13</a:t>
            </a:r>
          </a:p>
          <a:p>
            <a:r>
              <a:rPr lang="en-US" altLang="ko-KR"/>
              <a:t>Playwright 1.32.1</a:t>
            </a:r>
          </a:p>
          <a:p>
            <a:r>
              <a:rPr lang="en-US" altLang="ko-KR"/>
              <a:t>Fiddler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 5.0.20204.45441</a:t>
            </a:r>
            <a:r>
              <a:rPr lang="en-US" altLang="ko-KR"/>
              <a:t> </a:t>
            </a:r>
          </a:p>
        </p:txBody>
      </p:sp>
      <p:pic>
        <p:nvPicPr>
          <p:cNvPr id="17" name="Picture 6" descr="Python Logo, symbol, meaning, history, PNG, brand">
            <a:extLst>
              <a:ext uri="{FF2B5EF4-FFF2-40B4-BE49-F238E27FC236}">
                <a16:creationId xmlns:a16="http://schemas.microsoft.com/office/drawing/2014/main" id="{C619569E-1BD4-1B6B-F75E-A4FF32587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5" t="-543" r="32271" b="35312"/>
          <a:stretch/>
        </p:blipFill>
        <p:spPr bwMode="auto">
          <a:xfrm>
            <a:off x="1128144" y="3076575"/>
            <a:ext cx="2338890" cy="23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Playwright (@playwrightweb) / Twitter">
            <a:extLst>
              <a:ext uri="{FF2B5EF4-FFF2-40B4-BE49-F238E27FC236}">
                <a16:creationId xmlns:a16="http://schemas.microsoft.com/office/drawing/2014/main" id="{3810AD5B-145A-78D4-0CDD-77FAA18F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78" y="3096625"/>
            <a:ext cx="2338891" cy="23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iddler] 피들러 설치 하기 - Mac OS (맥용 피들러 설치 방법)">
            <a:extLst>
              <a:ext uri="{FF2B5EF4-FFF2-40B4-BE49-F238E27FC236}">
                <a16:creationId xmlns:a16="http://schemas.microsoft.com/office/drawing/2014/main" id="{A55AFF02-16A9-4FDF-6A06-4A5C708C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65" y="3076575"/>
            <a:ext cx="2338891" cy="23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92EF18E-87F1-1AE8-8926-57FF9971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Playwright</a:t>
            </a:r>
            <a:r>
              <a:rPr lang="ko-KR" altLang="en-US"/>
              <a:t>를 이용한 웹 페이지 상 자동 로그인 구현</a:t>
            </a:r>
            <a:endParaRPr lang="en-US" altLang="ko-KR"/>
          </a:p>
          <a:p>
            <a:pPr lvl="1"/>
            <a:r>
              <a:rPr lang="en-US" altLang="ko-KR"/>
              <a:t>ID, PW </a:t>
            </a:r>
            <a:r>
              <a:rPr lang="ko-KR" altLang="en-US"/>
              <a:t>입력 후 </a:t>
            </a:r>
            <a:r>
              <a:rPr lang="en-US" altLang="ko-KR"/>
              <a:t>‘</a:t>
            </a:r>
            <a:r>
              <a:rPr lang="ko-KR" altLang="en-US"/>
              <a:t>로그인</a:t>
            </a:r>
            <a:r>
              <a:rPr lang="en-US" altLang="ko-KR"/>
              <a:t>’ </a:t>
            </a:r>
            <a:r>
              <a:rPr lang="ko-KR" altLang="en-US"/>
              <a:t>버튼 클릭</a:t>
            </a:r>
            <a:endParaRPr lang="en-US" altLang="ko-KR"/>
          </a:p>
          <a:p>
            <a:pPr lvl="1"/>
            <a:r>
              <a:rPr lang="ko-KR" altLang="en-US"/>
              <a:t>브라우저 등록 페이지 전환 시 </a:t>
            </a:r>
            <a:r>
              <a:rPr lang="en-US" altLang="ko-KR"/>
              <a:t>‘</a:t>
            </a:r>
            <a:r>
              <a:rPr lang="ko-KR" altLang="en-US"/>
              <a:t>등록안함</a:t>
            </a:r>
            <a:r>
              <a:rPr lang="en-US" altLang="ko-KR"/>
              <a:t>’ </a:t>
            </a:r>
            <a:r>
              <a:rPr lang="ko-KR" altLang="en-US"/>
              <a:t>클릭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인증 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8FA021-3023-2ED9-F6FA-5F93ADA52633}"/>
              </a:ext>
            </a:extLst>
          </p:cNvPr>
          <p:cNvGrpSpPr/>
          <p:nvPr/>
        </p:nvGrpSpPr>
        <p:grpSpPr>
          <a:xfrm>
            <a:off x="990600" y="2912878"/>
            <a:ext cx="2612801" cy="3546555"/>
            <a:chOff x="990600" y="2360428"/>
            <a:chExt cx="2612801" cy="35465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0ED94C-5200-B555-AB46-E396E3897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360428"/>
              <a:ext cx="2612801" cy="3166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6FC5E3-9BCB-E54C-97C5-4A0D8196E626}"/>
                </a:ext>
              </a:extLst>
            </p:cNvPr>
            <p:cNvSpPr txBox="1"/>
            <p:nvPr/>
          </p:nvSpPr>
          <p:spPr>
            <a:xfrm>
              <a:off x="1669264" y="5629984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&lt;</a:t>
              </a:r>
              <a:r>
                <a:rPr lang="ko-KR" altLang="en-US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로그인 화면 </a:t>
              </a:r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1&gt;</a:t>
              </a:r>
              <a:endPara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A82FEA-D1B6-D86B-7B12-4F7FFE7E404A}"/>
              </a:ext>
            </a:extLst>
          </p:cNvPr>
          <p:cNvGrpSpPr/>
          <p:nvPr/>
        </p:nvGrpSpPr>
        <p:grpSpPr>
          <a:xfrm>
            <a:off x="3734916" y="2912879"/>
            <a:ext cx="2993411" cy="3546554"/>
            <a:chOff x="3734916" y="2360429"/>
            <a:chExt cx="2993411" cy="354655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1F17CA4-761A-E548-E1E0-E9F1F82B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4916" y="2360429"/>
              <a:ext cx="2993411" cy="3166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5B5FA6-7C7B-5E42-11AC-BEA1CB2DF420}"/>
                </a:ext>
              </a:extLst>
            </p:cNvPr>
            <p:cNvSpPr txBox="1"/>
            <p:nvPr/>
          </p:nvSpPr>
          <p:spPr>
            <a:xfrm>
              <a:off x="4603885" y="5629984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&lt;</a:t>
              </a:r>
              <a:r>
                <a:rPr lang="ko-KR" altLang="en-US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로그인 화면 </a:t>
              </a:r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2&gt;</a:t>
              </a:r>
              <a:endPara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D484851-7CD3-B33D-633F-826FB8C10E51}"/>
              </a:ext>
            </a:extLst>
          </p:cNvPr>
          <p:cNvGrpSpPr/>
          <p:nvPr/>
        </p:nvGrpSpPr>
        <p:grpSpPr>
          <a:xfrm>
            <a:off x="6859841" y="2912878"/>
            <a:ext cx="4207749" cy="3546555"/>
            <a:chOff x="6859841" y="2360428"/>
            <a:chExt cx="4207749" cy="35465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931412D-10C0-58B2-FE60-B74B7573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9841" y="2360428"/>
              <a:ext cx="4207749" cy="3166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1CDF35-EFB1-AD52-071D-9388CC3A5A33}"/>
                </a:ext>
              </a:extLst>
            </p:cNvPr>
            <p:cNvSpPr txBox="1"/>
            <p:nvPr/>
          </p:nvSpPr>
          <p:spPr>
            <a:xfrm>
              <a:off x="8238196" y="5629984"/>
              <a:ext cx="14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&lt;</a:t>
              </a:r>
              <a:r>
                <a:rPr lang="ko-KR" altLang="en-US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로그인 구현 코드</a:t>
              </a:r>
              <a:r>
                <a: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&gt;</a:t>
              </a:r>
              <a:endPara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FE5C44-13A6-60B1-D448-EA4F05D5B8BA}"/>
              </a:ext>
            </a:extLst>
          </p:cNvPr>
          <p:cNvSpPr/>
          <p:nvPr/>
        </p:nvSpPr>
        <p:spPr>
          <a:xfrm>
            <a:off x="7494483" y="4736306"/>
            <a:ext cx="1476375" cy="16906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B1AB5B-EC9D-5D5C-43D0-871C4A1EFF3C}"/>
              </a:ext>
            </a:extLst>
          </p:cNvPr>
          <p:cNvSpPr/>
          <p:nvPr/>
        </p:nvSpPr>
        <p:spPr>
          <a:xfrm>
            <a:off x="7494483" y="4905375"/>
            <a:ext cx="1476375" cy="169069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B1428A-AD73-1F7B-8991-B067E60E8D77}"/>
              </a:ext>
            </a:extLst>
          </p:cNvPr>
          <p:cNvSpPr/>
          <p:nvPr/>
        </p:nvSpPr>
        <p:spPr>
          <a:xfrm>
            <a:off x="7669743" y="5909585"/>
            <a:ext cx="1655232" cy="169069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08AD29-E973-6326-8297-56773EC915A9}"/>
              </a:ext>
            </a:extLst>
          </p:cNvPr>
          <p:cNvSpPr/>
          <p:nvPr/>
        </p:nvSpPr>
        <p:spPr>
          <a:xfrm>
            <a:off x="3798811" y="4736306"/>
            <a:ext cx="2835352" cy="364332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481273-4916-EC61-DF71-9420773C2BE5}"/>
              </a:ext>
            </a:extLst>
          </p:cNvPr>
          <p:cNvSpPr/>
          <p:nvPr/>
        </p:nvSpPr>
        <p:spPr>
          <a:xfrm>
            <a:off x="1216109" y="3825666"/>
            <a:ext cx="2136691" cy="24627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7BE3F1-5D39-A8B3-4965-679714E2CEC4}"/>
              </a:ext>
            </a:extLst>
          </p:cNvPr>
          <p:cNvSpPr/>
          <p:nvPr/>
        </p:nvSpPr>
        <p:spPr>
          <a:xfrm>
            <a:off x="1216109" y="4071938"/>
            <a:ext cx="2136691" cy="246272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394A86-4063-90CE-7FD6-5FAB76ED561D}"/>
              </a:ext>
            </a:extLst>
          </p:cNvPr>
          <p:cNvSpPr/>
          <p:nvPr/>
        </p:nvSpPr>
        <p:spPr>
          <a:xfrm>
            <a:off x="7494483" y="5246601"/>
            <a:ext cx="1476375" cy="169069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CAFD2A-B2ED-9CD5-ACC3-B63235F33CD0}"/>
              </a:ext>
            </a:extLst>
          </p:cNvPr>
          <p:cNvSpPr/>
          <p:nvPr/>
        </p:nvSpPr>
        <p:spPr>
          <a:xfrm>
            <a:off x="1216109" y="4688681"/>
            <a:ext cx="2136691" cy="2689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7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92EF18E-87F1-1AE8-8926-57FF9971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로그인 완료 후 쿠키 수집</a:t>
            </a:r>
            <a:endParaRPr lang="en-US" altLang="ko-KR"/>
          </a:p>
          <a:p>
            <a:pPr lvl="1"/>
            <a:r>
              <a:rPr lang="en-US" altLang="ko-KR"/>
              <a:t>1) </a:t>
            </a:r>
            <a:r>
              <a:rPr lang="ko-KR" altLang="en-US"/>
              <a:t>쿠키 수집</a:t>
            </a:r>
            <a:endParaRPr lang="en-US" altLang="ko-KR"/>
          </a:p>
          <a:p>
            <a:pPr lvl="1"/>
            <a:r>
              <a:rPr lang="en-US" altLang="ko-KR"/>
              <a:t>2) ‘nid_buk’</a:t>
            </a:r>
            <a:r>
              <a:rPr lang="ko-KR" altLang="en-US"/>
              <a:t>이라는 이름의 쿠키 생성 후 </a:t>
            </a:r>
            <a:r>
              <a:rPr lang="en-US" altLang="ko-KR"/>
              <a:t>‘NNB’</a:t>
            </a:r>
            <a:r>
              <a:rPr lang="ko-KR" altLang="en-US"/>
              <a:t>와 같은 값을 할당</a:t>
            </a:r>
            <a:endParaRPr lang="en-US" altLang="ko-KR"/>
          </a:p>
          <a:p>
            <a:pPr lvl="1"/>
            <a:r>
              <a:rPr lang="en-US" altLang="ko-KR"/>
              <a:t>3) </a:t>
            </a:r>
            <a:r>
              <a:rPr lang="ko-KR" altLang="en-US"/>
              <a:t>새로 생성한 쿠키를 </a:t>
            </a:r>
            <a:r>
              <a:rPr lang="en-US" altLang="ko-KR"/>
              <a:t>Request </a:t>
            </a:r>
            <a:r>
              <a:rPr lang="ko-KR" altLang="en-US"/>
              <a:t>헤더에 추가하여 이후 </a:t>
            </a:r>
            <a:r>
              <a:rPr lang="en-US" altLang="ko-KR"/>
              <a:t>API </a:t>
            </a:r>
            <a:r>
              <a:rPr lang="ko-KR" altLang="en-US"/>
              <a:t>요청에 사용</a:t>
            </a:r>
            <a:endParaRPr lang="en-US" altLang="ko-KR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인증 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4FB36D-02A2-379F-A98A-E6293206B0EA}"/>
              </a:ext>
            </a:extLst>
          </p:cNvPr>
          <p:cNvGrpSpPr/>
          <p:nvPr/>
        </p:nvGrpSpPr>
        <p:grpSpPr>
          <a:xfrm>
            <a:off x="2595547" y="3364775"/>
            <a:ext cx="7000905" cy="3199536"/>
            <a:chOff x="2595547" y="3266577"/>
            <a:chExt cx="7000905" cy="31995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B2221D2-7611-322D-BB63-604D0A680A63}"/>
                </a:ext>
              </a:extLst>
            </p:cNvPr>
            <p:cNvGrpSpPr/>
            <p:nvPr/>
          </p:nvGrpSpPr>
          <p:grpSpPr>
            <a:xfrm>
              <a:off x="2595547" y="3266577"/>
              <a:ext cx="7000905" cy="3199536"/>
              <a:chOff x="1228724" y="2155871"/>
              <a:chExt cx="7567613" cy="34585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B66A105-DCD5-DA75-50C9-A3BC9E00FA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9261"/>
              <a:stretch/>
            </p:blipFill>
            <p:spPr>
              <a:xfrm>
                <a:off x="1228725" y="2155871"/>
                <a:ext cx="7567612" cy="34585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51570F5-5325-D0A0-A9C8-DA65D2B1F9BF}"/>
                  </a:ext>
                </a:extLst>
              </p:cNvPr>
              <p:cNvSpPr/>
              <p:nvPr/>
            </p:nvSpPr>
            <p:spPr>
              <a:xfrm>
                <a:off x="1228724" y="2309286"/>
                <a:ext cx="7567612" cy="165309"/>
              </a:xfrm>
              <a:prstGeom prst="rect">
                <a:avLst/>
              </a:prstGeom>
              <a:solidFill>
                <a:srgbClr val="0070C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F75B2FC-01AC-3B30-C488-F2803B3BB1D8}"/>
                  </a:ext>
                </a:extLst>
              </p:cNvPr>
              <p:cNvSpPr/>
              <p:nvPr/>
            </p:nvSpPr>
            <p:spPr>
              <a:xfrm>
                <a:off x="1228724" y="4701014"/>
                <a:ext cx="7567612" cy="313581"/>
              </a:xfrm>
              <a:prstGeom prst="rect">
                <a:avLst/>
              </a:prstGeom>
              <a:solidFill>
                <a:srgbClr val="0070C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9AA3FB4-0F85-C632-FEE6-C359492A6277}"/>
                  </a:ext>
                </a:extLst>
              </p:cNvPr>
              <p:cNvSpPr/>
              <p:nvPr/>
            </p:nvSpPr>
            <p:spPr>
              <a:xfrm>
                <a:off x="1228724" y="5168904"/>
                <a:ext cx="7567612" cy="165309"/>
              </a:xfrm>
              <a:prstGeom prst="rect">
                <a:avLst/>
              </a:prstGeom>
              <a:solidFill>
                <a:srgbClr val="0070C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C434C2-D4AC-8CFB-AD49-8ABE7E856F5D}"/>
                </a:ext>
              </a:extLst>
            </p:cNvPr>
            <p:cNvSpPr txBox="1"/>
            <p:nvPr/>
          </p:nvSpPr>
          <p:spPr>
            <a:xfrm>
              <a:off x="2873829" y="3353148"/>
              <a:ext cx="38317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1) </a:t>
              </a:r>
              <a:endParaRPr lang="ko-KR" altLang="en-US" sz="1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504D6-6CFF-795D-A5B3-73C898FEA830}"/>
                </a:ext>
              </a:extLst>
            </p:cNvPr>
            <p:cNvSpPr txBox="1"/>
            <p:nvPr/>
          </p:nvSpPr>
          <p:spPr>
            <a:xfrm>
              <a:off x="2873829" y="5634917"/>
              <a:ext cx="38317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2) </a:t>
              </a:r>
              <a:endParaRPr lang="ko-KR" altLang="en-US" sz="1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89BF11-1401-E751-2AE5-0DDA70F80CAD}"/>
                </a:ext>
              </a:extLst>
            </p:cNvPr>
            <p:cNvSpPr txBox="1"/>
            <p:nvPr/>
          </p:nvSpPr>
          <p:spPr>
            <a:xfrm>
              <a:off x="2873829" y="6007330"/>
              <a:ext cx="38317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3) </a:t>
              </a:r>
              <a:endParaRPr lang="ko-KR" altLang="en-US" sz="1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1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정보 수집 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AEF93A50-9FB2-9AC3-48F0-94BD8409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번의 </a:t>
            </a:r>
            <a:r>
              <a:rPr lang="en-US" altLang="ko-KR"/>
              <a:t>Request</a:t>
            </a:r>
            <a:r>
              <a:rPr lang="ko-KR" altLang="en-US"/>
              <a:t>를 통해 사용자 정보 수집</a:t>
            </a:r>
            <a:endParaRPr lang="en-US" altLang="ko-KR"/>
          </a:p>
          <a:p>
            <a:pPr lvl="1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Information</a:t>
            </a:r>
          </a:p>
          <a:p>
            <a:pPr lvl="2"/>
            <a:r>
              <a:rPr lang="ko-KR" altLang="en-US"/>
              <a:t>로그인 </a:t>
            </a:r>
            <a:r>
              <a:rPr lang="en-US" altLang="ko-KR"/>
              <a:t>ID / </a:t>
            </a:r>
            <a:r>
              <a:rPr lang="ko-KR" altLang="en-US"/>
              <a:t>로그인 그룹 </a:t>
            </a:r>
            <a:r>
              <a:rPr lang="en-US" altLang="ko-KR"/>
              <a:t>ID</a:t>
            </a:r>
          </a:p>
          <a:p>
            <a:pPr lvl="2"/>
            <a:r>
              <a:rPr lang="ko-KR" altLang="en-US"/>
              <a:t>닉네임</a:t>
            </a:r>
            <a:endParaRPr lang="en-US" altLang="ko-KR"/>
          </a:p>
          <a:p>
            <a:pPr lvl="2"/>
            <a:r>
              <a:rPr lang="ko-KR" altLang="en-US"/>
              <a:t>프로필 사진 </a:t>
            </a:r>
            <a:r>
              <a:rPr lang="en-US" altLang="ko-KR"/>
              <a:t>URL</a:t>
            </a:r>
          </a:p>
          <a:p>
            <a:pPr lvl="2"/>
            <a:r>
              <a:rPr lang="ko-KR" altLang="en-US"/>
              <a:t>네이버 멤버십 사용 여부</a:t>
            </a:r>
            <a:endParaRPr lang="en-US" altLang="ko-KR"/>
          </a:p>
          <a:p>
            <a:pPr lvl="1"/>
            <a:r>
              <a:rPr lang="en-US" altLang="ko-KR"/>
              <a:t>Account Information</a:t>
            </a:r>
          </a:p>
          <a:p>
            <a:pPr lvl="2"/>
            <a:r>
              <a:rPr lang="ko-KR" altLang="en-US"/>
              <a:t>마이박스 사용량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가용 용량 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Resource Information</a:t>
            </a:r>
          </a:p>
          <a:p>
            <a:pPr lvl="2"/>
            <a:r>
              <a:rPr lang="ko-KR" altLang="en-US"/>
              <a:t>마이박스 유료 사용자 여부</a:t>
            </a:r>
            <a:endParaRPr lang="en-US" altLang="ko-KR"/>
          </a:p>
          <a:p>
            <a:pPr lvl="2"/>
            <a:r>
              <a:rPr lang="ko-KR" altLang="en-US"/>
              <a:t>정책 동의 여부</a:t>
            </a:r>
            <a:endParaRPr lang="en-US" altLang="ko-KR"/>
          </a:p>
          <a:p>
            <a:pPr lvl="1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8BCCDF-A4C2-0912-6F56-8F12718D89F7}"/>
              </a:ext>
            </a:extLst>
          </p:cNvPr>
          <p:cNvGrpSpPr/>
          <p:nvPr/>
        </p:nvGrpSpPr>
        <p:grpSpPr>
          <a:xfrm>
            <a:off x="5498162" y="1951423"/>
            <a:ext cx="6358177" cy="4452491"/>
            <a:chOff x="5498162" y="1322773"/>
            <a:chExt cx="6358177" cy="4452491"/>
          </a:xfrm>
        </p:grpSpPr>
        <p:pic>
          <p:nvPicPr>
            <p:cNvPr id="24" name="내용 개체 틀 7">
              <a:extLst>
                <a:ext uri="{FF2B5EF4-FFF2-40B4-BE49-F238E27FC236}">
                  <a16:creationId xmlns:a16="http://schemas.microsoft.com/office/drawing/2014/main" id="{CE92BE10-70FD-9233-4BF4-774906B9B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3463" b="7606"/>
            <a:stretch/>
          </p:blipFill>
          <p:spPr>
            <a:xfrm>
              <a:off x="5498162" y="1322773"/>
              <a:ext cx="6358177" cy="4452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326B65-7969-B03C-F9BB-65F8F9D91D70}"/>
                </a:ext>
              </a:extLst>
            </p:cNvPr>
            <p:cNvSpPr/>
            <p:nvPr/>
          </p:nvSpPr>
          <p:spPr>
            <a:xfrm>
              <a:off x="5498162" y="1665000"/>
              <a:ext cx="6358177" cy="189200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F45830-C119-65F0-F3EE-9B7C45463A29}"/>
                </a:ext>
              </a:extLst>
            </p:cNvPr>
            <p:cNvSpPr/>
            <p:nvPr/>
          </p:nvSpPr>
          <p:spPr>
            <a:xfrm>
              <a:off x="5498162" y="5232665"/>
              <a:ext cx="6358177" cy="189200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3DC4CD-4C03-52B7-EE92-1A73E624A857}"/>
                </a:ext>
              </a:extLst>
            </p:cNvPr>
            <p:cNvSpPr/>
            <p:nvPr/>
          </p:nvSpPr>
          <p:spPr>
            <a:xfrm>
              <a:off x="5498162" y="4165865"/>
              <a:ext cx="6358177" cy="189200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5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정보 수집 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89C0-3280-02DD-4E7B-2DADFFCD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이후 수집에 필요한 </a:t>
            </a:r>
            <a:r>
              <a:rPr lang="en-US" altLang="ko-KR"/>
              <a:t>Resource </a:t>
            </a:r>
            <a:r>
              <a:rPr lang="ko-KR" altLang="en-US"/>
              <a:t>정보 등 수집</a:t>
            </a:r>
            <a:endParaRPr lang="en-US" altLang="ko-KR"/>
          </a:p>
          <a:p>
            <a:pPr lvl="1"/>
            <a:r>
              <a:rPr lang="en-US" altLang="ko-KR" b="1"/>
              <a:t>Resource Key (</a:t>
            </a:r>
            <a:r>
              <a:rPr lang="ko-KR" altLang="en-US" b="1"/>
              <a:t>이후 수집 과정에 필요</a:t>
            </a:r>
            <a:r>
              <a:rPr lang="en-US" altLang="ko-KR" b="1"/>
              <a:t>)</a:t>
            </a:r>
          </a:p>
          <a:p>
            <a:pPr lvl="1"/>
            <a:r>
              <a:rPr lang="ko-KR" altLang="en-US"/>
              <a:t>계정 생성</a:t>
            </a:r>
            <a:r>
              <a:rPr lang="en-US" altLang="ko-KR"/>
              <a:t>, </a:t>
            </a:r>
            <a:r>
              <a:rPr lang="ko-KR" altLang="en-US"/>
              <a:t>최근 사용 시간 정보</a:t>
            </a:r>
            <a:endParaRPr lang="en-US" altLang="ko-KR"/>
          </a:p>
          <a:p>
            <a:pPr lvl="1"/>
            <a:r>
              <a:rPr lang="ko-KR" altLang="en-US"/>
              <a:t>폴더 및 파일 개수</a:t>
            </a:r>
            <a:endParaRPr lang="en-US" altLang="ko-KR"/>
          </a:p>
          <a:p>
            <a:pPr lvl="1"/>
            <a:r>
              <a:rPr lang="ko-KR" altLang="en-US"/>
              <a:t>썸네일</a:t>
            </a:r>
            <a:r>
              <a:rPr lang="en-US" altLang="ko-KR"/>
              <a:t>, </a:t>
            </a:r>
            <a:r>
              <a:rPr lang="ko-KR" altLang="en-US"/>
              <a:t>이중 잠금 등 설정 정보</a:t>
            </a:r>
            <a:endParaRPr lang="en-US" altLang="ko-KR"/>
          </a:p>
          <a:p>
            <a:pPr lvl="1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221DB9-ADF1-E001-A84B-E3721ACD9A24}"/>
              </a:ext>
            </a:extLst>
          </p:cNvPr>
          <p:cNvGrpSpPr/>
          <p:nvPr/>
        </p:nvGrpSpPr>
        <p:grpSpPr>
          <a:xfrm>
            <a:off x="700547" y="3801661"/>
            <a:ext cx="6232565" cy="2613133"/>
            <a:chOff x="930728" y="2922094"/>
            <a:chExt cx="6866492" cy="287892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F168A8C-BEC8-1E55-12D0-06D98C4D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728" y="2922094"/>
              <a:ext cx="6866492" cy="2878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FB053-9B6C-9B46-D9D9-1792ACC27E53}"/>
                </a:ext>
              </a:extLst>
            </p:cNvPr>
            <p:cNvSpPr/>
            <p:nvPr/>
          </p:nvSpPr>
          <p:spPr>
            <a:xfrm>
              <a:off x="930728" y="3628284"/>
              <a:ext cx="6866492" cy="175865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01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목록 정보 수집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89C0-3280-02DD-4E7B-2DADFFCD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각 파일에 대해 총 </a:t>
            </a:r>
            <a:r>
              <a:rPr lang="en-US" altLang="ko-KR"/>
              <a:t>22</a:t>
            </a:r>
            <a:r>
              <a:rPr lang="ko-KR" altLang="en-US"/>
              <a:t>개 메타데이터 수집</a:t>
            </a:r>
            <a:r>
              <a:rPr lang="en-US" altLang="ko-KR" b="1"/>
              <a:t>	</a:t>
            </a:r>
            <a:endParaRPr lang="ko-KR" altLang="en-US" b="1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040832B-C75A-8485-8308-DB4FF26FD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489"/>
              </p:ext>
            </p:extLst>
          </p:nvPr>
        </p:nvGraphicFramePr>
        <p:xfrm>
          <a:off x="1274906" y="3429000"/>
          <a:ext cx="9485434" cy="3108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0843">
                  <a:extLst>
                    <a:ext uri="{9D8B030D-6E8A-4147-A177-3AD203B41FA5}">
                      <a16:colId xmlns:a16="http://schemas.microsoft.com/office/drawing/2014/main" val="608304758"/>
                    </a:ext>
                  </a:extLst>
                </a:gridCol>
                <a:gridCol w="1225868">
                  <a:extLst>
                    <a:ext uri="{9D8B030D-6E8A-4147-A177-3AD203B41FA5}">
                      <a16:colId xmlns:a16="http://schemas.microsoft.com/office/drawing/2014/main" val="456222862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991317127"/>
                    </a:ext>
                  </a:extLst>
                </a:gridCol>
                <a:gridCol w="390843">
                  <a:extLst>
                    <a:ext uri="{9D8B030D-6E8A-4147-A177-3AD203B41FA5}">
                      <a16:colId xmlns:a16="http://schemas.microsoft.com/office/drawing/2014/main" val="2159629182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313977906"/>
                    </a:ext>
                  </a:extLst>
                </a:gridCol>
                <a:gridCol w="1938557">
                  <a:extLst>
                    <a:ext uri="{9D8B030D-6E8A-4147-A177-3AD203B41FA5}">
                      <a16:colId xmlns:a16="http://schemas.microsoft.com/office/drawing/2014/main" val="2475074838"/>
                    </a:ext>
                  </a:extLst>
                </a:gridCol>
              </a:tblGrid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#.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Attribute Name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Example of Attribute Value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#.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Attribute Name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Example of Attribute Value</a:t>
                      </a:r>
                      <a:endParaRPr lang="ko-KR" altLang="en-US" sz="1100" b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000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49461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resourceNo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3472417687865468469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updateUser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forjy4815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93320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resourceKey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Zm9yank0ODE1fDM0NzI0MTc2ODc4NjU0Njg0Njl8Rnww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updateUserNick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30141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resourcePath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/2019-09-24-21-52-29.jpg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passwordLockStatus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17582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resourceType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childFolderCount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35169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resourceSize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2158959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isProtected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23082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1577869881000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virus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0237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1569354749000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isThumbnail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69999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accessDate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1682669707000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isUploaded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35623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folderType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isPasswordLocked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36147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copyright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isUrlLink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44044"/>
                  </a:ext>
                </a:extLst>
              </a:tr>
              <a:tr h="15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imageType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memberShare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6002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C2B7555-D0B8-75BB-7243-9F26CF8DE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4254"/>
          <a:stretch/>
        </p:blipFill>
        <p:spPr>
          <a:xfrm>
            <a:off x="1274906" y="1902614"/>
            <a:ext cx="9485434" cy="1439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70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DB35369B-9026-2DCA-C5D5-1984063D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 데이터 수집</a:t>
            </a:r>
            <a:r>
              <a:rPr lang="en-US" altLang="ko-KR"/>
              <a:t>: </a:t>
            </a:r>
            <a:r>
              <a:rPr lang="ko-KR" altLang="en-US"/>
              <a:t>파일의 </a:t>
            </a:r>
            <a:r>
              <a:rPr lang="en-US" altLang="ko-KR"/>
              <a:t>Resource Key</a:t>
            </a:r>
            <a:r>
              <a:rPr lang="ko-KR" altLang="en-US"/>
              <a:t> 이용</a:t>
            </a:r>
            <a:endParaRPr lang="en-US" altLang="ko-KR"/>
          </a:p>
          <a:p>
            <a:pPr lvl="1"/>
            <a:r>
              <a:rPr lang="en-US" altLang="ko-KR"/>
              <a:t>"https://files.mybox.naver.com/file/download.api?resourceKey=" </a:t>
            </a:r>
            <a:br>
              <a:rPr lang="en-US" altLang="ko-KR"/>
            </a:br>
            <a:r>
              <a:rPr lang="en-US" altLang="ko-KR"/>
              <a:t>+ str(response[row - 1][</a:t>
            </a:r>
            <a:r>
              <a:rPr lang="en-US" altLang="ko-KR">
                <a:solidFill>
                  <a:schemeClr val="accent1"/>
                </a:solidFill>
              </a:rPr>
              <a:t>'resourceKey</a:t>
            </a:r>
            <a:r>
              <a:rPr lang="en-US" altLang="ko-KR"/>
              <a:t>']) + "&amp;NDriveSvcType=NHN%2FND-WEB%20Ver"</a:t>
            </a:r>
          </a:p>
          <a:p>
            <a:r>
              <a:rPr lang="ko-KR" altLang="en-US"/>
              <a:t>썸네일 데이터 수집</a:t>
            </a:r>
            <a:r>
              <a:rPr lang="en-US" altLang="ko-KR"/>
              <a:t>: </a:t>
            </a:r>
            <a:r>
              <a:rPr lang="ko-KR" altLang="en-US"/>
              <a:t>파일의 </a:t>
            </a:r>
            <a:r>
              <a:rPr lang="en-US" altLang="ko-KR"/>
              <a:t>Resource Number</a:t>
            </a:r>
            <a:r>
              <a:rPr lang="ko-KR" altLang="en-US"/>
              <a:t> 이용</a:t>
            </a:r>
            <a:endParaRPr lang="en-US" altLang="ko-KR"/>
          </a:p>
          <a:p>
            <a:pPr lvl="1"/>
            <a:r>
              <a:rPr lang="en-US" altLang="ko-KR"/>
              <a:t>"https://thumb2.photo.mybox.naver.com/" + str(response[row - 1][</a:t>
            </a:r>
            <a:r>
              <a:rPr lang="en-US" altLang="ko-KR">
                <a:solidFill>
                  <a:schemeClr val="accent1"/>
                </a:solidFill>
              </a:rPr>
              <a:t>'resourceNo</a:t>
            </a:r>
            <a:r>
              <a:rPr lang="en-US" altLang="ko-KR"/>
              <a:t>']) + "?type=m740_390_2"</a:t>
            </a:r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7CA673F-AD67-6B0F-A649-E63F857B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데이터 및 썸네일 데이터 수집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13817-C30B-18A4-8E35-003BF9C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API</a:t>
            </a:r>
            <a:r>
              <a:rPr lang="ko-KR" altLang="en-US"/>
              <a:t>를 이용한 데이터 수집 방법 연구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E72B8C-B493-161D-F101-F5C296A1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18" y="3797856"/>
            <a:ext cx="5708561" cy="244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내용 개체 틀 15">
            <a:extLst>
              <a:ext uri="{FF2B5EF4-FFF2-40B4-BE49-F238E27FC236}">
                <a16:creationId xmlns:a16="http://schemas.microsoft.com/office/drawing/2014/main" id="{E7E30C03-38A4-6586-621F-DBE899DCC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32215"/>
          <a:stretch/>
        </p:blipFill>
        <p:spPr>
          <a:xfrm>
            <a:off x="312333" y="3797856"/>
            <a:ext cx="5708650" cy="2434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7704C0-3906-511D-956A-38A55251D0E1}"/>
              </a:ext>
            </a:extLst>
          </p:cNvPr>
          <p:cNvSpPr txBox="1"/>
          <p:nvPr/>
        </p:nvSpPr>
        <p:spPr>
          <a:xfrm>
            <a:off x="2369003" y="6287312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다운로드 코드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B6BC0-C9E6-29E5-2A83-02650E7BFFBF}"/>
              </a:ext>
            </a:extLst>
          </p:cNvPr>
          <p:cNvSpPr txBox="1"/>
          <p:nvPr/>
        </p:nvSpPr>
        <p:spPr>
          <a:xfrm>
            <a:off x="8155508" y="6287312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썸네일 다운로드 코드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732941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's Master Layout Light Ver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sung style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문서형악성코드탐지기술연구]" id="{51F6B417-446B-4D95-83B6-CE864D4A8625}" vid="{82C4B0F6-5A4B-43B6-9AA0-A77523F947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C0B1125E4F7143AFF55A7B7DA87A4A" ma:contentTypeVersion="14" ma:contentTypeDescription="새 문서를 만듭니다." ma:contentTypeScope="" ma:versionID="edb82e6bfbbf32d4cbff895c1cc6fe5d">
  <xsd:schema xmlns:xsd="http://www.w3.org/2001/XMLSchema" xmlns:xs="http://www.w3.org/2001/XMLSchema" xmlns:p="http://schemas.microsoft.com/office/2006/metadata/properties" xmlns:ns3="250a0b0b-ae9a-41a7-98fa-4692b07d04cc" xmlns:ns4="5a7e5aa4-f155-435d-b235-0d5c8ead2a26" targetNamespace="http://schemas.microsoft.com/office/2006/metadata/properties" ma:root="true" ma:fieldsID="8168953e0f324f35b757b8ab111c3ba5" ns3:_="" ns4:_="">
    <xsd:import namespace="250a0b0b-ae9a-41a7-98fa-4692b07d04cc"/>
    <xsd:import namespace="5a7e5aa4-f155-435d-b235-0d5c8ead2a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0a0b0b-ae9a-41a7-98fa-4692b07d0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e5aa4-f155-435d-b235-0d5c8ead2a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6CD9A5-DA4A-45E8-A9F7-5535730F3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0a0b0b-ae9a-41a7-98fa-4692b07d04cc"/>
    <ds:schemaRef ds:uri="5a7e5aa4-f155-435d-b235-0d5c8ead2a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21E169-DC61-440A-9714-D57906A238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4B0514-7F6D-4D9C-ADF0-74C8AD76B440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250a0b0b-ae9a-41a7-98fa-4692b07d04cc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a7e5aa4-f155-435d-b235-0d5c8ead2a2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[문서형악성코드탐지기술연구]</Template>
  <TotalTime>12582</TotalTime>
  <Words>720</Words>
  <Application>Microsoft Office PowerPoint</Application>
  <PresentationFormat>와이드스크린</PresentationFormat>
  <Paragraphs>189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나눔고딕</vt:lpstr>
      <vt:lpstr>Calibri</vt:lpstr>
      <vt:lpstr>Wingdings</vt:lpstr>
      <vt:lpstr>나눔고딕 Light</vt:lpstr>
      <vt:lpstr>맑은 고딕</vt:lpstr>
      <vt:lpstr>나눔고딕 ExtraBold</vt:lpstr>
      <vt:lpstr>Courier New</vt:lpstr>
      <vt:lpstr>Arial</vt:lpstr>
      <vt:lpstr>Consolas</vt:lpstr>
      <vt:lpstr>jungheum's Master Layout Light Version</vt:lpstr>
      <vt:lpstr>PowerPoint 프레젠테이션</vt:lpstr>
      <vt:lpstr>분석 대상 서비스</vt:lpstr>
      <vt:lpstr>분석 환경 구성</vt:lpstr>
      <vt:lpstr>Internal API를 이용한 데이터 수집 방법 연구</vt:lpstr>
      <vt:lpstr>Internal API를 이용한 데이터 수집 방법 연구</vt:lpstr>
      <vt:lpstr>Internal API를 이용한 데이터 수집 방법 연구</vt:lpstr>
      <vt:lpstr>Internal API를 이용한 데이터 수집 방법 연구</vt:lpstr>
      <vt:lpstr>Internal API를 이용한 데이터 수집 방법 연구</vt:lpstr>
      <vt:lpstr>Internal API를 이용한 데이터 수집 방법 연구</vt:lpstr>
      <vt:lpstr>Internal API를 이용한 데이터 수집 방법 연구</vt:lpstr>
      <vt:lpstr>도구 실행 화면</vt:lpstr>
      <vt:lpstr>도구 실행 화면</vt:lpstr>
      <vt:lpstr>도구 실행 화면</vt:lpstr>
      <vt:lpstr>도구 실행 화면</vt:lpstr>
      <vt:lpstr>도구 실행 화면</vt:lpstr>
      <vt:lpstr>도구 실행 화면</vt:lpstr>
      <vt:lpstr>도구 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File Format</dc:title>
  <dc:subject>ppt template for KU-DFRC</dc:subject>
  <dc:creator>강정윤[ 정보보호대학원석사과정재학 / 융합보안학과 ]</dc:creator>
  <dc:description>ppt template for KU-DFRC</dc:description>
  <cp:lastModifiedBy>강정윤[ 정보보호대학원석사과정재학 / 융합보안학과 ]</cp:lastModifiedBy>
  <cp:revision>6</cp:revision>
  <dcterms:created xsi:type="dcterms:W3CDTF">2023-04-19T06:37:43Z</dcterms:created>
  <dcterms:modified xsi:type="dcterms:W3CDTF">2023-05-09T07:56:21Z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0x01010086C0B1125E4F7143AFF55A7B7DA87A4A</vt:lpwstr>
  </property>
</Properties>
</file>