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4684"/>
  </p:normalViewPr>
  <p:slideViewPr>
    <p:cSldViewPr snapToGrid="0" snapToObjects="1">
      <p:cViewPr>
        <p:scale>
          <a:sx n="150" d="100"/>
          <a:sy n="150" d="100"/>
        </p:scale>
        <p:origin x="9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D55B-8157-5247-9E21-950FC64D4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73BC9-C312-A644-B1E9-E18206DFE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0CC49-2662-FE4F-9063-F18FB0B7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C3D1-D2F6-BA48-B61D-E6314F8D655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958AA-A4DB-814A-A75B-99751345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0047D-A7EE-C349-AAC3-3B49EE72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75F-73E3-DE4B-98E1-74AE05CB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6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5D64-EA66-EA4C-A2A1-1B5297C6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F9E93-EE40-F144-A991-A991B2233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D4A5C-1DA7-3A40-A4D2-E03073FC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C3D1-D2F6-BA48-B61D-E6314F8D655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F6C6A-499C-C54C-B6B8-B3A35D0E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21EC4-F1A0-514A-B86C-B494680E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75F-73E3-DE4B-98E1-74AE05CB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4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0BAA6-8B9A-6A41-BED9-2E8F82DE4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17B8E-5DD0-E848-B80A-E16399964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1C228-9B7C-B846-A777-4C24911E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C3D1-D2F6-BA48-B61D-E6314F8D655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F8E7C-7F46-DD47-8959-4A192FBB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5C3FB-6CBF-EA4D-862D-86B82E2C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75F-73E3-DE4B-98E1-74AE05CB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9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ADF4-528A-1648-9B62-5A6DCF30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E720-0B40-7F4A-B9A9-EAE9DC4C3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69025-2565-D449-9579-DF8CB372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C3D1-D2F6-BA48-B61D-E6314F8D655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4F52-BBBE-264E-807E-AFED6367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C8C85-CAAD-F84B-AAC4-0014A350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75F-73E3-DE4B-98E1-74AE05CB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5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62EE-A94E-B248-B52F-62E5401F4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43EDB-8DF7-4646-BA4B-51EB494D2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852B6-F0A3-314B-9E72-D5990F8D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C3D1-D2F6-BA48-B61D-E6314F8D655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D9350-5D82-2049-8FED-F8A06309E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90A6C-A66F-1A47-8E68-03EF491A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75F-73E3-DE4B-98E1-74AE05CB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5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927D-354A-3742-8ECB-DD8AC654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61B0C-6BE1-D144-A350-510817E0F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1E229-E889-824C-A0F9-409485C54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3CD65-F9AF-EB42-AE5C-3D8AD8675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C3D1-D2F6-BA48-B61D-E6314F8D655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0552F-6049-0A43-9CBB-DC13EE49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63120-8AFB-564B-8E09-750193E3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75F-73E3-DE4B-98E1-74AE05CB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8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F2B6-530E-6D46-9483-1F417FDB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4C97E-3991-A547-B7FB-0FE6AD7C2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2D08C-0B7C-2A4C-8FA1-1AE05C176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2E96A-6D20-014B-9BC3-B71C0D2F8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391B9B-C861-4E4E-905C-B8EE54122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103C4-7D58-7B4C-B403-2E37AA41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C3D1-D2F6-BA48-B61D-E6314F8D655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288B52-6EE2-554A-AE01-B56E3EDC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BDE51-EBAC-EA47-868B-9B57DC317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75F-73E3-DE4B-98E1-74AE05CB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5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32F0-128C-EB44-AB85-D049CE0F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9706D2-5816-F64F-B305-96B0A060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C3D1-D2F6-BA48-B61D-E6314F8D655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4A5FE-3B6C-7645-8B84-3D833105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70916-1DF4-DE4A-8736-8DC57BE2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75F-73E3-DE4B-98E1-74AE05CB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4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8E28D1-FC60-C848-BCBB-931EF64C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C3D1-D2F6-BA48-B61D-E6314F8D655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60C7A-112B-7E40-B6FC-AC367B761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2F27C-793A-8E46-8023-42CCBA55F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75F-73E3-DE4B-98E1-74AE05CB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129C-C51D-A242-9027-878D4CECA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A128D-9F1E-0848-9713-52B8E587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77B6D-EA80-E34C-8F8D-7E305A8A6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754AA-27E4-6C46-B3BE-81EDF629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C3D1-D2F6-BA48-B61D-E6314F8D655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5741D-2E9A-FD46-9E1F-8DA3547C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479E5-5E63-C34E-A3F0-F518A9FD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75F-73E3-DE4B-98E1-74AE05CB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3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4F434-3193-8F44-9C14-3B29BBFD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5118E6-FA77-F84E-8757-F8C573ED2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07E4F-72C7-644E-B19C-269DEC502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1B748-7FAA-6D4B-B58C-46070790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C3D1-D2F6-BA48-B61D-E6314F8D655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74DA9-6CE4-174F-A0D0-D38F1924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A71F6-AF48-9343-BA6A-D830F5F5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75F-73E3-DE4B-98E1-74AE05CB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6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80B169-C8A1-734C-B7FC-7170CC0B0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A61C2-8F7E-0B4C-B951-00E828A59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DC062-A6EA-1E48-AFA4-F6FA5B9FA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0C3D1-D2F6-BA48-B61D-E6314F8D655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34D8A-1CEB-D44B-9E99-DB414B0B6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E9B87-537D-CF48-8A62-1D107A14B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9775F-73E3-DE4B-98E1-74AE05CB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0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FB64A6-B3B7-794E-99AF-5CF91307D48A}"/>
              </a:ext>
            </a:extLst>
          </p:cNvPr>
          <p:cNvSpPr txBox="1">
            <a:spLocks/>
          </p:cNvSpPr>
          <p:nvPr/>
        </p:nvSpPr>
        <p:spPr>
          <a:xfrm>
            <a:off x="1524000" y="121443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D29CE07-74CD-134C-A060-782E89DF6BE4}"/>
              </a:ext>
            </a:extLst>
          </p:cNvPr>
          <p:cNvSpPr/>
          <p:nvPr/>
        </p:nvSpPr>
        <p:spPr>
          <a:xfrm>
            <a:off x="693915" y="108856"/>
            <a:ext cx="979714" cy="46570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Browser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CCBC86-2609-6942-8574-32FDA8CAC79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183772" y="574561"/>
            <a:ext cx="0" cy="40192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891557B-5C6F-FA44-993D-558488E28FE7}"/>
              </a:ext>
            </a:extLst>
          </p:cNvPr>
          <p:cNvSpPr/>
          <p:nvPr/>
        </p:nvSpPr>
        <p:spPr>
          <a:xfrm>
            <a:off x="2751314" y="108856"/>
            <a:ext cx="979714" cy="46570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Express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B7D5C3-F78F-F645-82E3-A9EE49FD8A8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241171" y="574561"/>
            <a:ext cx="0" cy="40192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B306421-4280-3345-A6B0-776C89F5049E}"/>
              </a:ext>
            </a:extLst>
          </p:cNvPr>
          <p:cNvSpPr/>
          <p:nvPr/>
        </p:nvSpPr>
        <p:spPr>
          <a:xfrm>
            <a:off x="4917691" y="106093"/>
            <a:ext cx="979714" cy="46570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4215E7-4B78-0B48-BC41-C923FA4F5818}"/>
              </a:ext>
            </a:extLst>
          </p:cNvPr>
          <p:cNvCxnSpPr>
            <a:cxnSpLocks/>
          </p:cNvCxnSpPr>
          <p:nvPr/>
        </p:nvCxnSpPr>
        <p:spPr>
          <a:xfrm>
            <a:off x="5407548" y="586419"/>
            <a:ext cx="0" cy="40073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n 46">
            <a:extLst>
              <a:ext uri="{FF2B5EF4-FFF2-40B4-BE49-F238E27FC236}">
                <a16:creationId xmlns:a16="http://schemas.microsoft.com/office/drawing/2014/main" id="{C6AB555F-A6CB-3F44-A53C-427F0A0DFB58}"/>
              </a:ext>
            </a:extLst>
          </p:cNvPr>
          <p:cNvSpPr/>
          <p:nvPr/>
        </p:nvSpPr>
        <p:spPr>
          <a:xfrm>
            <a:off x="6144886" y="2228293"/>
            <a:ext cx="587828" cy="670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LDAP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6543075-0A41-4148-8F98-53C0D42F465D}"/>
              </a:ext>
            </a:extLst>
          </p:cNvPr>
          <p:cNvSpPr txBox="1"/>
          <p:nvPr/>
        </p:nvSpPr>
        <p:spPr>
          <a:xfrm>
            <a:off x="3474676" y="2056453"/>
            <a:ext cx="1651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Forwarded by </a:t>
            </a:r>
            <a:r>
              <a:rPr lang="en-US" sz="1200" dirty="0" err="1"/>
              <a:t>Expressjs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AC77D295-5193-504D-9C56-E2A6F2A0778B}"/>
              </a:ext>
            </a:extLst>
          </p:cNvPr>
          <p:cNvSpPr/>
          <p:nvPr/>
        </p:nvSpPr>
        <p:spPr>
          <a:xfrm>
            <a:off x="1370019" y="1180289"/>
            <a:ext cx="1687283" cy="86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159F3C3A-8E0E-3A4D-BBA2-BA16D7784114}"/>
              </a:ext>
            </a:extLst>
          </p:cNvPr>
          <p:cNvSpPr/>
          <p:nvPr/>
        </p:nvSpPr>
        <p:spPr>
          <a:xfrm rot="10800000">
            <a:off x="1356696" y="1466060"/>
            <a:ext cx="1687283" cy="86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6AB79FA-D19F-8243-8214-23D9CC935495}"/>
              </a:ext>
            </a:extLst>
          </p:cNvPr>
          <p:cNvSpPr txBox="1"/>
          <p:nvPr/>
        </p:nvSpPr>
        <p:spPr>
          <a:xfrm>
            <a:off x="1467990" y="697145"/>
            <a:ext cx="1480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Static asset request</a:t>
            </a:r>
          </a:p>
          <a:p>
            <a:pPr algn="ctr"/>
            <a:r>
              <a:rPr lang="en-US" sz="1200" dirty="0"/>
              <a:t>html, </a:t>
            </a:r>
            <a:r>
              <a:rPr lang="en-US" sz="1200" dirty="0" err="1"/>
              <a:t>css</a:t>
            </a:r>
            <a:r>
              <a:rPr lang="en-US" sz="1200" dirty="0"/>
              <a:t>, </a:t>
            </a:r>
            <a:r>
              <a:rPr lang="en-US" sz="1200" dirty="0" err="1"/>
              <a:t>js</a:t>
            </a:r>
            <a:r>
              <a:rPr lang="en-US" sz="1200" dirty="0"/>
              <a:t> images</a:t>
            </a:r>
          </a:p>
          <a:p>
            <a:endParaRPr lang="en-US" sz="1200" dirty="0"/>
          </a:p>
        </p:txBody>
      </p:sp>
      <p:sp>
        <p:nvSpPr>
          <p:cNvPr id="85" name="Right Arrow 84">
            <a:extLst>
              <a:ext uri="{FF2B5EF4-FFF2-40B4-BE49-F238E27FC236}">
                <a16:creationId xmlns:a16="http://schemas.microsoft.com/office/drawing/2014/main" id="{54C566A5-E0B5-BE42-8197-BD524E71708C}"/>
              </a:ext>
            </a:extLst>
          </p:cNvPr>
          <p:cNvSpPr/>
          <p:nvPr/>
        </p:nvSpPr>
        <p:spPr>
          <a:xfrm>
            <a:off x="5597949" y="2342492"/>
            <a:ext cx="451737" cy="86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657592DE-7D93-284F-9BBE-CD3339E0EDC1}"/>
              </a:ext>
            </a:extLst>
          </p:cNvPr>
          <p:cNvSpPr/>
          <p:nvPr/>
        </p:nvSpPr>
        <p:spPr>
          <a:xfrm rot="10800000">
            <a:off x="5580340" y="2656089"/>
            <a:ext cx="451737" cy="86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Arrow 91">
            <a:extLst>
              <a:ext uri="{FF2B5EF4-FFF2-40B4-BE49-F238E27FC236}">
                <a16:creationId xmlns:a16="http://schemas.microsoft.com/office/drawing/2014/main" id="{1670FDD7-3053-514C-AA31-B70DFCFB3C22}"/>
              </a:ext>
            </a:extLst>
          </p:cNvPr>
          <p:cNvSpPr/>
          <p:nvPr/>
        </p:nvSpPr>
        <p:spPr>
          <a:xfrm rot="10800000">
            <a:off x="1356165" y="2656089"/>
            <a:ext cx="3878592" cy="80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ight Arrow 98">
            <a:extLst>
              <a:ext uri="{FF2B5EF4-FFF2-40B4-BE49-F238E27FC236}">
                <a16:creationId xmlns:a16="http://schemas.microsoft.com/office/drawing/2014/main" id="{CB8EFCFE-DBD5-7E4F-95BA-8C45FFCA2E73}"/>
              </a:ext>
            </a:extLst>
          </p:cNvPr>
          <p:cNvSpPr/>
          <p:nvPr/>
        </p:nvSpPr>
        <p:spPr>
          <a:xfrm>
            <a:off x="1357321" y="2342492"/>
            <a:ext cx="1687283" cy="86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4341181-6181-C44C-A31C-6CC0B2469F58}"/>
              </a:ext>
            </a:extLst>
          </p:cNvPr>
          <p:cNvSpPr txBox="1"/>
          <p:nvPr/>
        </p:nvSpPr>
        <p:spPr>
          <a:xfrm>
            <a:off x="1460108" y="2056453"/>
            <a:ext cx="1480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Login request</a:t>
            </a:r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8C8A63A8-67D6-4F40-AE1F-E398A3CE605D}"/>
              </a:ext>
            </a:extLst>
          </p:cNvPr>
          <p:cNvSpPr/>
          <p:nvPr/>
        </p:nvSpPr>
        <p:spPr>
          <a:xfrm>
            <a:off x="3413963" y="2342492"/>
            <a:ext cx="1820794" cy="86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ECC8F4-5A07-8445-8B54-5EA1B2CEECD6}"/>
              </a:ext>
            </a:extLst>
          </p:cNvPr>
          <p:cNvSpPr txBox="1"/>
          <p:nvPr/>
        </p:nvSpPr>
        <p:spPr>
          <a:xfrm>
            <a:off x="3474676" y="3385169"/>
            <a:ext cx="1651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Forwarded by </a:t>
            </a:r>
            <a:r>
              <a:rPr lang="en-US" sz="1200" dirty="0" err="1"/>
              <a:t>Expressjs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3336373B-20D3-4349-B3F1-4C2AB5F5589A}"/>
              </a:ext>
            </a:extLst>
          </p:cNvPr>
          <p:cNvSpPr/>
          <p:nvPr/>
        </p:nvSpPr>
        <p:spPr>
          <a:xfrm rot="10800000">
            <a:off x="1356165" y="3983226"/>
            <a:ext cx="3878592" cy="80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1B102E4A-AC1D-2A47-9506-8F17F5EC14BA}"/>
              </a:ext>
            </a:extLst>
          </p:cNvPr>
          <p:cNvSpPr/>
          <p:nvPr/>
        </p:nvSpPr>
        <p:spPr>
          <a:xfrm>
            <a:off x="1357321" y="3669629"/>
            <a:ext cx="1687283" cy="86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A923D1-FDD6-A34E-B33C-0FE2306F002E}"/>
              </a:ext>
            </a:extLst>
          </p:cNvPr>
          <p:cNvSpPr txBox="1"/>
          <p:nvPr/>
        </p:nvSpPr>
        <p:spPr>
          <a:xfrm>
            <a:off x="1478864" y="3385169"/>
            <a:ext cx="1480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REST request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D2A745B7-AEBA-8C49-8E15-2C551736B076}"/>
              </a:ext>
            </a:extLst>
          </p:cNvPr>
          <p:cNvSpPr/>
          <p:nvPr/>
        </p:nvSpPr>
        <p:spPr>
          <a:xfrm>
            <a:off x="3413963" y="3669629"/>
            <a:ext cx="1820794" cy="86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9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FB64A6-B3B7-794E-99AF-5CF91307D48A}"/>
              </a:ext>
            </a:extLst>
          </p:cNvPr>
          <p:cNvSpPr txBox="1">
            <a:spLocks/>
          </p:cNvSpPr>
          <p:nvPr/>
        </p:nvSpPr>
        <p:spPr>
          <a:xfrm>
            <a:off x="1524000" y="121443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D29CE07-74CD-134C-A060-782E89DF6BE4}"/>
              </a:ext>
            </a:extLst>
          </p:cNvPr>
          <p:cNvSpPr/>
          <p:nvPr/>
        </p:nvSpPr>
        <p:spPr>
          <a:xfrm>
            <a:off x="680373" y="97972"/>
            <a:ext cx="979714" cy="46570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Browser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CCBC86-2609-6942-8574-32FDA8CAC79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170230" y="563677"/>
            <a:ext cx="5410" cy="58806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891557B-5C6F-FA44-993D-558488E28FE7}"/>
              </a:ext>
            </a:extLst>
          </p:cNvPr>
          <p:cNvSpPr/>
          <p:nvPr/>
        </p:nvSpPr>
        <p:spPr>
          <a:xfrm>
            <a:off x="2737772" y="97972"/>
            <a:ext cx="979714" cy="46570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Knox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B7D5C3-F78F-F645-82E3-A9EE49FD8A8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227629" y="563677"/>
            <a:ext cx="10999" cy="58806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B306421-4280-3345-A6B0-776C89F5049E}"/>
              </a:ext>
            </a:extLst>
          </p:cNvPr>
          <p:cNvSpPr/>
          <p:nvPr/>
        </p:nvSpPr>
        <p:spPr>
          <a:xfrm>
            <a:off x="4849599" y="1532123"/>
            <a:ext cx="979714" cy="46570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Express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4215E7-4B78-0B48-BC41-C923FA4F5818}"/>
              </a:ext>
            </a:extLst>
          </p:cNvPr>
          <p:cNvCxnSpPr>
            <a:cxnSpLocks/>
          </p:cNvCxnSpPr>
          <p:nvPr/>
        </p:nvCxnSpPr>
        <p:spPr>
          <a:xfrm>
            <a:off x="5339456" y="2013554"/>
            <a:ext cx="0" cy="14056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n 46">
            <a:extLst>
              <a:ext uri="{FF2B5EF4-FFF2-40B4-BE49-F238E27FC236}">
                <a16:creationId xmlns:a16="http://schemas.microsoft.com/office/drawing/2014/main" id="{C6AB555F-A6CB-3F44-A53C-427F0A0DFB58}"/>
              </a:ext>
            </a:extLst>
          </p:cNvPr>
          <p:cNvSpPr/>
          <p:nvPr/>
        </p:nvSpPr>
        <p:spPr>
          <a:xfrm>
            <a:off x="4064726" y="797640"/>
            <a:ext cx="587828" cy="670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LDAP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6543075-0A41-4148-8F98-53C0D42F465D}"/>
              </a:ext>
            </a:extLst>
          </p:cNvPr>
          <p:cNvSpPr txBox="1"/>
          <p:nvPr/>
        </p:nvSpPr>
        <p:spPr>
          <a:xfrm>
            <a:off x="3675444" y="2741332"/>
            <a:ext cx="148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Forwarded by Knox</a:t>
            </a:r>
          </a:p>
          <a:p>
            <a:endParaRPr lang="en-US" sz="1200" dirty="0"/>
          </a:p>
        </p:txBody>
      </p:sp>
      <p:sp>
        <p:nvSpPr>
          <p:cNvPr id="69" name="Curved Left Arrow 68">
            <a:extLst>
              <a:ext uri="{FF2B5EF4-FFF2-40B4-BE49-F238E27FC236}">
                <a16:creationId xmlns:a16="http://schemas.microsoft.com/office/drawing/2014/main" id="{84B8E55D-99BF-5A43-B48C-0EF54D4C528B}"/>
              </a:ext>
            </a:extLst>
          </p:cNvPr>
          <p:cNvSpPr/>
          <p:nvPr/>
        </p:nvSpPr>
        <p:spPr>
          <a:xfrm>
            <a:off x="3344644" y="2204417"/>
            <a:ext cx="182880" cy="2743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AC77D295-5193-504D-9C56-E2A6F2A0778B}"/>
              </a:ext>
            </a:extLst>
          </p:cNvPr>
          <p:cNvSpPr/>
          <p:nvPr/>
        </p:nvSpPr>
        <p:spPr>
          <a:xfrm>
            <a:off x="1357993" y="2181149"/>
            <a:ext cx="1687283" cy="86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98154CB-B04C-9748-8172-16A8DEAA6A4D}"/>
              </a:ext>
            </a:extLst>
          </p:cNvPr>
          <p:cNvSpPr txBox="1"/>
          <p:nvPr/>
        </p:nvSpPr>
        <p:spPr>
          <a:xfrm>
            <a:off x="3513372" y="2182573"/>
            <a:ext cx="1311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Has valid token?</a:t>
            </a:r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159F3C3A-8E0E-3A4D-BBA2-BA16D7784114}"/>
              </a:ext>
            </a:extLst>
          </p:cNvPr>
          <p:cNvSpPr/>
          <p:nvPr/>
        </p:nvSpPr>
        <p:spPr>
          <a:xfrm rot="10800000">
            <a:off x="1352551" y="2740394"/>
            <a:ext cx="1687283" cy="86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B6618C0-385D-C64B-8336-ACE2DB09889F}"/>
              </a:ext>
            </a:extLst>
          </p:cNvPr>
          <p:cNvSpPr txBox="1"/>
          <p:nvPr/>
        </p:nvSpPr>
        <p:spPr>
          <a:xfrm>
            <a:off x="3235545" y="2646299"/>
            <a:ext cx="1311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CDEFD9A-2F91-1041-8047-EE5DE9C5B34D}"/>
              </a:ext>
            </a:extLst>
          </p:cNvPr>
          <p:cNvSpPr txBox="1"/>
          <p:nvPr/>
        </p:nvSpPr>
        <p:spPr>
          <a:xfrm>
            <a:off x="3244421" y="2935109"/>
            <a:ext cx="1311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D5BE097-4C6B-B14A-9C4E-FC218F08D8DB}"/>
              </a:ext>
            </a:extLst>
          </p:cNvPr>
          <p:cNvSpPr txBox="1"/>
          <p:nvPr/>
        </p:nvSpPr>
        <p:spPr>
          <a:xfrm>
            <a:off x="1463973" y="2301956"/>
            <a:ext cx="147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Redirect to Knox SSO login form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6AB79FA-D19F-8243-8214-23D9CC935495}"/>
              </a:ext>
            </a:extLst>
          </p:cNvPr>
          <p:cNvSpPr txBox="1"/>
          <p:nvPr/>
        </p:nvSpPr>
        <p:spPr>
          <a:xfrm>
            <a:off x="1455964" y="1698005"/>
            <a:ext cx="1480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Static asset request</a:t>
            </a:r>
          </a:p>
          <a:p>
            <a:pPr algn="ctr"/>
            <a:r>
              <a:rPr lang="en-US" sz="1200" dirty="0"/>
              <a:t>html, </a:t>
            </a:r>
            <a:r>
              <a:rPr lang="en-US" sz="1200" dirty="0" err="1"/>
              <a:t>css</a:t>
            </a:r>
            <a:r>
              <a:rPr lang="en-US" sz="1200" dirty="0"/>
              <a:t>, </a:t>
            </a:r>
            <a:r>
              <a:rPr lang="en-US" sz="1200" dirty="0" err="1"/>
              <a:t>js</a:t>
            </a:r>
            <a:r>
              <a:rPr lang="en-US" sz="1200" dirty="0"/>
              <a:t> images</a:t>
            </a:r>
          </a:p>
          <a:p>
            <a:endParaRPr lang="en-US" sz="1200" dirty="0"/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4521499A-6338-0649-9E10-01805189B127}"/>
              </a:ext>
            </a:extLst>
          </p:cNvPr>
          <p:cNvSpPr/>
          <p:nvPr/>
        </p:nvSpPr>
        <p:spPr>
          <a:xfrm>
            <a:off x="1360712" y="917856"/>
            <a:ext cx="1687283" cy="86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>
            <a:extLst>
              <a:ext uri="{FF2B5EF4-FFF2-40B4-BE49-F238E27FC236}">
                <a16:creationId xmlns:a16="http://schemas.microsoft.com/office/drawing/2014/main" id="{54C566A5-E0B5-BE42-8197-BD524E71708C}"/>
              </a:ext>
            </a:extLst>
          </p:cNvPr>
          <p:cNvSpPr/>
          <p:nvPr/>
        </p:nvSpPr>
        <p:spPr>
          <a:xfrm>
            <a:off x="3409966" y="909562"/>
            <a:ext cx="451737" cy="86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657592DE-7D93-284F-9BBE-CD3339E0EDC1}"/>
              </a:ext>
            </a:extLst>
          </p:cNvPr>
          <p:cNvSpPr/>
          <p:nvPr/>
        </p:nvSpPr>
        <p:spPr>
          <a:xfrm rot="10800000">
            <a:off x="3409966" y="1269674"/>
            <a:ext cx="451737" cy="86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C36E339A-E2F2-8C4C-AC09-314F33A17670}"/>
              </a:ext>
            </a:extLst>
          </p:cNvPr>
          <p:cNvSpPr/>
          <p:nvPr/>
        </p:nvSpPr>
        <p:spPr>
          <a:xfrm rot="10800000">
            <a:off x="1360712" y="1278348"/>
            <a:ext cx="1687283" cy="86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68B85B5-8E69-644C-B6E9-1AEBCB4DCAEB}"/>
              </a:ext>
            </a:extLst>
          </p:cNvPr>
          <p:cNvSpPr txBox="1"/>
          <p:nvPr/>
        </p:nvSpPr>
        <p:spPr>
          <a:xfrm>
            <a:off x="1368750" y="646790"/>
            <a:ext cx="1662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Knox SSO login request</a:t>
            </a:r>
          </a:p>
          <a:p>
            <a:endParaRPr lang="en-US" sz="12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C207D0D-9E10-3149-8D4F-6F7520408333}"/>
              </a:ext>
            </a:extLst>
          </p:cNvPr>
          <p:cNvSpPr txBox="1"/>
          <p:nvPr/>
        </p:nvSpPr>
        <p:spPr>
          <a:xfrm>
            <a:off x="1371603" y="1024511"/>
            <a:ext cx="161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Response with token</a:t>
            </a:r>
          </a:p>
          <a:p>
            <a:endParaRPr lang="en-US" sz="1200" dirty="0"/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30464B23-CF10-BB43-9966-EAC34AF8EB88}"/>
              </a:ext>
            </a:extLst>
          </p:cNvPr>
          <p:cNvSpPr/>
          <p:nvPr/>
        </p:nvSpPr>
        <p:spPr>
          <a:xfrm>
            <a:off x="3696123" y="3028343"/>
            <a:ext cx="1525624" cy="90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Arrow 91">
            <a:extLst>
              <a:ext uri="{FF2B5EF4-FFF2-40B4-BE49-F238E27FC236}">
                <a16:creationId xmlns:a16="http://schemas.microsoft.com/office/drawing/2014/main" id="{1670FDD7-3053-514C-AA31-B70DFCFB3C22}"/>
              </a:ext>
            </a:extLst>
          </p:cNvPr>
          <p:cNvSpPr/>
          <p:nvPr/>
        </p:nvSpPr>
        <p:spPr>
          <a:xfrm rot="10800000">
            <a:off x="1343154" y="3276798"/>
            <a:ext cx="3878592" cy="80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urved Left Arrow 92">
            <a:extLst>
              <a:ext uri="{FF2B5EF4-FFF2-40B4-BE49-F238E27FC236}">
                <a16:creationId xmlns:a16="http://schemas.microsoft.com/office/drawing/2014/main" id="{10B1E950-A57A-364E-918D-D7CB91A6B271}"/>
              </a:ext>
            </a:extLst>
          </p:cNvPr>
          <p:cNvSpPr/>
          <p:nvPr/>
        </p:nvSpPr>
        <p:spPr>
          <a:xfrm rot="10800000">
            <a:off x="740518" y="2153239"/>
            <a:ext cx="321401" cy="6454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0AF2FE3-372F-F64D-B332-84FD5465394E}"/>
              </a:ext>
            </a:extLst>
          </p:cNvPr>
          <p:cNvSpPr txBox="1"/>
          <p:nvPr/>
        </p:nvSpPr>
        <p:spPr>
          <a:xfrm>
            <a:off x="0" y="1691574"/>
            <a:ext cx="1175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Redirect back to original </a:t>
            </a:r>
            <a:r>
              <a:rPr lang="en-US" sz="1200" dirty="0" err="1"/>
              <a:t>url</a:t>
            </a:r>
            <a:endParaRPr lang="en-US" sz="1200" dirty="0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6BA3C1AB-0C41-6E40-9A4A-C98800500794}"/>
              </a:ext>
            </a:extLst>
          </p:cNvPr>
          <p:cNvSpPr/>
          <p:nvPr/>
        </p:nvSpPr>
        <p:spPr>
          <a:xfrm>
            <a:off x="4844284" y="3564415"/>
            <a:ext cx="979714" cy="46570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REST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A27D693-2AF0-D145-94D7-E6079ED4DF8A}"/>
              </a:ext>
            </a:extLst>
          </p:cNvPr>
          <p:cNvCxnSpPr>
            <a:cxnSpLocks/>
          </p:cNvCxnSpPr>
          <p:nvPr/>
        </p:nvCxnSpPr>
        <p:spPr>
          <a:xfrm>
            <a:off x="5334141" y="4045846"/>
            <a:ext cx="5315" cy="23984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493065C-B96F-D040-BD6F-A7B72CB28ED3}"/>
              </a:ext>
            </a:extLst>
          </p:cNvPr>
          <p:cNvSpPr txBox="1"/>
          <p:nvPr/>
        </p:nvSpPr>
        <p:spPr>
          <a:xfrm>
            <a:off x="3675146" y="4734323"/>
            <a:ext cx="148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Forwarded by Knox</a:t>
            </a:r>
          </a:p>
          <a:p>
            <a:endParaRPr lang="en-US" sz="1200" dirty="0"/>
          </a:p>
        </p:txBody>
      </p:sp>
      <p:sp>
        <p:nvSpPr>
          <p:cNvPr id="98" name="Curved Left Arrow 97">
            <a:extLst>
              <a:ext uri="{FF2B5EF4-FFF2-40B4-BE49-F238E27FC236}">
                <a16:creationId xmlns:a16="http://schemas.microsoft.com/office/drawing/2014/main" id="{FF13F745-A3F3-C34D-BB1C-88CF3351C102}"/>
              </a:ext>
            </a:extLst>
          </p:cNvPr>
          <p:cNvSpPr/>
          <p:nvPr/>
        </p:nvSpPr>
        <p:spPr>
          <a:xfrm>
            <a:off x="3339329" y="4236709"/>
            <a:ext cx="182880" cy="2743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Right Arrow 98">
            <a:extLst>
              <a:ext uri="{FF2B5EF4-FFF2-40B4-BE49-F238E27FC236}">
                <a16:creationId xmlns:a16="http://schemas.microsoft.com/office/drawing/2014/main" id="{CB8EFCFE-DBD5-7E4F-95BA-8C45FFCA2E73}"/>
              </a:ext>
            </a:extLst>
          </p:cNvPr>
          <p:cNvSpPr/>
          <p:nvPr/>
        </p:nvSpPr>
        <p:spPr>
          <a:xfrm>
            <a:off x="1352678" y="4213441"/>
            <a:ext cx="1687283" cy="86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1E4C4E-8854-674B-82A9-D94AD20C6BFF}"/>
              </a:ext>
            </a:extLst>
          </p:cNvPr>
          <p:cNvSpPr txBox="1"/>
          <p:nvPr/>
        </p:nvSpPr>
        <p:spPr>
          <a:xfrm>
            <a:off x="3508057" y="4214865"/>
            <a:ext cx="1311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Has valid token?</a:t>
            </a:r>
          </a:p>
        </p:txBody>
      </p:sp>
      <p:sp>
        <p:nvSpPr>
          <p:cNvPr id="101" name="Right Arrow 100">
            <a:extLst>
              <a:ext uri="{FF2B5EF4-FFF2-40B4-BE49-F238E27FC236}">
                <a16:creationId xmlns:a16="http://schemas.microsoft.com/office/drawing/2014/main" id="{CA246FCC-2BC7-7A4F-8855-AAE2C55367C8}"/>
              </a:ext>
            </a:extLst>
          </p:cNvPr>
          <p:cNvSpPr/>
          <p:nvPr/>
        </p:nvSpPr>
        <p:spPr>
          <a:xfrm rot="10800000">
            <a:off x="1347236" y="4772686"/>
            <a:ext cx="1687283" cy="86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8C1BE58-28E3-4544-86A2-2BF2BCFCDCF7}"/>
              </a:ext>
            </a:extLst>
          </p:cNvPr>
          <p:cNvSpPr txBox="1"/>
          <p:nvPr/>
        </p:nvSpPr>
        <p:spPr>
          <a:xfrm>
            <a:off x="3238628" y="4680570"/>
            <a:ext cx="457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61B4FA5-6F02-004D-8056-DC2DA841DDA4}"/>
              </a:ext>
            </a:extLst>
          </p:cNvPr>
          <p:cNvSpPr txBox="1"/>
          <p:nvPr/>
        </p:nvSpPr>
        <p:spPr>
          <a:xfrm>
            <a:off x="3242696" y="4947628"/>
            <a:ext cx="43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4341181-6181-C44C-A31C-6CC0B2469F58}"/>
              </a:ext>
            </a:extLst>
          </p:cNvPr>
          <p:cNvSpPr txBox="1"/>
          <p:nvPr/>
        </p:nvSpPr>
        <p:spPr>
          <a:xfrm>
            <a:off x="1434776" y="3939222"/>
            <a:ext cx="1480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REST request</a:t>
            </a:r>
          </a:p>
        </p:txBody>
      </p:sp>
      <p:sp>
        <p:nvSpPr>
          <p:cNvPr id="106" name="Right Arrow 105">
            <a:extLst>
              <a:ext uri="{FF2B5EF4-FFF2-40B4-BE49-F238E27FC236}">
                <a16:creationId xmlns:a16="http://schemas.microsoft.com/office/drawing/2014/main" id="{841A3DFD-49DF-4D41-97C9-E788D062ADA6}"/>
              </a:ext>
            </a:extLst>
          </p:cNvPr>
          <p:cNvSpPr/>
          <p:nvPr/>
        </p:nvSpPr>
        <p:spPr>
          <a:xfrm>
            <a:off x="3695825" y="5041068"/>
            <a:ext cx="1525624" cy="90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ight Arrow 118">
            <a:extLst>
              <a:ext uri="{FF2B5EF4-FFF2-40B4-BE49-F238E27FC236}">
                <a16:creationId xmlns:a16="http://schemas.microsoft.com/office/drawing/2014/main" id="{634E9946-3A66-FA41-9D9B-3FDC4726F80F}"/>
              </a:ext>
            </a:extLst>
          </p:cNvPr>
          <p:cNvSpPr/>
          <p:nvPr/>
        </p:nvSpPr>
        <p:spPr>
          <a:xfrm rot="10800000">
            <a:off x="1342857" y="5287374"/>
            <a:ext cx="3878591" cy="76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ight Arrow 126">
            <a:extLst>
              <a:ext uri="{FF2B5EF4-FFF2-40B4-BE49-F238E27FC236}">
                <a16:creationId xmlns:a16="http://schemas.microsoft.com/office/drawing/2014/main" id="{5DB24B9F-F6E8-E849-9D60-D5070144B096}"/>
              </a:ext>
            </a:extLst>
          </p:cNvPr>
          <p:cNvSpPr/>
          <p:nvPr/>
        </p:nvSpPr>
        <p:spPr>
          <a:xfrm>
            <a:off x="1358765" y="5913862"/>
            <a:ext cx="3878592" cy="80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Can 127">
            <a:extLst>
              <a:ext uri="{FF2B5EF4-FFF2-40B4-BE49-F238E27FC236}">
                <a16:creationId xmlns:a16="http://schemas.microsoft.com/office/drawing/2014/main" id="{F1FDC633-0115-A04D-98BC-6E434E81C4FF}"/>
              </a:ext>
            </a:extLst>
          </p:cNvPr>
          <p:cNvSpPr/>
          <p:nvPr/>
        </p:nvSpPr>
        <p:spPr>
          <a:xfrm>
            <a:off x="6161529" y="5794450"/>
            <a:ext cx="587828" cy="670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LDAP</a:t>
            </a:r>
          </a:p>
        </p:txBody>
      </p:sp>
      <p:sp>
        <p:nvSpPr>
          <p:cNvPr id="129" name="Right Arrow 128">
            <a:extLst>
              <a:ext uri="{FF2B5EF4-FFF2-40B4-BE49-F238E27FC236}">
                <a16:creationId xmlns:a16="http://schemas.microsoft.com/office/drawing/2014/main" id="{1FFAE1E4-3A40-AE4F-89C7-28EFAA43FE6D}"/>
              </a:ext>
            </a:extLst>
          </p:cNvPr>
          <p:cNvSpPr/>
          <p:nvPr/>
        </p:nvSpPr>
        <p:spPr>
          <a:xfrm>
            <a:off x="5506769" y="5906372"/>
            <a:ext cx="451737" cy="86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ight Arrow 129">
            <a:extLst>
              <a:ext uri="{FF2B5EF4-FFF2-40B4-BE49-F238E27FC236}">
                <a16:creationId xmlns:a16="http://schemas.microsoft.com/office/drawing/2014/main" id="{816AA4F4-E325-DE4D-9BF0-17DEA236CE2D}"/>
              </a:ext>
            </a:extLst>
          </p:cNvPr>
          <p:cNvSpPr/>
          <p:nvPr/>
        </p:nvSpPr>
        <p:spPr>
          <a:xfrm rot="10800000">
            <a:off x="5506769" y="6266484"/>
            <a:ext cx="451737" cy="86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85EAC97-B6BA-9E44-BFDE-493FE471D107}"/>
              </a:ext>
            </a:extLst>
          </p:cNvPr>
          <p:cNvSpPr txBox="1"/>
          <p:nvPr/>
        </p:nvSpPr>
        <p:spPr>
          <a:xfrm>
            <a:off x="1170230" y="5635408"/>
            <a:ext cx="4223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Direct REST request (bypassing Knox) using basic authentication</a:t>
            </a:r>
          </a:p>
        </p:txBody>
      </p:sp>
      <p:sp>
        <p:nvSpPr>
          <p:cNvPr id="132" name="Right Arrow 131">
            <a:extLst>
              <a:ext uri="{FF2B5EF4-FFF2-40B4-BE49-F238E27FC236}">
                <a16:creationId xmlns:a16="http://schemas.microsoft.com/office/drawing/2014/main" id="{F5A7C99B-7CCD-4043-9319-01F10DB81597}"/>
              </a:ext>
            </a:extLst>
          </p:cNvPr>
          <p:cNvSpPr/>
          <p:nvPr/>
        </p:nvSpPr>
        <p:spPr>
          <a:xfrm rot="10800000">
            <a:off x="1342857" y="6272327"/>
            <a:ext cx="3878592" cy="80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FAD780B-4BF8-B048-9A71-B6DA48E010DD}"/>
              </a:ext>
            </a:extLst>
          </p:cNvPr>
          <p:cNvSpPr txBox="1"/>
          <p:nvPr/>
        </p:nvSpPr>
        <p:spPr>
          <a:xfrm>
            <a:off x="1449152" y="4307966"/>
            <a:ext cx="147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Redirect to Knox SSO login form</a:t>
            </a:r>
          </a:p>
        </p:txBody>
      </p:sp>
      <p:sp>
        <p:nvSpPr>
          <p:cNvPr id="138" name="Curved Left Arrow 137">
            <a:extLst>
              <a:ext uri="{FF2B5EF4-FFF2-40B4-BE49-F238E27FC236}">
                <a16:creationId xmlns:a16="http://schemas.microsoft.com/office/drawing/2014/main" id="{A4921723-FE13-CA4A-A8F4-9EBCE8A4949E}"/>
              </a:ext>
            </a:extLst>
          </p:cNvPr>
          <p:cNvSpPr/>
          <p:nvPr/>
        </p:nvSpPr>
        <p:spPr>
          <a:xfrm rot="10800000">
            <a:off x="740518" y="4181374"/>
            <a:ext cx="321401" cy="6454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7DE279F-8B8C-664E-8226-F7D614C1D31F}"/>
              </a:ext>
            </a:extLst>
          </p:cNvPr>
          <p:cNvSpPr txBox="1"/>
          <p:nvPr/>
        </p:nvSpPr>
        <p:spPr>
          <a:xfrm>
            <a:off x="0" y="3719709"/>
            <a:ext cx="1175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Redirect back to original </a:t>
            </a:r>
            <a:r>
              <a:rPr lang="en-US" sz="1200" dirty="0" err="1"/>
              <a:t>url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5652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11681</TotalTime>
  <Words>97</Words>
  <Application>Microsoft Macintosh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Merriman</dc:creator>
  <cp:lastModifiedBy>Ryan Merriman</cp:lastModifiedBy>
  <cp:revision>19</cp:revision>
  <cp:lastPrinted>2018-12-13T22:50:27Z</cp:lastPrinted>
  <dcterms:created xsi:type="dcterms:W3CDTF">2018-12-13T16:08:45Z</dcterms:created>
  <dcterms:modified xsi:type="dcterms:W3CDTF">2018-12-21T18:50:00Z</dcterms:modified>
</cp:coreProperties>
</file>