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및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49304"/>
            <a:ext cx="10515600" cy="94468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8" y="3266941"/>
            <a:ext cx="7345256" cy="12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1089" y="210416"/>
            <a:ext cx="8128845" cy="95292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109144" y="1016537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6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356281" y="159177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56281" y="1065966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1989" y="1763901"/>
            <a:ext cx="10292385" cy="344702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FF4-982E-4CD5-831A-2A61EC193C7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9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HTML5,CSS3,JavaScript?</a:t>
            </a:r>
          </a:p>
          <a:p>
            <a:r>
              <a:rPr lang="en-US" altLang="ko-KR" dirty="0" smtClean="0"/>
              <a:t>HTML5,CSS3,JavaScript</a:t>
            </a:r>
            <a:r>
              <a:rPr lang="ko-KR" altLang="en-US" dirty="0" smtClean="0"/>
              <a:t>의 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HTML5? CSS3? JavaScript?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49011"/>
              </p:ext>
            </p:extLst>
          </p:nvPr>
        </p:nvGraphicFramePr>
        <p:xfrm>
          <a:off x="1033710" y="1860569"/>
          <a:ext cx="10517930" cy="3953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8389">
                  <a:extLst>
                    <a:ext uri="{9D8B030D-6E8A-4147-A177-3AD203B41FA5}">
                      <a16:colId xmlns:a16="http://schemas.microsoft.com/office/drawing/2014/main" xmlns="" val="3721727161"/>
                    </a:ext>
                  </a:extLst>
                </a:gridCol>
                <a:gridCol w="7969541">
                  <a:extLst>
                    <a:ext uri="{9D8B030D-6E8A-4147-A177-3AD203B41FA5}">
                      <a16:colId xmlns:a16="http://schemas.microsoft.com/office/drawing/2014/main" xmlns="" val="2725714870"/>
                    </a:ext>
                  </a:extLst>
                </a:gridCol>
              </a:tblGrid>
              <a:tr h="988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구분</a:t>
                      </a:r>
                      <a:endParaRPr lang="ko-KR" altLang="en-US" sz="2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역할</a:t>
                      </a:r>
                      <a:endParaRPr lang="ko-KR" altLang="en-US" sz="2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4802755"/>
                  </a:ext>
                </a:extLst>
              </a:tr>
              <a:tr h="98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HTML5</a:t>
                      </a:r>
                      <a:endParaRPr lang="ko-KR" altLang="en-US" sz="2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웹 문서의 내용 작성에 집중</a:t>
                      </a:r>
                      <a:endParaRPr lang="ko-KR" altLang="en-US" sz="2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310055282"/>
                  </a:ext>
                </a:extLst>
              </a:tr>
              <a:tr h="98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CSS3</a:t>
                      </a:r>
                      <a:endParaRPr lang="ko-KR" altLang="en-US" sz="2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웹 문서의 모양 표현에 집중</a:t>
                      </a:r>
                      <a:endParaRPr lang="ko-KR" altLang="en-US" sz="2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267551376"/>
                  </a:ext>
                </a:extLst>
              </a:tr>
              <a:tr h="98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JavaScript</a:t>
                      </a:r>
                      <a:endParaRPr lang="ko-KR" altLang="en-US" sz="2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웹 문서에서 제공하는 액션에 집중</a:t>
                      </a:r>
                      <a:endParaRPr lang="ko-KR" altLang="en-US" sz="2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816873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8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HTML5,CSS3,JavaScript</a:t>
            </a:r>
            <a:r>
              <a:rPr lang="ko-KR" altLang="en-US" dirty="0" smtClean="0"/>
              <a:t>의 상관관계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76" y="1586915"/>
            <a:ext cx="9148196" cy="457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HTML5,CSS3,JavaScript</a:t>
            </a:r>
            <a:r>
              <a:rPr lang="ko-KR" altLang="en-US" dirty="0" smtClean="0"/>
              <a:t>의 상관관계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8404" r="21010"/>
          <a:stretch/>
        </p:blipFill>
        <p:spPr>
          <a:xfrm>
            <a:off x="3850547" y="1618366"/>
            <a:ext cx="5201174" cy="48289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792" y="1697837"/>
            <a:ext cx="316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</a:t>
            </a:r>
            <a:r>
              <a:rPr lang="en-US" altLang="ko-KR" dirty="0" smtClean="0"/>
              <a:t>,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</a:t>
            </a:r>
            <a:r>
              <a:rPr lang="ko-KR" altLang="en-US" dirty="0"/>
              <a:t>표</a:t>
            </a:r>
            <a:r>
              <a:rPr lang="ko-KR" altLang="en-US" dirty="0" smtClean="0"/>
              <a:t> 등을 나타낼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뼈대를 만든다</a:t>
            </a:r>
            <a:r>
              <a:rPr lang="en-US" altLang="ko-KR" dirty="0" smtClean="0"/>
              <a:t>. – </a:t>
            </a:r>
            <a:r>
              <a:rPr lang="en-US" altLang="ko-KR" dirty="0" smtClean="0">
                <a:solidFill>
                  <a:srgbClr val="0070C0"/>
                </a:solidFill>
              </a:rPr>
              <a:t>HTML5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792" y="3155660"/>
            <a:ext cx="3162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만들어진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 모양을 추가하거나 변경하여 웹 사이트에 통일감을 부여하고 글자 크기나 모양</a:t>
            </a:r>
            <a:r>
              <a:rPr lang="en-US" altLang="ko-KR" dirty="0" smtClean="0"/>
              <a:t>,</a:t>
            </a:r>
            <a:r>
              <a:rPr lang="ko-KR" altLang="en-US" dirty="0" smtClean="0"/>
              <a:t>줄 간격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배경 색상 등을 자유롭게 제어할 수 있다</a:t>
            </a:r>
            <a:r>
              <a:rPr lang="en-US" altLang="ko-KR" dirty="0" smtClean="0"/>
              <a:t>. – </a:t>
            </a:r>
            <a:r>
              <a:rPr lang="en-US" altLang="ko-KR" dirty="0" smtClean="0">
                <a:solidFill>
                  <a:srgbClr val="0070C0"/>
                </a:solidFill>
              </a:rPr>
              <a:t>CSS3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801" y="5398784"/>
            <a:ext cx="316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문서에서 사용자의 행동에 대한 기능적인 처리를 할 수 있다</a:t>
            </a:r>
            <a:r>
              <a:rPr lang="en-US" altLang="ko-KR" dirty="0" smtClean="0"/>
              <a:t>. – </a:t>
            </a:r>
            <a:r>
              <a:rPr lang="en-US" altLang="ko-KR" dirty="0" smtClean="0">
                <a:solidFill>
                  <a:srgbClr val="0070C0"/>
                </a:solidFill>
              </a:rPr>
              <a:t>JavaScript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28023" y="3509603"/>
            <a:ext cx="31626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생각해보기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–</a:t>
            </a:r>
          </a:p>
          <a:p>
            <a:pPr marL="285750" indent="-285750">
              <a:buFontTx/>
              <a:buChar char="-"/>
            </a:pP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G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마켓사이트를 보고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HTML5,CSS3,JavaScript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 사용된 예를 찾아서 연구해봅시다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110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시작하기 전에!</vt:lpstr>
      <vt:lpstr>목차</vt:lpstr>
      <vt:lpstr>HTML5? CSS3? JavaScript?</vt:lpstr>
      <vt:lpstr>HTML5,CSS3,JavaScript의 상관관계</vt:lpstr>
      <vt:lpstr>HTML5,CSS3,JavaScript의 상관관계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</dc:title>
  <dc:creator>윤 정희</dc:creator>
  <cp:lastModifiedBy>sbyoo</cp:lastModifiedBy>
  <cp:revision>28</cp:revision>
  <dcterms:created xsi:type="dcterms:W3CDTF">2018-05-30T08:05:26Z</dcterms:created>
  <dcterms:modified xsi:type="dcterms:W3CDTF">2019-03-31T17:48:35Z</dcterms:modified>
</cp:coreProperties>
</file>