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및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49304"/>
            <a:ext cx="10515600" cy="94468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8" y="3266941"/>
            <a:ext cx="7345256" cy="12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3859" y="122104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133859" y="1028893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6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FF4-982E-4CD5-831A-2A61EC193C7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9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이미지와 하이퍼링크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20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167391" y="1989220"/>
            <a:ext cx="8974013" cy="34342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링크 만들기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074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03-1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186" y="143526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 문서와 이미지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2193" y="1972252"/>
            <a:ext cx="101330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페이지에서 사용할 수 있는 이미지 파일은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파일 크기가 크지 않으면서도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화질은 좋게 유지해야 하기 때문에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몇 가지 파일 형식만 사용할 수 있다</a:t>
            </a:r>
            <a:r>
              <a:rPr lang="en-US" altLang="ko-KR" sz="1400"/>
              <a:t>. </a:t>
            </a:r>
            <a:endParaRPr lang="ko-KR" altLang="en-US" sz="1400" dirty="0"/>
          </a:p>
        </p:txBody>
      </p:sp>
      <p:pic>
        <p:nvPicPr>
          <p:cNvPr id="36" name="_x169971024" descr="1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97" y="3306493"/>
            <a:ext cx="259466" cy="2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96692" y="4524684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24687" y="5138513"/>
            <a:ext cx="3802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문서에 이미지를 삽입할 때 사용</a:t>
            </a:r>
            <a:endParaRPr lang="en-US" altLang="ko-KR" sz="140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01" y="2015184"/>
            <a:ext cx="5657850" cy="208597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2" y="5497880"/>
            <a:ext cx="2790825" cy="51435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507" y="4608343"/>
            <a:ext cx="4657536" cy="2044397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72193" y="4226994"/>
            <a:ext cx="1013304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6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03-1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575" y="1898085"/>
            <a:ext cx="10105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src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이미지 파일 경로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웹 문서 파일의 위치를 기준으로 이미지 경로 지정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웹 사이트에 있는 이미지도 주소를 알아내어 </a:t>
            </a:r>
            <a:r>
              <a:rPr lang="en-US" altLang="ko-KR" sz="1600"/>
              <a:t>src </a:t>
            </a:r>
            <a:r>
              <a:rPr lang="ko-KR" altLang="en-US" sz="1600"/>
              <a:t>속성에 사용할 수 있다</a:t>
            </a:r>
            <a:r>
              <a:rPr lang="en-US" altLang="ko-KR" sz="160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alt </a:t>
            </a:r>
            <a:r>
              <a:rPr lang="ko-KR" altLang="en-US" sz="1600"/>
              <a:t>속성</a:t>
            </a:r>
            <a:r>
              <a:rPr lang="en-US" altLang="ko-KR" sz="1600"/>
              <a:t> : </a:t>
            </a:r>
            <a:r>
              <a:rPr lang="ko-KR" altLang="en-US" sz="1600"/>
              <a:t>이미지를</a:t>
            </a:r>
            <a:r>
              <a:rPr lang="en-US" altLang="ko-KR" sz="1600"/>
              <a:t> </a:t>
            </a:r>
            <a:r>
              <a:rPr lang="ko-KR" altLang="en-US" sz="1600"/>
              <a:t>설명하는 대체 텍스트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대체 텍스트를 화면 낭독기가 읽어 줌</a:t>
            </a:r>
            <a:r>
              <a:rPr lang="en-US" altLang="ko-KR" sz="160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이미지를 표시할 수 없는 상황일 때 대체 텍스트 표시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width, height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이미지</a:t>
            </a:r>
            <a:r>
              <a:rPr lang="en-US" altLang="ko-KR" sz="1600"/>
              <a:t> </a:t>
            </a:r>
            <a:r>
              <a:rPr lang="ko-KR" altLang="en-US" sz="1600"/>
              <a:t>크기 조정하기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이 속성을 사용하지 않으면 원래 이미지 크기대로 표시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이 속성을 이용해 화면에 표시하는 이미지 크기 조정</a:t>
            </a:r>
            <a:r>
              <a:rPr lang="en-US" altLang="ko-KR" sz="1600"/>
              <a:t>, </a:t>
            </a:r>
            <a:br>
              <a:rPr lang="en-US" altLang="ko-KR" sz="1600"/>
            </a:br>
            <a:r>
              <a:rPr lang="en-US" altLang="ko-KR" sz="1600"/>
              <a:t>but </a:t>
            </a:r>
            <a:r>
              <a:rPr lang="ko-KR" altLang="en-US" sz="1600"/>
              <a:t>이미지</a:t>
            </a:r>
            <a:r>
              <a:rPr lang="en-US" altLang="ko-KR" sz="1600"/>
              <a:t> </a:t>
            </a:r>
            <a:r>
              <a:rPr lang="ko-KR" altLang="en-US" sz="1600"/>
              <a:t>파일의 용량은 그대로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575" y="1342986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태그의 속성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89" y="4944290"/>
            <a:ext cx="3504775" cy="18329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32" y="3425283"/>
            <a:ext cx="2208691" cy="13038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98" y="2121297"/>
            <a:ext cx="2671150" cy="8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0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03-1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2021789"/>
            <a:ext cx="1010505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&lt;figure&gt; </a:t>
            </a:r>
            <a:r>
              <a:rPr lang="ko-KR" altLang="en-US" sz="1400"/>
              <a:t>태그 </a:t>
            </a:r>
            <a:r>
              <a:rPr lang="en-US" altLang="ko-KR" sz="1400"/>
              <a:t>: </a:t>
            </a:r>
            <a:r>
              <a:rPr lang="ko-KR" altLang="en-US" sz="1400"/>
              <a:t>설명글을 붙일 대상 지정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웹 문서 안에서 한 단위가 되는 요소를 묶을 때 사용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설명 글을 표시할 때 </a:t>
            </a:r>
            <a:r>
              <a:rPr lang="en-US" altLang="ko-KR" sz="1400"/>
              <a:t>&lt;figure&gt;</a:t>
            </a:r>
            <a:r>
              <a:rPr lang="ko-KR" altLang="en-US" sz="1400"/>
              <a:t>로 먼저 묶어야 함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&lt;figcaption&gt; </a:t>
            </a:r>
            <a:r>
              <a:rPr lang="ko-KR" altLang="en-US" sz="1400"/>
              <a:t>태그 </a:t>
            </a:r>
            <a:r>
              <a:rPr lang="en-US" altLang="ko-KR" sz="1400"/>
              <a:t>: </a:t>
            </a:r>
            <a:r>
              <a:rPr lang="ko-KR" altLang="en-US" sz="1400"/>
              <a:t>이미지를</a:t>
            </a:r>
            <a:r>
              <a:rPr lang="en-US" altLang="ko-KR" sz="1400"/>
              <a:t> </a:t>
            </a:r>
            <a:r>
              <a:rPr lang="ko-KR" altLang="en-US" sz="1400"/>
              <a:t>설명하는 대체 텍스트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대체 텍스트를 화면 낭독기가 읽어 줌</a:t>
            </a:r>
            <a:r>
              <a:rPr lang="en-US" altLang="ko-KR" sz="140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이미지를 표시할 수 없는 상황일 때 대체 텍스트 표시</a:t>
            </a:r>
            <a:endParaRPr lang="en-US" altLang="ko-KR" sz="1400"/>
          </a:p>
        </p:txBody>
      </p:sp>
      <p:sp>
        <p:nvSpPr>
          <p:cNvPr id="10" name="TextBox 9"/>
          <p:cNvSpPr txBox="1"/>
          <p:nvPr/>
        </p:nvSpPr>
        <p:spPr>
          <a:xfrm>
            <a:off x="533073" y="1466690"/>
            <a:ext cx="578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&lt;figure&gt;, &lt;</a:t>
            </a:r>
            <a:r>
              <a:rPr lang="en-US" altLang="ko-KR" b="1" dirty="0" err="1"/>
              <a:t>figcaption</a:t>
            </a:r>
            <a:r>
              <a:rPr lang="en-US" altLang="ko-KR" b="1" dirty="0"/>
              <a:t>&gt; - </a:t>
            </a:r>
            <a:r>
              <a:rPr lang="ko-KR" altLang="en-US" b="1" dirty="0"/>
              <a:t>이미지에 </a:t>
            </a:r>
            <a:r>
              <a:rPr lang="ko-KR" altLang="en-US" b="1" dirty="0" err="1"/>
              <a:t>설명글</a:t>
            </a:r>
            <a:r>
              <a:rPr lang="ko-KR" altLang="en-US" b="1" dirty="0"/>
              <a:t> 붙이기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33" y="2433628"/>
            <a:ext cx="31623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16" y="4320537"/>
            <a:ext cx="3267075" cy="581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13" y="2021788"/>
            <a:ext cx="5065509" cy="190061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2590" y="6175316"/>
            <a:ext cx="5306411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2590" y="6175317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온라인 프로필 </a:t>
            </a:r>
            <a:r>
              <a:rPr lang="en-US" altLang="ko-KR" b="1"/>
              <a:t>-</a:t>
            </a:r>
            <a:r>
              <a:rPr lang="ko-KR" altLang="en-US" b="1"/>
              <a:t> 이미지 삽입하기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r="11021"/>
          <a:stretch/>
        </p:blipFill>
        <p:spPr>
          <a:xfrm>
            <a:off x="6592614" y="3869407"/>
            <a:ext cx="4974974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4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535933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하이퍼링크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2072920"/>
            <a:ext cx="10133046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다른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문서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혹은 다른 사이트로 바로 연결해 주는 기능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외부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사이트나 외부 페이지로도 연결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메뉴 뿐만 아니라 원하는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곳에 링크를 만들 수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89309" y="1535933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href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589309" y="2931367"/>
            <a:ext cx="42877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반드시 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href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속성을 함께 사용해서 어떤 대상으로 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연결하는지 알려주어야 한다</a:t>
            </a: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태그에서 사용할 수 있는 속성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09" y="4316361"/>
            <a:ext cx="4630034" cy="211799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35" y="2072920"/>
            <a:ext cx="5086350" cy="62865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6040073" y="1057012"/>
            <a:ext cx="0" cy="5243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7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56110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target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–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새 탭에서 링크 열기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2098087"/>
            <a:ext cx="5467880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사이트로 링크하거나 현재 페이지를 유지한 상태에서 링크 페이지를 표시할 때</a:t>
            </a:r>
            <a:endParaRPr lang="en-US" altLang="ko-KR" sz="140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페이지는 그대로 유지하면서 새 창이나 새 탭에 표시</a:t>
            </a:r>
            <a:endParaRPr lang="en-US" altLang="ko-KR" sz="140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fontAlgn="base">
              <a:lnSpc>
                <a:spcPct val="150000"/>
              </a:lnSpc>
            </a:pPr>
            <a:r>
              <a:rPr lang="ko-KR" altLang="en-US" sz="1400"/>
              <a:t>사용할 수 있는 값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4" y="3806247"/>
            <a:ext cx="5061821" cy="16214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63542" y="1847162"/>
            <a:ext cx="5122877" cy="167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링크 만들기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="http://www.easyspub.com"&gt;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이지스퍼블리싱 홈페이지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현재 화면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="http://www.easyspub.com"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이지스퍼블리싱 홈페이지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새 창 또는 새 탭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30" y="3806247"/>
            <a:ext cx="5729331" cy="204722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972961" y="1417740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544322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한 페이지 안에서 점프하기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앵커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2081309"/>
            <a:ext cx="546788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앵커를 사용하려면 우선 이동하고 싶은 위치마다 </a:t>
            </a:r>
            <a:r>
              <a:rPr lang="en-US" altLang="ko-KR" sz="1400"/>
              <a:t>id </a:t>
            </a:r>
            <a:r>
              <a:rPr lang="ko-KR" altLang="en-US" sz="1400"/>
              <a:t>속성을 이용해 앵커를 만듦</a:t>
            </a:r>
            <a:r>
              <a:rPr lang="en-US" altLang="ko-KR" sz="140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&lt;a&gt; </a:t>
            </a:r>
            <a:r>
              <a:rPr lang="ko-KR" altLang="en-US" sz="1400"/>
              <a:t>태그의 </a:t>
            </a:r>
            <a:r>
              <a:rPr lang="en-US" altLang="ko-KR" sz="1400"/>
              <a:t>href </a:t>
            </a:r>
            <a:r>
              <a:rPr lang="ko-KR" altLang="en-US" sz="1400"/>
              <a:t>속성을 사용해 링크함</a:t>
            </a:r>
            <a:r>
              <a:rPr lang="en-US" altLang="ko-KR" sz="1400"/>
              <a:t>. </a:t>
            </a: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앵커 이름 앞에 </a:t>
            </a:r>
            <a:r>
              <a:rPr lang="en-US" altLang="ko-KR" sz="1400"/>
              <a:t>#</a:t>
            </a:r>
            <a:r>
              <a:rPr lang="ko-KR" altLang="en-US" sz="1400"/>
              <a:t>을 붙여 앵커 표시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400962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8" y="3789469"/>
            <a:ext cx="4048125" cy="523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052" y="1400962"/>
            <a:ext cx="544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7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359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D2Coding</vt:lpstr>
      <vt:lpstr>맑은 고딕</vt:lpstr>
      <vt:lpstr>Arial</vt:lpstr>
      <vt:lpstr>Office 테마</vt:lpstr>
      <vt:lpstr>이미지와 하이퍼링크</vt:lpstr>
      <vt:lpstr>목차</vt:lpstr>
      <vt:lpstr>이미지</vt:lpstr>
      <vt:lpstr>이미지</vt:lpstr>
      <vt:lpstr>이미지</vt:lpstr>
      <vt:lpstr>링크 만들기</vt:lpstr>
      <vt:lpstr>링크 만들기</vt:lpstr>
      <vt:lpstr>링크 만들기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</dc:title>
  <dc:creator>윤 정희</dc:creator>
  <cp:lastModifiedBy>sbyoo</cp:lastModifiedBy>
  <cp:revision>15</cp:revision>
  <dcterms:created xsi:type="dcterms:W3CDTF">2018-05-30T08:05:26Z</dcterms:created>
  <dcterms:modified xsi:type="dcterms:W3CDTF">2019-03-31T17:46:50Z</dcterms:modified>
</cp:coreProperties>
</file>