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75" r:id="rId4"/>
    <p:sldId id="276" r:id="rId5"/>
    <p:sldId id="277" r:id="rId6"/>
    <p:sldId id="274" r:id="rId7"/>
    <p:sldId id="273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34" y="7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00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00</a:t>
            </a:r>
            <a:r>
              <a:rPr lang="ko-KR" altLang="en-US" sz="1600" b="1" dirty="0"/>
              <a:t>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가설 수립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10903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1 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969119"/>
            <a:ext cx="10903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2 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868758"/>
            <a:ext cx="10903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3 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조에서 설정한 가설을 최소 </a:t>
            </a:r>
            <a:r>
              <a:rPr lang="en-US" altLang="ko-KR" dirty="0" smtClean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개 </a:t>
            </a:r>
            <a:r>
              <a:rPr lang="ko-KR" altLang="en-US" dirty="0">
                <a:latin typeface="+mj-ea"/>
                <a:ea typeface="+mj-ea"/>
              </a:rPr>
              <a:t>이상 작성해주세요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4768397"/>
            <a:ext cx="10903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 smtClean="0">
                <a:latin typeface="+mj-ea"/>
                <a:ea typeface="+mj-ea"/>
              </a:rPr>
              <a:t>4 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5652162"/>
            <a:ext cx="10903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 smtClean="0">
                <a:latin typeface="+mj-ea"/>
                <a:ea typeface="+mj-ea"/>
              </a:rPr>
              <a:t>5 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 rot="20582954">
            <a:off x="3743713" y="3051903"/>
            <a:ext cx="4330022" cy="899639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가이드 내용은 예시입니다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조 별 토의 내용에 맞게 작성하세요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52931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5108312"/>
            <a:ext cx="52931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588896"/>
            <a:ext cx="52931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시각화 위주로 작성해주세요 </a:t>
            </a:r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38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관계를 살펴봅시다</a:t>
            </a:r>
            <a:r>
              <a:rPr lang="ko-KR" dirty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와의 관계를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가지 그룹으로 정리해봅시다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강한 관계의 </a:t>
            </a:r>
            <a:r>
              <a:rPr lang="en-US" altLang="ko-KR" dirty="0">
                <a:latin typeface="+mn-ea"/>
                <a:ea typeface="+mn-ea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중간 관계의 </a:t>
            </a:r>
            <a:r>
              <a:rPr lang="en-US" altLang="ko-KR" dirty="0">
                <a:latin typeface="+mn-ea"/>
                <a:ea typeface="+mn-ea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약한 관계의 </a:t>
            </a:r>
            <a:r>
              <a:rPr lang="en-US" altLang="ko-KR" dirty="0">
                <a:latin typeface="+mn-ea"/>
                <a:ea typeface="+mn-ea"/>
              </a:rPr>
              <a:t>x</a:t>
            </a:r>
            <a:endParaRPr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가설 검증 내용을 기재해주세요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Google Shape;184;p26">
            <a:extLst>
              <a:ext uri="{FF2B5EF4-FFF2-40B4-BE49-F238E27FC236}">
                <a16:creationId xmlns:a16="http://schemas.microsoft.com/office/drawing/2014/main" id="{DFE455FC-B65D-4610-A9E7-84FFF8F5E7BD}"/>
              </a:ext>
            </a:extLst>
          </p:cNvPr>
          <p:cNvSpPr txBox="1">
            <a:spLocks/>
          </p:cNvSpPr>
          <p:nvPr/>
        </p:nvSpPr>
        <p:spPr>
          <a:xfrm>
            <a:off x="449612" y="2631756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+mn-ea"/>
                <a:ea typeface="+mn-ea"/>
              </a:rPr>
              <a:t>회의록 </a:t>
            </a:r>
            <a:r>
              <a:rPr lang="ko-KR" altLang="en-US" dirty="0" err="1">
                <a:latin typeface="+mn-ea"/>
                <a:ea typeface="+mn-ea"/>
              </a:rPr>
              <a:t>처럼</a:t>
            </a:r>
            <a:r>
              <a:rPr lang="ko-KR" altLang="en-US" dirty="0">
                <a:latin typeface="+mn-ea"/>
                <a:ea typeface="+mn-ea"/>
              </a:rPr>
              <a:t> 서술 </a:t>
            </a:r>
            <a:r>
              <a:rPr lang="ko-KR" altLang="en-US" dirty="0" err="1">
                <a:latin typeface="+mn-ea"/>
                <a:ea typeface="+mn-ea"/>
              </a:rPr>
              <a:t>하셔도</a:t>
            </a:r>
            <a:r>
              <a:rPr lang="ko-KR" altLang="en-US" dirty="0">
                <a:latin typeface="+mn-ea"/>
                <a:ea typeface="+mn-ea"/>
              </a:rPr>
              <a:t> 좋습니다</a:t>
            </a:r>
          </a:p>
        </p:txBody>
      </p:sp>
      <p:sp>
        <p:nvSpPr>
          <p:cNvPr id="5" name="Google Shape;184;p26">
            <a:extLst>
              <a:ext uri="{FF2B5EF4-FFF2-40B4-BE49-F238E27FC236}">
                <a16:creationId xmlns:a16="http://schemas.microsoft.com/office/drawing/2014/main" id="{BFBC118A-AA32-4C87-84D6-39FA421905C1}"/>
              </a:ext>
            </a:extLst>
          </p:cNvPr>
          <p:cNvSpPr txBox="1">
            <a:spLocks/>
          </p:cNvSpPr>
          <p:nvPr/>
        </p:nvSpPr>
        <p:spPr>
          <a:xfrm>
            <a:off x="449612" y="4159951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+mn-ea"/>
                <a:ea typeface="+mn-ea"/>
              </a:rPr>
              <a:t>각 가설별로 누가 제시 했으며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어떤 근거로 했는지</a:t>
            </a: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결 론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어떤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insight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을 </a:t>
            </a: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</a:rPr>
              <a:t>얻었나요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?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3" ma:contentTypeDescription="새 문서를 만듭니다." ma:contentTypeScope="" ma:versionID="dcf870eaaf9fb87165dc94fcad99e32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826de5b939f61928f542329855256603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76C58E4-83DB-45F1-82C5-1F56723112BC}"/>
</file>

<file path=customXml/itemProps2.xml><?xml version="1.0" encoding="utf-8"?>
<ds:datastoreItem xmlns:ds="http://schemas.openxmlformats.org/officeDocument/2006/customXml" ds:itemID="{7C7B9BD6-E679-4342-8658-595AA5AD715F}"/>
</file>

<file path=customXml/itemProps3.xml><?xml version="1.0" encoding="utf-8"?>
<ds:datastoreItem xmlns:ds="http://schemas.openxmlformats.org/officeDocument/2006/customXml" ds:itemID="{DA37BC5A-5ABB-461C-8AE9-635B37AE7EA3}"/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118</Words>
  <Application>Microsoft Office PowerPoint</Application>
  <PresentationFormat>A4 용지(210x297mm)</PresentationFormat>
  <Paragraphs>36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Symbols</vt:lpstr>
      <vt:lpstr>맑은 고딕</vt:lpstr>
      <vt:lpstr>맑은 고딕</vt:lpstr>
      <vt:lpstr>Arial</vt:lpstr>
      <vt:lpstr>Calibri</vt:lpstr>
      <vt:lpstr>Office 테마</vt:lpstr>
      <vt:lpstr>PowerPoint 프레젠테이션</vt:lpstr>
      <vt:lpstr>가설 수립</vt:lpstr>
      <vt:lpstr>단변량 분석</vt:lpstr>
      <vt:lpstr>이변량 분석</vt:lpstr>
      <vt:lpstr>가설 검증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박은원(AIVLE스쿨AI코칭팀)</cp:lastModifiedBy>
  <cp:revision>24</cp:revision>
  <dcterms:modified xsi:type="dcterms:W3CDTF">2023-02-08T07:32:39Z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