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92894-71C2-4BE4-8C8B-3AE092EC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58305-D250-4F52-A1AE-8D28BFF3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AC2E3-1E52-424D-BA74-66B4275C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83461-CB3C-4DAB-A3F1-F89C5388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C50A2-03D3-494C-B772-9E58DEF9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00754-B044-44EC-9182-DFCB8D9C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8900F-2FB6-4999-AAE2-9854EF37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0B2CE-9D38-424E-AE23-06CAF35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B31DD-E469-4E4C-8EB1-5B059157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2C0EF-06BE-4F7D-B102-3458FF3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6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56F2B4-9451-4724-A39F-4A2CEA0B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FCFD71-D12C-4364-A702-541E1572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1D257-0F02-413B-9E50-ADEE7CB8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BFFB2C-D25B-4D85-BA70-5BA776DD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56210-1137-403D-9317-28C5CE1F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9A794-CF3B-43D7-83D0-E2C9960E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692EF-DCBA-4E97-BF63-7F258906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31359-4D28-4E37-9331-50A9F61F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6393F4-7789-4EF1-A89D-6929C7A2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12542-9F24-4508-A63D-D20802C3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8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80C8E-3B14-4DF6-94A8-FC020285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1DFCC-DE82-4698-9962-8701909B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38D30-5CC5-4748-91F2-F1814682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D1950-1E21-4EE9-B371-72E848FA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BC5F0-6747-4935-963E-E26D7B23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9A532-FAC2-4769-BDB4-35B3BB01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D24F3-2238-4C83-8F12-B2408E35E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F2CA4D-7827-43B4-9C8A-E37B2E49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4DBA7-40F2-4CA3-AFA2-E46CCCF9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84BBA8-177C-440E-A7F5-A9838B9A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495DB-CAB1-4107-8A9D-DB9A2786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1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59F8-17BB-45E6-AAD9-6E7E2AD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A7B9BF-8F2B-4E61-B3D8-37C9C275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6903B-3B1E-4C29-B576-40F24A1D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946853-7CC3-4BB0-9CB5-1492B96FF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3CA758-532C-4C2A-9C26-FB1C9922C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FD406C-6E39-49E9-895F-FC51FF8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E25AC7-3639-4986-997C-8E567891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BC3B20-7E9C-4554-8FC4-EB5079C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2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26296-E67D-450C-80B6-D48E688C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D5B34-D604-477A-9C6E-3FD8F29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CCC0F7-4635-4542-8963-2F082856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DD49B-EF06-4BBE-A951-984446A8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810590-ECA4-4592-92C4-033B5D0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D111C9-BE7B-4083-A814-2CC4E0E7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083C25-AFCB-49CF-86D7-E614B4FD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D90C-142A-4E3F-8AE5-9659BE55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EE26A-F4A2-4F45-9398-266F9D76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26BAFC-318E-4BEE-BF07-E49605FB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C097F-7405-4A05-B3D4-C90E0218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A38A05-6F31-4B9D-883E-6CCF335B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76C0B-119B-48A5-B847-E350260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0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FE621-BE25-4C0C-BDD6-5EBC3544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FF03DC-AE88-4A48-88C7-C9452A5B8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3437A6-070C-45FE-AF41-F624631E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54B94-71B3-4476-ACDE-90013195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D433F-A488-4584-A43A-C575D81A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064BA-CD08-406B-B890-E7B84B91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3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EBBAF-67B3-4EA6-ADB8-E466979D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0B1452-C7E4-4420-A7DE-4F6FD2D6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880C1-994B-40E8-8C2F-96CEB7542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35CBE-9F4A-4F76-8EF6-76BE5E74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8ED7BB-B51F-4540-8CA3-905CC415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B687BA-0099-48B0-97C9-6B44FD19A2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6848F48-1A9E-4A34-A046-0AEB058DFF2E}"/>
              </a:ext>
            </a:extLst>
          </p:cNvPr>
          <p:cNvSpPr/>
          <p:nvPr/>
        </p:nvSpPr>
        <p:spPr>
          <a:xfrm>
            <a:off x="525780" y="510540"/>
            <a:ext cx="10835640" cy="58369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168F2D5-4EB0-44BF-A904-987654F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51" y="1328811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1019 L -0.00195 0.01019 L 0.02305 0.01366 C 0.04831 0.01667 0.06601 0.00787 0.04427 0.02732 C 0.04245 0.02894 0.04036 0.02963 0.03854 0.03079 C 0.03594 0.03403 0.03359 0.0382 0.03073 0.04097 C 0.02904 0.04283 0.02669 0.04236 0.025 0.04445 C 0.02148 0.04815 0.01888 0.05417 0.01536 0.0581 C 0.01367 0.05996 0.01146 0.05996 0.00963 0.06158 C -0.00521 0.07477 0.01263 0.0632 -0.00195 0.07176 C -0.00065 0.07408 0.00039 0.07685 0.00195 0.07847 C 0.00586 0.0831 0.01094 0.08658 0.01536 0.08889 C 0.01797 0.09005 0.02057 0.09074 0.02305 0.09213 C 0.0418 0.10324 0.02292 0.09653 0.04622 0.10255 C 0.0487 0.10486 0.05117 0.10741 0.05391 0.10926 C 0.05573 0.11065 0.05781 0.11111 0.05963 0.11273 C 0.07292 0.12454 0.05703 0.11597 0.07305 0.12292 C 0.05664 0.13264 0.07891 0.1206 0.04036 0.12986 C 0.02734 0.1331 0.02838 0.13542 0.01927 0.14005 C 0.01667 0.14144 0.01419 0.14236 0.01159 0.14352 C 0.00963 0.14584 0.00742 0.14746 0.00586 0.15047 C 0.00117 0.15857 0.00234 0.16111 8.33333E-7 0.17084 C -0.00716 0.20047 -0.00117 0.17084 -0.00573 0.19491 C -0.00247 0.19584 0.00065 0.19722 0.00391 0.19815 C 0.00833 0.19954 0.01289 0.19977 0.01732 0.20162 C 0.02122 0.20324 0.02487 0.20695 0.02891 0.20857 C 0.03333 0.21019 0.03789 0.21088 0.04232 0.21181 C 0.07956 0.22084 0.03737 0.21019 0.07122 0.21875 C 0.075 0.21759 0.0793 0.21852 0.08268 0.21528 C 0.09193 0.20648 0.09088 0.19931 0.09622 0.18797 C 0.10143 0.17662 0.10221 0.18009 0.10573 0.16736 C 0.10794 0.15972 0.1095 0.15139 0.11159 0.14352 C 0.11341 0.13658 0.11549 0.12986 0.11732 0.12292 C 0.11875 0.11736 0.12005 0.11181 0.12122 0.10602 C 0.122 0.10139 0.122 0.09653 0.12305 0.09213 C 0.12396 0.08843 0.12565 0.08542 0.12695 0.08195 C 0.12812 0.07199 0.12851 0.06389 0.13073 0.05463 C 0.13516 0.03634 0.13398 0.04676 0.13659 0.03079 C 0.13711 0.02732 0.13906 0.01088 0.14036 0.00672 C 0.14193 0.00185 0.14375 -0.00324 0.14622 -0.00694 C 0.14766 -0.00926 0.15 -0.00949 0.15195 -0.01041 C 0.15573 -0.0118 0.15963 -0.0125 0.16341 -0.01366 L 0.2 -0.00694 C 0.20508 -0.00578 0.21029 -0.00463 0.21536 -0.00347 L 0.23268 -2.22222E-6 C 0.23008 0.0044 0.22812 0.01019 0.225 0.01366 C 0.22148 0.01736 0.21745 0.01875 0.21341 0.02037 C 0.2095 0.02222 0.20391 0.02431 0.2 0.02732 C 0.1974 0.02917 0.19492 0.03218 0.19232 0.03403 C 0.19049 0.03542 0.18841 0.03611 0.18659 0.0375 C 0.16992 0.05023 0.18659 0.03982 0.17305 0.04769 C 0.175 0.05116 0.17643 0.05556 0.17891 0.0581 C 0.18112 0.06042 0.1974 0.06482 0.19805 0.06482 C 0.22552 0.0713 0.20586 0.06482 0.225 0.07176 C 0.21888 0.0882 0.22409 0.0794 0.21159 0.08542 C 0.20768 0.08727 0.2 0.09213 0.2 0.09213 C 0.1987 0.0956 0.19779 0.09954 0.19609 0.10255 C 0.19349 0.10741 0.18568 0.11343 0.18268 0.11621 C 0.18073 0.11968 0.17917 0.12384 0.17695 0.12639 C 0.17526 0.12847 0.17122 0.12616 0.17122 0.12986 C 0.17122 0.13334 0.175 0.13241 0.17695 0.13334 C 0.18008 0.13472 0.18333 0.13519 0.18659 0.13658 C 0.18854 0.1375 0.19036 0.13935 0.19232 0.14005 C 0.19609 0.14167 0.2 0.14213 0.20391 0.14352 C 0.20898 0.14537 0.21406 0.14861 0.21927 0.15047 C 0.225 0.15209 0.23073 0.15255 0.23659 0.15371 C 0.23398 0.15602 0.23125 0.15787 0.22891 0.16065 C 0.22734 0.1625 0.22669 0.16644 0.225 0.16736 C 0.2207 0.16991 0.21601 0.16968 0.21159 0.17084 C 0.20963 0.17199 0.20755 0.17269 0.20573 0.17431 C 0.20365 0.17616 0.20208 0.1794 0.2 0.18102 C 0.19753 0.18287 0.19479 0.18334 0.19232 0.18449 C 0.19036 0.18542 0.18841 0.18681 0.18659 0.18797 C 0.18594 0.19144 0.18607 0.1956 0.18463 0.19815 C 0.17865 0.2088 0.17174 0.20185 0.18268 0.20857 C 0.18841 0.20741 0.1944 0.20741 0.2 0.20509 C 0.20273 0.20394 0.20495 0.19977 0.20768 0.19815 C 0.21081 0.1963 0.21406 0.19607 0.21732 0.19491 C 0.23086 0.18935 0.21953 0.19375 0.23073 0.18797 C 0.23333 0.18658 0.23594 0.18565 0.23841 0.18449 C 0.24036 0.18218 0.24284 0.18102 0.24427 0.17778 C 0.24544 0.175 0.24518 0.1706 0.24609 0.16736 C 0.24713 0.16366 0.24857 0.16042 0.25 0.15718 C 0.25404 0.14838 0.25469 0.15185 0.25768 0.14005 C 0.26471 0.11181 0.25742 0.12685 0.26536 0.11273 C 0.26667 0.10695 0.2681 0.10139 0.26927 0.0956 C 0.27005 0.09121 0.27005 0.08634 0.27109 0.08195 C 0.272 0.07824 0.27396 0.07547 0.275 0.07176 C 0.27995 0.05394 0.27331 0.06806 0.28073 0.05463 C 0.28138 0.05 0.28216 0.0456 0.28268 0.04097 C 0.28333 0.03519 0.28346 0.0294 0.28463 0.02384 C 0.28542 0.01991 0.28737 0.01736 0.28841 0.01366 C 0.28997 0.0081 0.29115 0.00232 0.29232 -0.00347 C 0.29297 -0.00694 0.29258 -0.0118 0.29427 -0.01366 C 0.3 -0.02037 0.31341 -0.02731 0.31341 -0.02731 C 0.3263 -0.02639 0.33906 -0.02569 0.35195 -0.02407 C 0.35586 -0.02338 0.36146 -0.02662 0.36341 -0.0206 C 0.3651 -0.01574 0.36029 -0.01018 0.35768 -0.00694 C 0.3543 -0.00301 0.34609 -2.22222E-6 0.34609 -2.22222E-6 C 0.34531 0.00116 0.3349 0.01528 0.33268 0.01713 C 0.33021 0.01898 0.3276 0.01922 0.325 0.02037 C 0.32305 0.02269 0.32122 0.02547 0.31927 0.02732 C 0.31745 0.02894 0.31341 0.02709 0.31341 0.03079 C 0.31341 0.03472 0.31693 0.03658 0.31927 0.0375 C 0.32487 0.04005 0.33073 0.03935 0.33659 0.04097 C 0.34362 0.04283 0.35065 0.04537 0.35768 0.04769 C 0.36588 0.0507 0.36601 0.05255 0.375 0.05463 C 0.38203 0.05625 0.38906 0.05695 0.39609 0.0581 C 0.39036 0.06482 0.38568 0.07616 0.37878 0.07847 C 0.36667 0.08287 0.3724 0.08056 0.36159 0.08542 C 0.35768 0.09005 0.35443 0.09653 0.35 0.09908 C 0.34388 0.10255 0.33711 0.1007 0.33073 0.10255 C 0.32878 0.10301 0.32695 0.10486 0.325 0.10602 C 0.34753 0.11389 0.31966 0.10347 0.34805 0.11621 L 0.36341 0.12292 C 0.36471 0.12523 0.36562 0.12871 0.36732 0.12986 C 0.37096 0.13218 0.375 0.13195 0.37878 0.13334 C 0.38203 0.13426 0.38529 0.13565 0.38841 0.13658 C 0.38711 0.14121 0.38698 0.14769 0.38463 0.15047 C 0.37943 0.15625 0.37305 0.15718 0.36732 0.16065 C 0.35547 0.16759 0.36354 0.16366 0.34232 0.16736 C 0.33659 0.17084 0.32695 0.16736 0.325 0.17778 C 0.3224 0.19144 0.325 0.18681 0.31732 0.19144 C 0.31862 0.19491 0.31914 0.19977 0.32109 0.20162 C 0.32591 0.20579 0.33151 0.20556 0.33659 0.20857 C 0.34674 0.21459 0.34036 0.21088 0.35573 0.21875 C 0.36471 0.21759 0.3737 0.2169 0.38268 0.21528 C 0.38594 0.21482 0.38958 0.21505 0.39232 0.21181 C 0.41628 0.18519 0.38424 0.20648 0.40378 0.19491 C 0.41445 0.14746 0.40039 0.20579 0.41341 0.16412 C 0.4151 0.15857 0.41575 0.15232 0.41732 0.14699 C 0.41836 0.14329 0.42005 0.14028 0.42109 0.13658 C 0.42851 0.11065 0.41484 0.14584 0.42878 0.11273 C 0.43333 0.08079 0.42695 0.11991 0.43646 0.08195 C 0.43763 0.07778 0.43776 0.07292 0.43841 0.06829 C 0.43893 0.06482 0.43971 0.06158 0.44036 0.0581 C 0.44101 0.04884 0.44088 0.03959 0.44232 0.03079 C 0.44284 0.02662 0.44518 0.02431 0.44609 0.02037 C 0.44622 0.02037 0.44909 -0.00185 0.45 -0.00347 C 0.45143 -0.00602 0.45378 -0.00578 0.45573 -0.00694 C 0.47344 -0.02801 0.45169 -0.00116 0.46536 -0.0206 C 0.46719 -0.02315 0.46914 -0.02523 0.47109 -0.02731 C 0.48398 -0.02639 0.49687 -0.02639 0.50963 -0.02407 C 0.51484 -0.02291 0.51979 -0.01921 0.525 -0.01713 C 0.52878 -0.01574 0.53268 -0.01481 0.53646 -0.01366 C 0.52578 -0.00092 0.5362 -0.01157 0.52109 -0.00347 C 0.51784 -0.00162 0.51484 0.00139 0.51146 0.00324 C 0.50898 0.00486 0.50625 0.00509 0.50378 0.00672 C 0.50117 0.00857 0.49857 0.01088 0.49609 0.01366 C 0.49219 0.01783 0.48893 0.02477 0.48463 0.02732 L 0.47878 0.03079 C 0.47695 0.03403 0.47526 0.0382 0.47305 0.04097 C 0.47135 0.04306 0.46732 0.04074 0.46732 0.04445 C 0.46732 0.04838 0.47096 0.04954 0.47305 0.05116 C 0.4776 0.05463 0.49115 0.05718 0.49414 0.0581 C 0.51003 0.06945 0.49896 0.0632 0.52109 0.06829 C 0.53008 0.07037 0.54805 0.07523 0.54805 0.07523 C 0.54414 0.07639 0.54036 0.07709 0.53646 0.07847 C 0.53138 0.08056 0.5263 0.0838 0.52109 0.08542 C 0.51224 0.0882 0.49414 0.09213 0.49414 0.09213 C 0.49232 0.09445 0.49049 0.09722 0.48841 0.09908 C 0.48568 0.10162 0.47747 0.10486 0.475 0.10602 C 0.47305 0.1081 0.46914 0.10857 0.46914 0.11273 C 0.46914 0.11644 0.47305 0.11482 0.475 0.11621 C 0.47825 0.11829 0.48112 0.12246 0.48463 0.12292 C 0.50182 0.12593 0.51914 0.12523 0.53646 0.12639 C 0.54101 0.12755 0.54596 0.12616 0.55 0.12986 C 0.55182 0.13148 0.54596 0.13172 0.54414 0.13334 C 0.54219 0.13519 0.54049 0.13797 0.53841 0.14005 C 0.53424 0.14445 0.52552 0.15139 0.52109 0.15371 C 0.50443 0.16273 0.51771 0.15232 0.50573 0.16065 C 0.48984 0.17153 0.48802 0.17477 0.47305 0.18102 C 0.46667 0.1838 0.45378 0.18797 0.45378 0.18797 C 0.45195 0.19028 0.45013 0.19306 0.44805 0.19491 C 0.44622 0.1963 0.44049 0.1963 0.44232 0.19815 C 0.44687 0.20301 0.45247 0.20347 0.45768 0.20509 C 0.46849 0.2081 0.47943 0.20972 0.49036 0.21181 C 0.52044 0.20972 0.55078 0.21158 0.58073 0.20509 C 0.58359 0.2044 0.58346 0.19607 0.58463 0.19144 C 0.58594 0.18588 0.58698 0.17986 0.58841 0.17431 C 0.58958 0.16968 0.59128 0.16551 0.59232 0.16065 C 0.59388 0.15278 0.5944 0.14445 0.59609 0.13658 C 0.597 0.13287 0.59883 0.13009 0.6 0.12639 C 0.60143 0.12199 0.60247 0.11736 0.60378 0.11273 C 0.60807 0.08195 0.60221 0.11806 0.61146 0.08195 C 0.61497 0.06829 0.6151 0.06111 0.61732 0.04769 C 0.61784 0.04422 0.61849 0.04097 0.61914 0.0375 C 0.62044 0.02037 0.6138 -0.0081 0.62305 -0.01366 C 0.64674 -0.02801 0.67318 -0.01504 0.69805 -0.01041 C 0.70026 -0.00995 0.69622 -0.00208 0.69414 -2.22222E-6 C 0.69128 0.00278 0.68763 0.00162 0.6845 0.00324 C 0.68125 0.00509 0.67812 0.0081 0.675 0.01019 C 0.6694 0.01389 0.66758 0.01435 0.66146 0.01713 C 0.65677 0.02269 0.65365 0.02709 0.64805 0.03079 C 0.64557 0.03241 0.64284 0.03287 0.64036 0.03403 C 0.65091 0.04653 0.64193 0.0382 0.6595 0.04445 C 0.67044 0.04815 0.67448 0.05209 0.6845 0.05463 C 0.69036 0.05602 0.69609 0.05695 0.70182 0.0581 C 0.68646 0.06898 0.69818 0.06204 0.68073 0.06829 C 0.65156 0.07871 0.67526 0.07315 0.64232 0.07847 C 0.63906 0.08079 0.63594 0.08357 0.63268 0.08542 C 0.62956 0.08704 0.625 0.08426 0.62305 0.08889 C 0.61953 0.09699 0.63203 0.10232 0.63268 0.10255 C 0.63841 0.10509 0.64414 0.10718 0.65 0.10926 C 0.65417 0.11088 0.66276 0.11343 0.66732 0.11621 C 0.68581 0.12709 0.66745 0.12014 0.68841 0.12639 C 0.69232 0.12986 0.69596 0.13403 0.7 0.13658 C 0.70299 0.13866 0.70638 0.13889 0.7095 0.14005 C 0.71211 0.14121 0.71471 0.14236 0.71732 0.14352 C 0.71211 0.14584 0.70703 0.14861 0.70182 0.15047 C 0.66966 0.16065 0.6681 0.15996 0.64036 0.16412 C 0.63268 0.16621 0.625 0.16898 0.61732 0.17084 C 0.61146 0.17222 0.60091 0.16412 0.6 0.17431 C 0.59896 0.18496 0.60937 0.18935 0.61536 0.19144 C 0.62357 0.19422 0.63542 0.19769 0.64232 0.20509 C 0.64544 0.20857 0.64831 0.2132 0.65182 0.21528 C 0.65612 0.21783 0.66081 0.21759 0.66536 0.21875 C 0.66849 0.22222 0.67161 0.22593 0.675 0.22894 C 0.67682 0.23056 0.68073 0.22871 0.68073 0.23241 C 0.68073 0.23611 0.67695 0.23542 0.675 0.23588 C 0.66094 0.23889 0.64674 0.24121 0.63268 0.24259 C 0.61341 0.24468 0.59414 0.24491 0.575 0.24607 C 0.50156 0.26482 0.57552 0.24769 0.41927 0.25972 C 0.37305 0.2632 0.32695 0.27014 0.28073 0.27338 L 0.23268 0.27685 C 0.20573 0.27963 0.15469 0.28681 0.12695 0.29051 C 0.075 0.30741 0.14232 0.28681 0.04232 0.30764 C 0.03138 0.30996 0.02044 0.31181 0.00963 0.31435 C -0.00872 0.31922 -0.01966 0.32616 -0.00573 0.31783 C 0.00495 0.32431 -0.00326 0.31991 0.01354 0.32477 C 0.04766 0.33426 0.02474 0.32917 0.05391 0.33496 C 0.05768 0.33727 0.06146 0.34051 0.06536 0.3419 C 0.07109 0.34375 0.07721 0.3419 0.08268 0.34514 C 0.08529 0.34676 0.08659 0.35209 0.08854 0.35556 C 0.08659 0.35672 0.08463 0.3581 0.08268 0.3588 C 0.07956 0.36042 0.07617 0.36042 0.07305 0.36227 C 0.05299 0.37431 0.08294 0.36713 0.04805 0.3794 C 0.03646 0.38357 0.04154 0.38102 0.03268 0.38634 C 0.03073 0.38843 0.02917 0.3919 0.02695 0.39306 C 0.02331 0.39537 0.01927 0.39537 0.01536 0.39653 C 0.00651 0.39931 0.00638 0.39977 -0.00195 0.40324 C 0.01029 0.40556 0.02266 0.40533 0.03463 0.41019 C 0.03841 0.41181 0.02682 0.41158 0.02305 0.41366 C -0.00482 0.42847 0.04101 0.41297 0.00391 0.42384 C 0.0237 0.425 0.04375 0.42315 0.06354 0.42732 C 0.06693 0.42801 0.05716 0.43195 0.05391 0.43403 C 0.04531 0.43982 0.05052 0.43565 0.04036 0.44097 C 0.03659 0.44306 0.03268 0.4456 0.02891 0.44769 C 0.01588 0.47084 0.03086 0.44769 0.01536 0.46158 C 0.0138 0.46297 0.01315 0.4669 0.01159 0.46829 C 0.00924 0.47037 0.00638 0.4706 0.00391 0.47176 C 0.02669 0.48519 0.01354 0.47847 0.06536 0.47847 C 0.07695 0.47847 0.08854 0.47639 0.1 0.47523 C 0.10065 0.47176 0.10104 0.46806 0.10195 0.46482 C 0.10299 0.46111 0.10482 0.45834 0.10573 0.45463 C 0.10677 0.45023 0.10664 0.44514 0.10768 0.44097 C 0.10924 0.43496 0.11185 0.42986 0.11341 0.42384 C 0.11471 0.41922 0.1168 0.40394 0.11732 0.4 C 0.11797 0.39422 0.1181 0.3882 0.11927 0.38287 C 0.12005 0.37894 0.12174 0.37593 0.12305 0.37269 C 0.12669 0.35301 0.12838 0.3463 0.13073 0.32477 C 0.1332 0.30371 0.13086 0.3125 0.13659 0.29746 C 0.13724 0.29283 0.13685 0.28727 0.13841 0.2838 C 0.14219 0.27547 0.14635 0.28287 0.15 0.2838 C 0.15703 0.28542 0.16406 0.28588 0.17122 0.28704 C 0.1763 0.28797 0.18138 0.28982 0.18659 0.29051 C 0.19674 0.29213 0.20703 0.29283 0.21732 0.29398 C 0.22109 0.29514 0.22604 0.29236 0.22891 0.29746 C 0.23047 0.30023 0.22695 0.30556 0.225 0.30764 C 0.22213 0.31042 0.21862 0.30996 0.21536 0.31111 C 0.21341 0.31343 0.21172 0.31644 0.20963 0.31783 C 0.20755 0.31922 0.18958 0.32454 0.18841 0.32477 C 0.16406 0.33102 0.18177 0.325 0.16341 0.33148 C 0.16159 0.3338 0.15638 0.33496 0.15768 0.33843 C 0.1595 0.34329 0.16406 0.34097 0.16732 0.3419 C 0.17878 0.34445 0.20195 0.34861 0.20195 0.34861 C 0.20638 0.35093 0.21172 0.35047 0.21536 0.35556 C 0.21706 0.35764 0.21159 0.35857 0.20963 0.3588 C 0.20065 0.36088 0.19167 0.36111 0.18268 0.36227 C 0.18008 0.36459 0.1776 0.36736 0.175 0.36922 C 0.17122 0.37176 0.16341 0.37593 0.16341 0.37593 C 0.19245 0.38634 0.15638 0.37315 0.18073 0.38287 C 0.18398 0.38403 0.18724 0.38519 0.19036 0.38634 C 0.19167 0.38843 0.19258 0.3919 0.19427 0.39306 C 0.19726 0.39537 0.20065 0.39514 0.20391 0.39653 C 0.20586 0.39746 0.20768 0.39884 0.20963 0.4 C 0.19792 0.41389 0.20768 0.40417 0.18463 0.41366 C 0.17721 0.41667 0.17995 0.4169 0.17305 0.42384 C 0.17057 0.42639 0.16784 0.42801 0.16536 0.43079 C 0.16146 0.43496 0.15391 0.44445 0.15391 0.44445 C 0.15833 0.44607 0.19062 0.45764 0.19427 0.4581 L 0.225 0.46158 C 0.23333 0.4581 0.2418 0.45579 0.25 0.45116 C 0.25807 0.44676 0.25586 0.44051 0.25768 0.42732 C 0.25924 0.41597 0.25963 0.4169 0.26341 0.40672 C 0.26471 0.39537 0.26523 0.38357 0.26732 0.37269 C 0.26797 0.36922 0.26875 0.36574 0.26927 0.36227 C 0.2707 0.35093 0.27174 0.33959 0.27305 0.32824 C 0.2737 0.31667 0.27422 0.30533 0.275 0.29398 C 0.27904 0.2338 0.27617 0.26991 0.33841 0.27338 L 0.35195 0.27685 C 0.35391 0.28125 0.34857 0.28681 0.34609 0.29051 C 0.34115 0.29815 0.3349 0.29838 0.32878 0.3007 C 0.31159 0.30764 0.33216 0.30093 0.30963 0.30764 C 0.30703 0.30996 0.30456 0.3125 0.30195 0.31435 C 0.3 0.31597 0.2944 0.31597 0.29609 0.31783 C 0.30065 0.32269 0.30625 0.32338 0.31159 0.32477 C 0.32682 0.32894 0.35768 0.33496 0.35768 0.33496 C 0.35573 0.33727 0.35404 0.34005 0.35195 0.3419 C 0.34726 0.34607 0.34141 0.3463 0.33659 0.34861 C 0.31328 0.35996 0.33763 0.35278 0.30963 0.3588 C 0.33529 0.38935 0.30976 0.3625 0.32878 0.37593 C 0.33281 0.37894 0.33633 0.38334 0.34036 0.38634 C 0.34674 0.39074 0.36068 0.39213 0.36536 0.39306 C 0.36862 0.39653 0.37161 0.40047 0.375 0.40324 C 0.39088 0.41759 0.37005 0.39398 0.38646 0.41366 C 0.36732 0.41482 0.34805 0.41505 0.32878 0.41713 C 0.32565 0.41736 0.3151 0.42222 0.31159 0.42384 C 0.30898 0.42616 0.30651 0.42871 0.30378 0.43079 C 0.3 0.43357 0.29427 0.43588 0.29036 0.4375 C 0.28906 0.43982 0.28529 0.44213 0.28659 0.44445 C 0.2888 0.44838 0.29297 0.4463 0.29609 0.44769 C 0.3 0.44977 0.30378 0.45278 0.30768 0.45463 C 0.31784 0.45949 0.32786 0.45949 0.33841 0.46158 L 0.39427 0.47176 C 0.39609 0.46945 0.39831 0.46783 0.4 0.46482 C 0.40664 0.45301 0.40156 0.45741 0.40573 0.44445 C 0.40729 0.43935 0.40963 0.43519 0.41146 0.43079 C 0.41211 0.42732 0.41289 0.42384 0.41341 0.42037 C 0.41419 0.41597 0.41406 0.41088 0.41536 0.40672 C 0.41667 0.40255 0.41927 0.4 0.42109 0.39653 C 0.42148 0.39283 0.42318 0.37431 0.425 0.36922 C 0.42591 0.36644 0.4276 0.36459 0.42878 0.36227 C 0.42943 0.35787 0.43008 0.35324 0.43073 0.34861 C 0.43125 0.34514 0.43229 0.3419 0.43268 0.33843 C 0.43359 0.33056 0.43385 0.32246 0.43463 0.31435 C 0.43516 0.3088 0.43476 0.30232 0.43646 0.29746 C 0.43763 0.29445 0.44036 0.29514 0.44232 0.29398 C 0.45898 0.29514 0.47565 0.2956 0.49232 0.29746 C 0.49622 0.29769 0.50651 0.29584 0.50378 0.3007 C 0.49961 0.3081 0.49232 0.30533 0.48646 0.30764 C 0.47708 0.31111 0.47526 0.31158 0.46536 0.31435 C 0.45221 0.33009 0.46875 0.3125 0.44805 0.32477 C 0.44583 0.32593 0.4444 0.32963 0.44232 0.33148 C 0.44049 0.3331 0.43841 0.3338 0.43646 0.33496 C 0.43776 0.33727 0.4388 0.34005 0.44036 0.3419 C 0.44206 0.34375 0.44414 0.34422 0.44609 0.34514 C 0.45117 0.34769 0.45638 0.35 0.46146 0.35209 C 0.46927 0.35509 0.48099 0.35718 0.48841 0.3588 C 0.48229 0.3625 0.47539 0.3669 0.46914 0.36922 C 0.46471 0.37084 0.46029 0.37153 0.45573 0.37269 C 0.45378 0.37361 0.45 0.37246 0.45 0.37593 C 0.45 0.38009 0.45365 0.38125 0.45573 0.38287 C 0.46003 0.38588 0.46471 0.38773 0.46914 0.38959 C 0.47461 0.39213 0.48516 0.39491 0.49036 0.39653 C 0.49297 0.39884 0.49531 0.40209 0.49805 0.40324 C 0.50312 0.40556 0.50833 0.40556 0.51341 0.40672 L 0.52695 0.41019 C 0.52435 0.41134 0.52174 0.41273 0.51914 0.41366 C 0.51471 0.41505 0.51003 0.41482 0.50573 0.41713 C 0.50351 0.41829 0.50208 0.42222 0.5 0.42384 C 0.49766 0.4257 0.48437 0.43009 0.48268 0.43079 C 0.46992 0.44769 0.48021 0.43472 0.46536 0.45116 C 0.4569 0.46065 0.46276 0.45625 0.45378 0.46158 C 0.45573 0.4625 0.45768 0.46412 0.45963 0.46482 C 0.48503 0.47616 0.50299 0.46644 0.53463 0.46482 C 0.53581 0.46042 0.53724 0.45579 0.53841 0.45116 C 0.53919 0.44792 0.53919 0.44398 0.54036 0.44097 C 0.5418 0.43704 0.54414 0.43403 0.54609 0.43079 L 0.55182 0.4 C 0.55247 0.39653 0.55325 0.39329 0.55378 0.38959 C 0.55443 0.38519 0.55469 0.38033 0.55573 0.37593 C 0.55729 0.36991 0.56003 0.36505 0.56146 0.3588 C 0.56393 0.34908 0.56484 0.33797 0.56732 0.32824 C 0.56875 0.32199 0.57135 0.3169 0.57305 0.31111 C 0.57396 0.30787 0.57357 0.30324 0.575 0.3007 C 0.57643 0.29815 0.57878 0.29861 0.58073 0.29746 L 0.62878 0.3007 C 0.6319 0.30185 0.62409 0.3088 0.62109 0.31111 C 0.6181 0.31343 0.61471 0.31297 0.61146 0.31435 C 0.60755 0.31644 0.6 0.3213 0.6 0.3213 C 0.5862 0.34584 0.60963 0.30625 0.58841 0.33148 C 0.58646 0.3338 0.58581 0.33843 0.58463 0.3419 C 0.58711 0.34514 0.58919 0.35023 0.59232 0.35209 C 0.59648 0.35486 0.6013 0.35417 0.60573 0.35556 C 0.60963 0.35648 0.61341 0.35787 0.61732 0.3588 C 0.6082 0.38033 0.61549 0.36667 0.60182 0.38287 C 0.59023 0.39653 0.5987 0.39051 0.58841 0.39653 C 0.58437 0.40371 0.58268 0.4044 0.58268 0.41713 C 0.58268 0.4206 0.58255 0.42685 0.58463 0.42732 C 0.61263 0.43172 0.64101 0.42963 0.66914 0.43079 C 0.6832 0.44746 0.66562 0.42709 0.68268 0.44445 C 0.68463 0.44653 0.68841 0.45116 0.68841 0.45116 L 0.68646 0.44097 L 0.68073 0.44097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1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秋田 賢</dc:creator>
  <cp:lastModifiedBy>秋田 賢</cp:lastModifiedBy>
  <cp:revision>6</cp:revision>
  <dcterms:created xsi:type="dcterms:W3CDTF">2019-06-29T07:26:12Z</dcterms:created>
  <dcterms:modified xsi:type="dcterms:W3CDTF">2019-06-30T05:58:45Z</dcterms:modified>
</cp:coreProperties>
</file>