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92894-71C2-4BE4-8C8B-3AE092EC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58305-D250-4F52-A1AE-8D28BFF3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AC2E3-1E52-424D-BA74-66B4275C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B83461-CB3C-4DAB-A3F1-F89C5388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C50A2-03D3-494C-B772-9E58DEF9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0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00754-B044-44EC-9182-DFCB8D9C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8900F-2FB6-4999-AAE2-9854EF37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0B2CE-9D38-424E-AE23-06CAF35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B31DD-E469-4E4C-8EB1-5B059157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2C0EF-06BE-4F7D-B102-3458FF3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6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56F2B4-9451-4724-A39F-4A2CEA0B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FCFD71-D12C-4364-A702-541E1572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1D257-0F02-413B-9E50-ADEE7CB8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BFFB2C-D25B-4D85-BA70-5BA776DD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56210-1137-403D-9317-28C5CE1F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9A794-CF3B-43D7-83D0-E2C9960E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692EF-DCBA-4E97-BF63-7F258906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31359-4D28-4E37-9331-50A9F61F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6393F4-7789-4EF1-A89D-6929C7A2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212542-9F24-4508-A63D-D20802C3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8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80C8E-3B14-4DF6-94A8-FC020285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1DFCC-DE82-4698-9962-8701909B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38D30-5CC5-4748-91F2-F1814682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D1950-1E21-4EE9-B371-72E848FA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BC5F0-6747-4935-963E-E26D7B23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9A532-FAC2-4769-BDB4-35B3BB01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D24F3-2238-4C83-8F12-B2408E35E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F2CA4D-7827-43B4-9C8A-E37B2E49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4DBA7-40F2-4CA3-AFA2-E46CCCF9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84BBA8-177C-440E-A7F5-A9838B9A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495DB-CAB1-4107-8A9D-DB9A2786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1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559F8-17BB-45E6-AAD9-6E7E2ADC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A7B9BF-8F2B-4E61-B3D8-37C9C275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6903B-3B1E-4C29-B576-40F24A1D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946853-7CC3-4BB0-9CB5-1492B96FF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3CA758-532C-4C2A-9C26-FB1C9922C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FD406C-6E39-49E9-895F-FC51FF8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E25AC7-3639-4986-997C-8E567891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BC3B20-7E9C-4554-8FC4-EB5079C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2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26296-E67D-450C-80B6-D48E688C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D5B34-D604-477A-9C6E-3FD8F29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CCC0F7-4635-4542-8963-2F082856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DD49B-EF06-4BBE-A951-984446A8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6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810590-ECA4-4592-92C4-033B5D0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D111C9-BE7B-4083-A814-2CC4E0E7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083C25-AFCB-49CF-86D7-E614B4FD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2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D90C-142A-4E3F-8AE5-9659BE55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EE26A-F4A2-4F45-9398-266F9D76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26BAFC-318E-4BEE-BF07-E49605FB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C097F-7405-4A05-B3D4-C90E0218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A38A05-6F31-4B9D-883E-6CCF335B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76C0B-119B-48A5-B847-E350260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0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FE621-BE25-4C0C-BDD6-5EBC3544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FF03DC-AE88-4A48-88C7-C9452A5B8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3437A6-070C-45FE-AF41-F624631E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54B94-71B3-4476-ACDE-90013195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D433F-A488-4584-A43A-C575D81A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7064BA-CD08-406B-B890-E7B84B91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3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8EBBAF-67B3-4EA6-ADB8-E466979D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0B1452-C7E4-4420-A7DE-4F6FD2D6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880C1-994B-40E8-8C2F-96CEB7542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D1BE-51C7-468C-BDF6-65D8BF583315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35CBE-9F4A-4F76-8EF6-76BE5E74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8ED7BB-B51F-4540-8CA3-905CC415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738C-1249-404F-B428-A19256A04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B687BA-0099-48B0-97C9-6B44FD19A2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6848F48-1A9E-4A34-A046-0AEB058DFF2E}"/>
              </a:ext>
            </a:extLst>
          </p:cNvPr>
          <p:cNvSpPr/>
          <p:nvPr/>
        </p:nvSpPr>
        <p:spPr>
          <a:xfrm>
            <a:off x="525780" y="510540"/>
            <a:ext cx="10835640" cy="58369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168F2D5-4EB0-44BF-A904-987654F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51" y="1516380"/>
            <a:ext cx="339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-0.00301 L -0.06901 -0.00301 C -0.06419 0.00231 -0.05977 0.00926 -0.0543 0.01273 C -0.04974 0.01551 -0.04453 0.01389 -0.03958 0.01527 C -0.03607 0.01643 -0.03281 0.01875 -0.0293 0.0206 C -0.03086 0.02152 -0.03229 0.02245 -0.03372 0.02315 C -0.0362 0.0243 -0.03867 0.0243 -0.04115 0.02569 C -0.04479 0.02801 -0.04818 0.0324 -0.05143 0.03634 C -0.05182 0.03889 -0.05221 0.04166 -0.05287 0.04398 C -0.05365 0.04699 -0.05508 0.04907 -0.05586 0.05185 C -0.05703 0.05694 -0.05872 0.06759 -0.05872 0.06759 C -0.05729 0.07014 -0.05638 0.07523 -0.0543 0.07546 C -0.04505 0.07685 -0.03568 0.07291 -0.02643 0.07291 C -0.02383 0.07291 -0.02149 0.07453 -0.01901 0.07546 C -0.02149 0.07893 -0.02383 0.08287 -0.02643 0.08588 C -0.02826 0.08796 -0.03034 0.08958 -0.03229 0.0912 C -0.04284 0.09977 -0.03971 0.09768 -0.04844 0.10162 C -0.05091 0.10069 -0.05404 0.10208 -0.05586 0.09907 C -0.0569 0.09699 -0.05547 0.09305 -0.0543 0.0912 C -0.05274 0.08842 -0.05039 0.08773 -0.04844 0.08588 C -0.04701 0.0868 -0.04531 0.08703 -0.04401 0.08842 C -0.03568 0.09838 -0.03958 0.10509 -0.04115 0.12523 C -0.04167 0.1331 -0.04323 0.13912 -0.04544 0.14606 C -0.04727 0.15139 -0.04883 0.15717 -0.05143 0.1618 C -0.05339 0.16527 -0.05547 0.16852 -0.05729 0.17222 C -0.0638 0.18565 -0.05612 0.17523 -0.06458 0.18518 C -0.06615 0.18264 -0.06875 0.18102 -0.06901 0.17731 C -0.0694 0.17268 -0.06745 0.16828 -0.06615 0.16435 C -0.06497 0.16111 -0.06354 0.15833 -0.06172 0.15648 C -0.06055 0.15532 -0.04883 0.15139 -0.04844 0.15115 C -0.04427 0.14838 -0.04089 0.14259 -0.03672 0.14861 C -0.03529 0.15069 -0.03477 0.15393 -0.03372 0.15648 C -0.03438 0.16342 -0.03568 0.17801 -0.03672 0.18518 C -0.03711 0.18796 -0.03724 0.19074 -0.03815 0.19305 C -0.03932 0.19606 -0.04141 0.19791 -0.04258 0.20092 C -0.04388 0.20416 -0.0444 0.2081 -0.04544 0.21134 C -0.0513 0.2287 -0.05078 0.22592 -0.05872 0.24004 C -0.05925 0.24282 -0.05951 0.2456 -0.06016 0.24791 C -0.06589 0.26828 -0.06094 0.24398 -0.06458 0.26365 C -0.05287 0.27754 -0.06003 0.27129 -0.03229 0.2662 C -0.02734 0.26527 -0.01758 0.26111 -0.01758 0.26111 C -0.01484 0.25902 -0.00391 0.25069 0.00156 0.24791 C 0.00351 0.24699 0.00547 0.24629 0.00742 0.24537 C 0.02161 0.22639 0.00651 0.2449 0.01771 0.23495 C 0.02917 0.22477 0.01549 0.23356 0.02656 0.22708 C 0.02708 0.22453 0.02721 0.22152 0.02799 0.21921 C 0.02917 0.2162 0.03112 0.21435 0.03242 0.21134 C 0.03463 0.20648 0.03659 0.20115 0.03828 0.1956 C 0.03906 0.19328 0.03893 0.19004 0.03984 0.18796 C 0.04088 0.18472 0.04297 0.1831 0.04427 0.18009 C 0.04648 0.1743 0.04779 0.16759 0.05013 0.1618 C 0.0513 0.15879 0.05312 0.15671 0.05456 0.15393 C 0.05651 0.14977 0.05846 0.14514 0.06042 0.14074 C 0.06536 0.11875 0.06055 0.13541 0.06771 0.1199 C 0.06888 0.11759 0.06979 0.11481 0.0707 0.11203 C 0.07213 0.10764 0.07318 0.10277 0.07513 0.09907 C 0.0763 0.09652 0.07799 0.0956 0.07956 0.09375 C 0.08125 0.08402 0.08125 0.08264 0.08542 0.07291 C 0.08659 0.0699 0.08854 0.06805 0.08984 0.06504 C 0.09779 0.04606 0.09023 0.05671 0.09857 0.04676 C 0.09961 0.04328 0.10026 0.03935 0.10156 0.03634 C 0.10521 0.02708 0.11328 0.01018 0.11328 0.01018 C 0.11706 -0.00973 0.11159 0.01389 0.11927 -0.00301 C 0.12018 -0.0051 0.11992 -0.00834 0.1207 -0.01088 C 0.12474 -0.02338 0.12474 -0.01898 0.12956 -0.02917 C 0.1306 -0.03148 0.13125 -0.03473 0.13242 -0.03704 C 0.1345 -0.04074 0.14049 -0.04537 0.14271 -0.04746 C 0.14427 -0.04653 0.1457 -0.0456 0.14713 -0.04491 C 0.14909 -0.04375 0.15234 -0.0456 0.15299 -0.04213 C 0.15612 -0.0257 0.15169 -0.02014 0.1457 -0.01343 C 0.14388 -0.01135 0.14193 -0.00903 0.13984 -0.0081 C 0.13503 -0.00625 0.12995 -0.00648 0.12513 -0.00556 C 0.12357 -0.00463 0.12213 -0.00371 0.1207 -0.00301 C 0.11875 -0.00209 0.11549 -0.00371 0.11484 -0.00047 C 0.11419 0.00254 0.11771 0.00324 0.11927 0.00486 C 0.12604 0.00393 0.13294 0.00185 0.13984 0.00231 C 0.14323 0.00254 0.15586 0.00555 0.16185 0.01018 C 0.16393 0.01157 0.16575 0.01365 0.16771 0.01527 C 0.16875 0.01875 0.17044 0.02199 0.1707 0.02569 C 0.17122 0.0331 0.16758 0.03611 0.16484 0.03889 C 0.15703 0.04676 0.15807 0.04444 0.14713 0.04676 L 0.11927 0.05185 C 0.11732 0.05277 0.11497 0.05231 0.11328 0.05463 C 0.10924 0.06041 0.11393 0.0699 0.11628 0.07291 C 0.11797 0.075 0.12018 0.07453 0.12213 0.07546 C 0.13268 0.08078 0.11901 0.07546 0.13398 0.08078 C 0.13594 0.0824 0.13776 0.08449 0.13984 0.08588 C 0.14375 0.08889 0.14726 0.08958 0.15156 0.0912 C 0.15208 0.0956 0.15365 0.1 0.15299 0.10416 C 0.15247 0.10787 0.14596 0.11551 0.14427 0.11736 C 0.14232 0.11921 0.14036 0.12129 0.13828 0.12245 C 0.1345 0.12477 0.13047 0.12592 0.12656 0.12777 C 0.11914 0.13102 0.12266 0.12916 0.11628 0.13287 C 0.11523 0.13565 0.11354 0.13773 0.11328 0.14074 C 0.1125 0.15185 0.11732 0.15578 0.12213 0.15902 C 0.12448 0.16065 0.12708 0.16065 0.12956 0.1618 C 0.13099 0.1625 0.13242 0.16342 0.13398 0.16435 C 0.13594 0.1669 0.13828 0.16875 0.13984 0.17222 C 0.14245 0.17777 0.14101 0.1912 0.13984 0.1956 C 0.13906 0.19861 0.13685 0.1993 0.13542 0.20092 C 0.13437 0.2037 0.1306 0.21227 0.13099 0.21666 C 0.13125 0.21967 0.13242 0.22268 0.13398 0.22453 C 0.13659 0.22731 0.14271 0.22963 0.14271 0.22963 C 0.14518 0.22893 0.14805 0.22963 0.15013 0.22708 C 0.15156 0.225 0.15638 0.2074 0.15742 0.20347 C 0.15807 0.19861 0.15885 0.18796 0.16042 0.18264 C 0.1612 0.17986 0.16237 0.17731 0.16328 0.17477 C 0.1638 0.17129 0.16419 0.16782 0.16484 0.16435 C 0.16562 0.15995 0.16706 0.15578 0.16771 0.15115 C 0.16849 0.14606 0.16849 0.14074 0.16927 0.13565 C 0.16992 0.13102 0.17135 0.12685 0.17213 0.12245 C 0.17279 0.11921 0.17305 0.11551 0.17357 0.11203 C 0.17448 0.10671 0.17578 0.10162 0.17656 0.09629 C 0.18047 0.0706 0.175 0.09676 0.17956 0.06227 C 0.18112 0.05 0.18372 0.04768 0.18685 0.03634 C 0.1875 0.03379 0.18789 0.03102 0.18828 0.02847 C 0.1888 0.02222 0.18854 0.01574 0.18984 0.01018 C 0.18984 0.00972 0.19857 -0.01366 0.20013 -0.01598 C 0.20182 -0.01852 0.20404 -0.01945 0.20599 -0.0213 C 0.20703 -0.02477 0.20742 -0.02894 0.20898 -0.03172 C 0.21042 -0.03449 0.21289 -0.03519 0.21484 -0.03704 C 0.21823 -0.04028 0.22161 -0.04398 0.22513 -0.04746 C 0.23789 -0.05949 0.22969 -0.05139 0.24128 -0.06042 C 0.24674 -0.06482 0.24844 -0.06783 0.25456 -0.07084 C 0.25885 -0.07315 0.26328 -0.07454 0.26771 -0.07616 C 0.27435 -0.0831 0.27578 -0.08866 0.28398 -0.08148 C 0.28555 -0.0801 0.28594 -0.07616 0.28685 -0.07361 C 0.28424 -0.05463 0.28776 -0.06991 0.28099 -0.05787 C 0.27969 -0.05556 0.27943 -0.05209 0.27799 -0.05 C 0.27682 -0.04838 0.27513 -0.04838 0.2737 -0.04746 C 0.25872 -0.03681 0.26849 -0.04098 0.25299 -0.03704 C 0.25156 -0.03519 0.25026 -0.0331 0.2487 -0.03172 C 0.24648 -0.02986 0.24023 -0.02732 0.23828 -0.02639 C 0.23737 -0.02292 0.23385 -0.01875 0.23542 -0.01598 C 0.23828 -0.01088 0.24336 -0.01343 0.24713 -0.01088 C 0.24961 -0.00903 0.25195 -0.00648 0.25456 -0.00556 C 0.25885 -0.00394 0.26341 -0.00394 0.26771 -0.00301 C 0.27122 -0.00232 0.27461 -0.00116 0.27799 -0.00047 C 0.27851 0.00324 0.27982 0.00648 0.27956 0.01018 C 0.27917 0.01551 0.27487 0.02569 0.27213 0.02847 C 0.2694 0.03102 0.26628 0.03194 0.26328 0.03356 C 0.25963 0.03565 0.24466 0.0412 0.24427 0.04143 C 0.24271 0.04328 0.24088 0.04421 0.23984 0.04676 C 0.2388 0.04884 0.23815 0.05185 0.23828 0.05463 C 0.23867 0.05995 0.23958 0.06551 0.24128 0.07014 C 0.24271 0.07407 0.25182 0.08009 0.25299 0.08078 C 0.25638 0.08217 0.2599 0.0824 0.26328 0.08333 C 0.26628 0.0824 0.2707 0.08518 0.27213 0.08078 C 0.2737 0.07592 0.2707 0.0699 0.26927 0.06504 C 0.26693 0.05764 0.26276 0.05532 0.25898 0.05185 C 0.25547 0.05277 0.25195 0.05277 0.2487 0.05463 C 0.24284 0.05764 0.24245 0.0669 0.23984 0.07546 C 0.23893 0.07824 0.23789 0.08078 0.23685 0.08333 C 0.23359 0.10046 0.2349 0.09051 0.23685 0.12245 C 0.23802 0.1419 0.23763 0.13264 0.23984 0.14606 C 0.24036 0.14953 0.24049 0.15324 0.24128 0.15648 C 0.24232 0.16088 0.24661 0.1699 0.2487 0.17222 C 0.25325 0.17731 0.2582 0.17824 0.26328 0.18009 C 0.2668 0.18264 0.27318 0.18125 0.2737 0.18796 C 0.27409 0.19514 0.2681 0.19907 0.26484 0.20347 C 0.26289 0.20625 0.26107 0.20926 0.25898 0.21134 C 0.25664 0.21365 0.25404 0.21504 0.25156 0.21666 C 0.24375 0.22176 0.24388 0.22129 0.23685 0.22453 C 0.22982 0.23078 0.2237 0.23865 0.21484 0.22453 C 0.20573 0.20995 0.21784 0.20532 0.2207 0.20347 C 0.22604 0.2044 0.23151 0.20486 0.23685 0.20625 C 0.2418 0.2074 0.25156 0.21134 0.25156 0.21134 C 0.25456 0.21481 0.25885 0.2162 0.26042 0.22176 C 0.26133 0.22523 0.26185 0.22963 0.26328 0.2324 C 0.26641 0.23773 0.27292 0.23889 0.27656 0.24004 C 0.28047 0.23935 0.28463 0.24004 0.28841 0.2375 C 0.28997 0.23634 0.2901 0.23194 0.29128 0.22963 C 0.29258 0.22754 0.29427 0.22615 0.2957 0.22453 C 0.29622 0.22014 0.29635 0.21551 0.29713 0.21134 C 0.29896 0.20208 0.30195 0.19166 0.30456 0.18264 C 0.30599 0.16921 0.30768 0.15277 0.31042 0.14074 C 0.31133 0.1368 0.31341 0.13379 0.31484 0.13032 C 0.32513 0.075 0.31016 0.15139 0.32213 0.10162 C 0.32838 0.07569 0.32487 0.08565 0.32799 0.06759 C 0.32943 0.05972 0.32969 0.05069 0.33242 0.04398 C 0.33398 0.04051 0.33581 0.0375 0.33685 0.03356 C 0.34883 -0.00857 0.33724 0.0206 0.34713 -0.00301 C 0.35026 -0.02477 0.34648 -0.00324 0.35156 -0.0213 C 0.35234 -0.02385 0.35221 -0.02685 0.35312 -0.02917 C 0.35417 -0.03218 0.35599 -0.03426 0.35742 -0.03704 C 0.35846 -0.04121 0.35911 -0.04584 0.36042 -0.05 C 0.36159 -0.05394 0.36367 -0.05648 0.36484 -0.06042 C 0.36758 -0.07014 0.36562 -0.07824 0.37213 -0.08148 C 0.37604 -0.08334 0.38008 -0.0831 0.38398 -0.08403 C 0.38737 -0.0831 0.39088 -0.08287 0.39427 -0.08148 C 0.39726 -0.0801 0.40013 -0.07778 0.40312 -0.07616 C 0.40495 -0.07523 0.40703 -0.07454 0.40898 -0.07361 C 0.42018 -0.06366 0.40898 -0.07223 0.4237 -0.06574 C 0.42669 -0.06435 0.43242 -0.06042 0.43242 -0.06042 C 0.43229 -0.05857 0.43112 -0.04121 0.42956 -0.03704 C 0.4276 -0.03195 0.4237 -0.02685 0.4207 -0.02385 C 0.41875 -0.02199 0.4168 -0.02014 0.41484 -0.01875 C 0.41133 -0.01598 0.4082 -0.01528 0.40456 -0.01343 C 0.40299 -0.01273 0.40156 -0.01158 0.40013 -0.01088 C 0.39362 -0.01227 0.37604 -0.01459 0.36771 -0.0213 C 0.36549 -0.02315 0.3638 -0.02639 0.36185 -0.02917 C 0.36146 -0.02385 0.36016 -0.01875 0.36042 -0.01343 C 0.36081 -0.00579 0.36328 0.00625 0.36771 0.01018 C 0.37005 0.01203 0.37266 0.0118 0.37513 0.01273 C 0.3776 0.01527 0.37982 0.01852 0.38242 0.0206 C 0.38437 0.02199 0.38646 0.02222 0.38841 0.02315 C 0.40521 0.03217 0.38958 0.02546 0.40456 0.03102 L 0.42513 0.03889 C 0.42461 0.04236 0.425 0.04652 0.4237 0.0493 C 0.42226 0.05208 0.41497 0.05902 0.41185 0.05972 C 0.39375 0.06389 0.35742 0.07014 0.35742 0.07014 C 0.36042 0.07546 0.36562 0.0787 0.36628 0.08588 C 0.3668 0.0912 0.36693 0.09652 0.36771 0.10162 C 0.36836 0.10532 0.36979 0.10856 0.3707 0.11203 C 0.37135 0.11458 0.37174 0.11736 0.37213 0.1199 C 0.37331 0.13472 0.37318 0.13634 0.37513 0.14861 C 0.37552 0.15139 0.37565 0.1544 0.37656 0.15648 C 0.37812 0.15995 0.38047 0.1618 0.38242 0.16435 C 0.38542 0.16342 0.38867 0.16412 0.39128 0.1618 C 0.39492 0.15856 0.39792 0.1493 0.40013 0.14352 C 0.40065 0.14074 0.4013 0.13819 0.40156 0.13565 C 0.40221 0.13032 0.40208 0.125 0.40312 0.1199 C 0.40365 0.1169 0.40508 0.11458 0.40599 0.11203 C 0.40508 0.10764 0.40534 0.10139 0.40312 0.09907 C 0.39635 0.09213 0.39427 0.10648 0.39271 0.11203 C 0.38932 0.15463 0.39414 0.11435 0.38841 0.13819 C 0.38594 0.14838 0.38789 0.1537 0.38398 0.16435 C 0.38099 0.17222 0.38034 0.17338 0.37812 0.18264 C 0.37604 0.1912 0.37383 0.19977 0.37213 0.20879 C 0.37174 0.21134 0.37135 0.21412 0.3707 0.21666 C 0.36992 0.21944 0.36875 0.22176 0.36771 0.22453 C 0.36823 0.22801 0.36797 0.23217 0.36927 0.23495 C 0.37226 0.24143 0.38229 0.2419 0.38542 0.24282 C 0.40065 0.24097 0.41588 0.24051 0.43099 0.2375 C 0.4332 0.23703 0.43503 0.23426 0.43685 0.2324 C 0.43945 0.22986 0.44193 0.22754 0.44427 0.22453 C 0.44726 0.22037 0.45482 0.2037 0.45599 0.20092 C 0.45859 0.1949 0.46133 0.18912 0.46341 0.18264 C 0.46706 0.17083 0.47161 0.14861 0.4737 0.13565 C 0.47487 0.12777 0.47565 0.1199 0.47656 0.11203 C 0.47708 0.10764 0.47708 0.10301 0.47812 0.09907 C 0.48008 0.09004 0.48542 0.07291 0.48542 0.07291 C 0.48646 0.06227 0.48672 0.05162 0.48841 0.04143 C 0.48971 0.0331 0.49245 0.02592 0.49427 0.01805 C 0.49596 0.01018 0.497 0.00208 0.4987 -0.00556 C 0.49948 -0.00926 0.50078 -0.0125 0.50156 -0.01598 C 0.50521 -0.03172 0.50599 -0.05 0.51185 -0.0632 C 0.5138 -0.06736 0.51601 -0.07153 0.51784 -0.07616 C 0.5194 -0.08033 0.52005 -0.08588 0.52213 -0.08935 C 0.52604 -0.0956 0.53099 -0.09977 0.53542 -0.10486 C 0.53685 -0.10672 0.53841 -0.10834 0.53984 -0.11019 C 0.5418 -0.11273 0.54375 -0.11551 0.5457 -0.11806 C 0.54961 -0.12246 0.55312 -0.12848 0.55755 -0.13102 L 0.56185 -0.13357 C 0.56536 -0.13102 0.57083 -0.13195 0.57213 -0.12593 C 0.57812 -0.09769 0.57005 -0.09468 0.56484 -0.07616 C 0.56341 -0.0713 0.5638 -0.06482 0.56185 -0.06042 C 0.55859 -0.05278 0.55716 -0.04815 0.55312 -0.04213 C 0.54805 -0.03473 0.54974 -0.03843 0.54427 -0.03426 C 0.53333 -0.02616 0.54375 -0.03079 0.52956 -0.02639 C 0.52617 -0.02385 0.52279 -0.02084 0.51927 -0.01875 C 0.51393 -0.01551 0.50599 -0.01297 0.50013 -0.01088 C 0.49766 -0.00903 0.49518 -0.00764 0.49284 -0.00556 C 0.48984 -0.00324 0.48711 0.00046 0.48398 0.00231 C 0.48112 0.00393 0.47812 0.00393 0.47513 0.00486 C 0.48346 0.02453 0.47448 0.00856 0.48841 0.01805 C 0.49206 0.02037 0.49505 0.02569 0.4987 0.02847 C 0.50286 0.03171 0.50742 0.03379 0.51185 0.03634 C 0.52161 0.0412 0.52695 0.04236 0.53685 0.04676 C 0.53841 0.04745 0.53984 0.04861 0.54128 0.0493 C 0.54323 0.05023 0.54531 0.05092 0.54713 0.05185 C 0.55169 0.0544 0.56042 0.05972 0.56042 0.05972 C 0.56094 0.06227 0.56185 0.06481 0.56185 0.06759 C 0.56185 0.07199 0.56133 0.07662 0.56042 0.08078 C 0.55924 0.08634 0.55351 0.09629 0.55156 0.09907 C 0.54935 0.10208 0.54661 0.10393 0.54427 0.10671 C 0.54167 0.10995 0.53958 0.11435 0.53685 0.11736 C 0.53463 0.11967 0.5319 0.12037 0.52956 0.12245 C 0.5194 0.13148 0.53151 0.125 0.51927 0.13032 C 0.51732 0.13217 0.51497 0.13287 0.51341 0.13565 C 0.51224 0.1375 0.51289 0.1412 0.51185 0.14352 C 0.51081 0.14583 0.50898 0.14699 0.50742 0.14861 C 0.50508 0.14606 0.50117 0.1456 0.50013 0.14074 C 0.49622 0.12361 0.50208 0.12199 0.50742 0.11736 C 0.51146 0.11805 0.51601 0.11597 0.51927 0.1199 C 0.52174 0.12315 0.52213 0.13565 0.52213 0.13565 C 0.52174 0.14166 0.52226 0.14838 0.5207 0.15393 C 0.52005 0.15625 0.51745 0.15463 0.51628 0.15648 C 0.51523 0.15833 0.51523 0.16157 0.51484 0.16435 C 0.5125 0.18102 0.51406 0.1787 0.51042 0.19838 C 0.5099 0.20092 0.50976 0.2037 0.50898 0.20625 C 0.50768 0.20995 0.50599 0.21319 0.50456 0.21666 C 0.50404 0.22014 0.50365 0.22361 0.50312 0.22708 C 0.5026 0.22963 0.5 0.23472 0.50156 0.23495 C 0.50651 0.23588 0.51133 0.23102 0.51628 0.22963 C 0.5207 0.22847 0.52513 0.22801 0.52956 0.22708 C 0.54766 0.22893 0.56588 0.22986 0.58398 0.2324 C 0.58555 0.2324 0.58685 0.23426 0.58841 0.23495 C 0.60221 0.2419 0.58542 0.23194 0.60156 0.24282 C 0.60312 0.24375 0.60456 0.24421 0.60599 0.24537 C 0.60898 0.24768 0.61367 0.25208 0.61628 0.25578 C 0.61797 0.2581 0.61927 0.26111 0.6207 0.26365 C 0.62187 0.2699 0.6237 0.27824 0.6237 0.28449 C 0.6237 0.29074 0.62292 0.29676 0.62226 0.30277 C 0.62187 0.30555 0.622 0.30902 0.6207 0.31065 C 0.61823 0.31389 0.61185 0.31597 0.61185 0.31597 C 0.61042 0.31504 0.60807 0.31597 0.60755 0.31342 C 0.60508 0.30277 0.61029 0.30208 0.61341 0.30023 C 0.63268 0.3044 0.63437 0.29537 0.64284 0.31342 C 0.64388 0.31574 0.64479 0.31852 0.6457 0.32129 C 0.64622 0.32546 0.64661 0.32986 0.64726 0.33426 C 0.64753 0.33703 0.64831 0.33935 0.6487 0.34213 C 0.64922 0.34629 0.64948 0.35092 0.65013 0.35509 C 0.65091 0.35972 0.65221 0.36389 0.65312 0.36828 C 0.65365 0.37083 0.65417 0.37338 0.65456 0.37615 C 0.65521 0.38032 0.65495 0.38518 0.65599 0.38912 C 0.6569 0.39236 0.65898 0.39444 0.66042 0.39699 C 0.66198 0.40833 0.66185 0.40393 0.66185 0.41018 L 0.6487 0.36041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秋田 賢</dc:creator>
  <cp:lastModifiedBy>秋田 賢</cp:lastModifiedBy>
  <cp:revision>2</cp:revision>
  <dcterms:created xsi:type="dcterms:W3CDTF">2019-06-29T07:26:12Z</dcterms:created>
  <dcterms:modified xsi:type="dcterms:W3CDTF">2019-06-29T08:54:22Z</dcterms:modified>
</cp:coreProperties>
</file>