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9" r:id="rId5"/>
    <p:sldId id="267" r:id="rId6"/>
    <p:sldId id="272" r:id="rId7"/>
    <p:sldId id="271" r:id="rId8"/>
    <p:sldId id="268" r:id="rId9"/>
    <p:sldId id="274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6BA25-C040-1BF0-05F2-594C910E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07AE45-1434-EB81-8007-EE17114F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A9824A-A877-9D77-15A5-1C77F8A2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19C644-CB15-C9DA-F3BA-D11E3DF7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A95B2-27CC-6659-6FF8-D4AA69D5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ADEE-0222-5321-3B84-EE6F6DD3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E68A25-E738-279B-B83F-7842252D3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37E61-94E4-99F6-E60A-63657829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28C33-9313-4FCA-80BA-4FC20C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C4CD40-CBB7-0B56-637D-08BB6BE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DAC1AA-FD3E-A1A5-837A-F5ADF4080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71A97D-9333-CCD0-DE31-1B6DAAAC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7921F-7C97-48E1-9D06-4127B9E8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DFE237-516D-EA45-7371-44B73BE5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2575B1-FDFD-1BDF-95EE-51CC37E4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FB495-D36A-0427-E850-51817CE9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DB9EF-7EDC-21C1-EB5B-D0E3CE68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297A3-2040-795C-6235-C388F072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D9D7E-FCC9-E55A-A912-8CFF1F75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0839EF-43AC-0959-8EC4-614EC437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D009B-C697-E300-918C-4742207F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187F2-137B-6FD8-452D-257D5939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78D75-1015-8DE2-0179-1A10FB6F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E223C-1238-8D6D-2415-EBE27E42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B3BFEF-FC7F-6B26-CEFC-EC42804A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0659-54C1-0A38-E0BE-5383F93E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3728E-4729-E1D2-0330-6D4C8A5B7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7A73AE-AC94-FCCF-7045-035B150C9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F2403D-075D-5D5B-B20B-2B58C119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6F8D4-EEDE-7EB4-F57C-CEF560A1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4365EA-406C-8410-7ECD-8D982FEF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F1853-CC1A-668D-BF37-8C07CD71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EA63E2-CD67-A1AE-5B39-F77443C0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A10AAA-132A-5FDE-AFA3-15EFF648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334963-B3F4-3AFA-BC35-24CA2E696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57BC69-78AF-BA6C-85E6-46F1D99E4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C11765-C417-F85D-ED18-692C7114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C32598-7A7E-A944-7FCF-004E1252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135D02-3657-255B-F991-63903BAA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56BBA-44F6-BF9D-3724-E419AAD7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09C839-53CE-0B42-336E-A2596882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8EC4EA-9B9F-0C27-5F81-B2C13AF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3FFB90-F650-0EAB-253F-1742835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DAF428-6E48-B699-7FD1-425A3190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11B463-1A5B-9C4C-57EE-052EBC54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3BDB5-EACD-396E-3CBB-D5625820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2D4A9-489D-B668-5E16-815F3591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AFAE6-D1B9-130D-7AAE-C673B4B3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4DB933-68F6-76FB-0382-CDDA00E0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6C38E-0355-5792-99F4-EEB8743E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8CB24C-7C86-E314-A99A-5591E284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47C424-8282-02BF-6924-C7EFDD5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85CE6-B45B-F373-42E8-12C785AF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95C752-564A-9303-B20F-4C0CEBDFE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4195CC-6A47-A1E1-9EB7-46B4EC5B6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231162-C890-546C-4A91-213B6CCA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2CD6A7-039A-6D36-05B5-4983F3E7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2C6AC5-9915-9DCA-F70A-68F3B9E4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36BA8C-3F01-50E8-451D-9B4FC945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EC1B4D-28CA-D810-AEE7-6CA9B8CD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B5A935-4FDD-EC0C-B9FC-556920587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938F-9BF7-4F20-B1B3-D2931684252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A00F2-5CEB-14E6-D5ED-101095FB8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123F8-7051-79B2-CA03-BD705E2A9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6807F18-449C-D4BF-CA1C-BA7222FB99D9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/>
              <a:t>溫度產測軟體</a:t>
            </a:r>
            <a:r>
              <a:rPr lang="en-US" altLang="zh-TW" sz="6600" b="1" dirty="0"/>
              <a:t>-</a:t>
            </a:r>
            <a:r>
              <a:rPr lang="en-US" altLang="zh-TW" sz="6600" b="1" dirty="0" err="1"/>
              <a:t>eGGi</a:t>
            </a:r>
            <a:r>
              <a:rPr lang="zh-TW" altLang="en-US" sz="6600" b="1" dirty="0"/>
              <a:t>主機</a:t>
            </a:r>
            <a:endParaRPr lang="en-US" sz="6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BCC742-241B-1CF6-7125-CCE9ED37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1107996"/>
            <a:ext cx="8014329" cy="5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9BA29BE-EDA3-888E-78FE-06ACC24A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" r="19951" b="39171"/>
          <a:stretch/>
        </p:blipFill>
        <p:spPr>
          <a:xfrm>
            <a:off x="1696915" y="555498"/>
            <a:ext cx="8959362" cy="5261087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66570502-65DC-FAD0-43C7-7BDDD2193EBC}"/>
              </a:ext>
            </a:extLst>
          </p:cNvPr>
          <p:cNvSpPr/>
          <p:nvPr/>
        </p:nvSpPr>
        <p:spPr>
          <a:xfrm>
            <a:off x="1696916" y="1951892"/>
            <a:ext cx="3138854" cy="1406770"/>
          </a:xfrm>
          <a:prstGeom prst="frame">
            <a:avLst>
              <a:gd name="adj1" fmla="val 7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621DE6-8832-3AE7-2A8F-F9B3FF8308B0}"/>
              </a:ext>
            </a:extLst>
          </p:cNvPr>
          <p:cNvSpPr txBox="1"/>
          <p:nvPr/>
        </p:nvSpPr>
        <p:spPr>
          <a:xfrm>
            <a:off x="2734407" y="5933170"/>
            <a:ext cx="77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  <a:r>
              <a:rPr lang="zh-TW" altLang="en-US" dirty="0"/>
              <a:t>儲存資料跟</a:t>
            </a:r>
            <a:r>
              <a:rPr lang="en-US" altLang="zh-TW" dirty="0"/>
              <a:t>ROI</a:t>
            </a:r>
            <a:r>
              <a:rPr lang="zh-TW" altLang="en-US" dirty="0"/>
              <a:t> </a:t>
            </a:r>
            <a:r>
              <a:rPr lang="en-US" altLang="zh-TW" dirty="0"/>
              <a:t>Merge</a:t>
            </a:r>
            <a:r>
              <a:rPr lang="zh-TW" altLang="en-US" dirty="0"/>
              <a:t>圖片存放在</a:t>
            </a:r>
            <a:r>
              <a:rPr lang="en-US" altLang="zh-TW" dirty="0"/>
              <a:t>EGGI_COM</a:t>
            </a:r>
            <a:r>
              <a:rPr lang="zh-TW" altLang="en-US" dirty="0"/>
              <a:t>裡面的</a:t>
            </a:r>
            <a:r>
              <a:rPr lang="en-US" altLang="zh-TW" dirty="0"/>
              <a:t>excel</a:t>
            </a:r>
            <a:r>
              <a:rPr lang="zh-TW" altLang="en-US" dirty="0"/>
              <a:t>和</a:t>
            </a:r>
            <a:r>
              <a:rPr lang="en-US" altLang="zh-TW" dirty="0" err="1"/>
              <a:t>roi</a:t>
            </a:r>
            <a:r>
              <a:rPr lang="zh-TW" altLang="en-US" dirty="0"/>
              <a:t>資料夾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8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33CF5A5-0343-3B30-ECB4-757F56A89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34"/>
          <a:stretch/>
        </p:blipFill>
        <p:spPr>
          <a:xfrm>
            <a:off x="317040" y="298586"/>
            <a:ext cx="6699681" cy="5284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D41C9CA-38B6-D1D4-0045-D0ABF088F0FC}"/>
              </a:ext>
            </a:extLst>
          </p:cNvPr>
          <p:cNvSpPr txBox="1"/>
          <p:nvPr/>
        </p:nvSpPr>
        <p:spPr>
          <a:xfrm>
            <a:off x="7174524" y="615462"/>
            <a:ext cx="470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  <a:r>
              <a:rPr lang="zh-TW" altLang="en-US" dirty="0"/>
              <a:t>會累積當天的所有結果並將新的資料往下寫入，若是隔天則會另存檔名為新日期的</a:t>
            </a:r>
            <a:r>
              <a:rPr lang="en-US" altLang="zh-TW" dirty="0"/>
              <a:t>excel</a:t>
            </a:r>
            <a:r>
              <a:rPr lang="zh-TW" altLang="en-US" dirty="0"/>
              <a:t>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4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41C9CA-38B6-D1D4-0045-D0ABF088F0FC}"/>
              </a:ext>
            </a:extLst>
          </p:cNvPr>
          <p:cNvSpPr txBox="1"/>
          <p:nvPr/>
        </p:nvSpPr>
        <p:spPr>
          <a:xfrm>
            <a:off x="3358660" y="5143499"/>
            <a:ext cx="57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roi</a:t>
            </a:r>
            <a:r>
              <a:rPr lang="zh-TW" altLang="en-US" dirty="0"/>
              <a:t>資料夾會累積之前的拉過來並更名成</a:t>
            </a:r>
            <a:r>
              <a:rPr lang="en-US" altLang="zh-TW" dirty="0"/>
              <a:t>ID</a:t>
            </a:r>
            <a:r>
              <a:rPr lang="zh-TW" altLang="en-US" dirty="0"/>
              <a:t>的圖片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29815D-F779-4E50-0093-62568D7B1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"/>
          <a:stretch/>
        </p:blipFill>
        <p:spPr>
          <a:xfrm>
            <a:off x="850377" y="447925"/>
            <a:ext cx="10491245" cy="43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1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05C9024-D07E-4969-6D67-0A14F3D3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75" y="133884"/>
            <a:ext cx="9493850" cy="62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B159D60-7739-FF74-4F21-4AF519ED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9" y="731520"/>
            <a:ext cx="5791702" cy="3475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F2B4581-B9D3-424F-5CCB-AFE24008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1519"/>
            <a:ext cx="5791702" cy="3475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48C97C-CF3A-BD6C-8793-E91CE0139D58}"/>
              </a:ext>
            </a:extLst>
          </p:cNvPr>
          <p:cNvSpPr txBox="1"/>
          <p:nvPr/>
        </p:nvSpPr>
        <p:spPr>
          <a:xfrm>
            <a:off x="1031240" y="4297680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先選設定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F1EACF-D001-1C79-3BCC-3F741E22A024}"/>
              </a:ext>
            </a:extLst>
          </p:cNvPr>
          <p:cNvSpPr txBox="1"/>
          <p:nvPr/>
        </p:nvSpPr>
        <p:spPr>
          <a:xfrm>
            <a:off x="7046211" y="4297680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</a:t>
            </a:r>
            <a:r>
              <a:rPr lang="en-US" altLang="zh-TW" dirty="0"/>
              <a:t>”</a:t>
            </a:r>
            <a:r>
              <a:rPr lang="en-US" altLang="zh-TW" dirty="0" err="1"/>
              <a:t>Wifi</a:t>
            </a:r>
            <a:r>
              <a:rPr lang="en-US" altLang="zh-TW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2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63AD8E-8035-5095-B8CC-9EC336E8F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370840"/>
            <a:ext cx="8829040" cy="529742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121EB38-3E71-2BEF-0138-474C16F4A354}"/>
              </a:ext>
            </a:extLst>
          </p:cNvPr>
          <p:cNvSpPr txBox="1"/>
          <p:nvPr/>
        </p:nvSpPr>
        <p:spPr>
          <a:xfrm>
            <a:off x="4831080" y="5804654"/>
            <a:ext cx="233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</a:rPr>
              <a:t>查看</a:t>
            </a:r>
            <a:r>
              <a:rPr lang="en-US" altLang="zh-TW" sz="3200" b="1" dirty="0" err="1">
                <a:solidFill>
                  <a:srgbClr val="FF0000"/>
                </a:solidFill>
              </a:rPr>
              <a:t>ip</a:t>
            </a:r>
            <a:r>
              <a:rPr lang="zh-TW" altLang="en-US" sz="3200" b="1" dirty="0">
                <a:solidFill>
                  <a:srgbClr val="FF0000"/>
                </a:solidFill>
              </a:rPr>
              <a:t>位置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6CC46CBB-FECE-3EB6-9576-3651EBAF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38" y="316722"/>
            <a:ext cx="9089924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FEA88F8-7705-4428-8010-8906047F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43" y="377083"/>
            <a:ext cx="9128672" cy="6217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01985796-544C-FDAA-561D-AD96DF49AA13}"/>
              </a:ext>
            </a:extLst>
          </p:cNvPr>
          <p:cNvSpPr/>
          <p:nvPr/>
        </p:nvSpPr>
        <p:spPr>
          <a:xfrm>
            <a:off x="2057400" y="1890289"/>
            <a:ext cx="2980592" cy="35169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8B53C7-D183-ECE8-CD29-150FEB98BBB0}"/>
              </a:ext>
            </a:extLst>
          </p:cNvPr>
          <p:cNvSpPr txBox="1"/>
          <p:nvPr/>
        </p:nvSpPr>
        <p:spPr>
          <a:xfrm>
            <a:off x="2057400" y="1520957"/>
            <a:ext cx="463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r>
              <a:rPr lang="zh-TW" altLang="en-US" b="1" dirty="0">
                <a:solidFill>
                  <a:srgbClr val="FF0000"/>
                </a:solidFill>
              </a:rPr>
              <a:t>掃描條碼成功後，</a:t>
            </a:r>
            <a:r>
              <a:rPr lang="en-US" altLang="zh-TW" b="1" dirty="0">
                <a:solidFill>
                  <a:srgbClr val="FF0000"/>
                </a:solidFill>
              </a:rPr>
              <a:t>ID</a:t>
            </a:r>
            <a:r>
              <a:rPr lang="zh-TW" altLang="en-US" b="1" dirty="0">
                <a:solidFill>
                  <a:srgbClr val="FF0000"/>
                </a:solidFill>
              </a:rPr>
              <a:t>欄位顯示該條碼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11696848-7366-2DA1-340B-E16A60922787}"/>
              </a:ext>
            </a:extLst>
          </p:cNvPr>
          <p:cNvSpPr/>
          <p:nvPr/>
        </p:nvSpPr>
        <p:spPr>
          <a:xfrm>
            <a:off x="2057400" y="2259622"/>
            <a:ext cx="2980592" cy="3516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CDCAA2-3804-C976-512A-B4EFB0E96D0F}"/>
              </a:ext>
            </a:extLst>
          </p:cNvPr>
          <p:cNvSpPr txBox="1"/>
          <p:nvPr/>
        </p:nvSpPr>
        <p:spPr>
          <a:xfrm>
            <a:off x="2057399" y="2549767"/>
            <a:ext cx="194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3.</a:t>
            </a:r>
            <a:r>
              <a:rPr lang="zh-TW" altLang="en-US" b="1" dirty="0">
                <a:solidFill>
                  <a:srgbClr val="FF0000"/>
                </a:solidFill>
              </a:rPr>
              <a:t>輸入</a:t>
            </a:r>
            <a:r>
              <a:rPr lang="en-US" altLang="zh-TW" b="1" dirty="0" err="1">
                <a:solidFill>
                  <a:srgbClr val="FF0000"/>
                </a:solidFill>
              </a:rPr>
              <a:t>eGGi</a:t>
            </a:r>
            <a:r>
              <a:rPr lang="zh-TW" altLang="en-US" b="1" dirty="0">
                <a:solidFill>
                  <a:srgbClr val="FF0000"/>
                </a:solidFill>
              </a:rPr>
              <a:t>主機</a:t>
            </a:r>
            <a:r>
              <a:rPr lang="en-US" altLang="zh-TW" b="1" dirty="0">
                <a:solidFill>
                  <a:srgbClr val="FF0000"/>
                </a:solidFill>
              </a:rPr>
              <a:t>IP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D8963037-69A9-68B9-D64E-CCD8F434728D}"/>
              </a:ext>
            </a:extLst>
          </p:cNvPr>
          <p:cNvSpPr/>
          <p:nvPr/>
        </p:nvSpPr>
        <p:spPr>
          <a:xfrm>
            <a:off x="5037992" y="2259622"/>
            <a:ext cx="738554" cy="3516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CA6BDE-A5DA-883C-C068-2AD09AE0D467}"/>
              </a:ext>
            </a:extLst>
          </p:cNvPr>
          <p:cNvSpPr txBox="1"/>
          <p:nvPr/>
        </p:nvSpPr>
        <p:spPr>
          <a:xfrm>
            <a:off x="4000500" y="2532126"/>
            <a:ext cx="250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4.</a:t>
            </a:r>
            <a:r>
              <a:rPr lang="zh-TW" altLang="en-US" b="1" dirty="0">
                <a:solidFill>
                  <a:srgbClr val="FF0000"/>
                </a:solidFill>
              </a:rPr>
              <a:t>輸入完後按下</a:t>
            </a:r>
            <a:r>
              <a:rPr lang="en-US" altLang="zh-TW" b="1" dirty="0">
                <a:solidFill>
                  <a:srgbClr val="FF0000"/>
                </a:solidFill>
              </a:rPr>
              <a:t>”</a:t>
            </a:r>
            <a:r>
              <a:rPr lang="zh-TW" altLang="en-US" b="1" dirty="0">
                <a:solidFill>
                  <a:srgbClr val="FF0000"/>
                </a:solidFill>
              </a:rPr>
              <a:t>連接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17D3052-C8D6-BCF2-0E03-26816B8B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1" y="262635"/>
            <a:ext cx="8935307" cy="6059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6E621944-EE7F-B4F8-4631-96BC45B42D9F}"/>
              </a:ext>
            </a:extLst>
          </p:cNvPr>
          <p:cNvSpPr/>
          <p:nvPr/>
        </p:nvSpPr>
        <p:spPr>
          <a:xfrm>
            <a:off x="160031" y="2971800"/>
            <a:ext cx="8799331" cy="3261946"/>
          </a:xfrm>
          <a:prstGeom prst="frame">
            <a:avLst>
              <a:gd name="adj1" fmla="val 20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762F0CED-E0FA-D982-26A1-379FE1275698}"/>
              </a:ext>
            </a:extLst>
          </p:cNvPr>
          <p:cNvSpPr/>
          <p:nvPr/>
        </p:nvSpPr>
        <p:spPr>
          <a:xfrm>
            <a:off x="4396153" y="1389185"/>
            <a:ext cx="4563209" cy="1494692"/>
          </a:xfrm>
          <a:prstGeom prst="frame">
            <a:avLst>
              <a:gd name="adj1" fmla="val 20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E859AB-D6C4-66A7-E866-C1831D3FB250}"/>
              </a:ext>
            </a:extLst>
          </p:cNvPr>
          <p:cNvSpPr txBox="1"/>
          <p:nvPr/>
        </p:nvSpPr>
        <p:spPr>
          <a:xfrm>
            <a:off x="6356839" y="949542"/>
            <a:ext cx="25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Result</a:t>
            </a:r>
            <a:r>
              <a:rPr lang="zh-TW" altLang="en-US" b="1" dirty="0">
                <a:solidFill>
                  <a:srgbClr val="FF0000"/>
                </a:solidFill>
              </a:rPr>
              <a:t>欄位顯示資訊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218215-0E4E-BB1D-E799-388FD1C7F20A}"/>
              </a:ext>
            </a:extLst>
          </p:cNvPr>
          <p:cNvSpPr txBox="1"/>
          <p:nvPr/>
        </p:nvSpPr>
        <p:spPr>
          <a:xfrm>
            <a:off x="2725616" y="3292152"/>
            <a:ext cx="382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顯示</a:t>
            </a:r>
            <a:r>
              <a:rPr lang="en-US" altLang="zh-TW" b="1" dirty="0">
                <a:solidFill>
                  <a:srgbClr val="FF0000"/>
                </a:solidFill>
              </a:rPr>
              <a:t>Well</a:t>
            </a:r>
            <a:r>
              <a:rPr lang="zh-TW" altLang="en-US" b="1" dirty="0">
                <a:solidFill>
                  <a:srgbClr val="FF0000"/>
                </a:solidFill>
              </a:rPr>
              <a:t>槽和上蓋溫度曲線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1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2CAC88-0864-8BA7-1CB6-A86F7072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3" y="258824"/>
            <a:ext cx="8849006" cy="6018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DCE8CCD9-C954-C886-A147-C04D0DBF2E65}"/>
              </a:ext>
            </a:extLst>
          </p:cNvPr>
          <p:cNvSpPr/>
          <p:nvPr/>
        </p:nvSpPr>
        <p:spPr>
          <a:xfrm>
            <a:off x="2321168" y="2505808"/>
            <a:ext cx="1354017" cy="395654"/>
          </a:xfrm>
          <a:prstGeom prst="frame">
            <a:avLst>
              <a:gd name="adj1" fmla="val 51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93593E-2C4D-E6AC-2162-DD184F110733}"/>
              </a:ext>
            </a:extLst>
          </p:cNvPr>
          <p:cNvSpPr txBox="1"/>
          <p:nvPr/>
        </p:nvSpPr>
        <p:spPr>
          <a:xfrm>
            <a:off x="1907930" y="2901462"/>
            <a:ext cx="647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資料儲存成</a:t>
            </a:r>
            <a:r>
              <a:rPr lang="en-US" altLang="zh-TW" b="1" dirty="0">
                <a:solidFill>
                  <a:srgbClr val="FF0000"/>
                </a:solidFill>
              </a:rPr>
              <a:t>excel</a:t>
            </a:r>
            <a:r>
              <a:rPr lang="zh-TW" altLang="en-US" b="1" dirty="0">
                <a:solidFill>
                  <a:srgbClr val="FF0000"/>
                </a:solidFill>
              </a:rPr>
              <a:t>，若儲存失敗會跳出其他提醒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451ECB-D213-99B7-ED8B-7A1E46E1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1141724"/>
            <a:ext cx="2069547" cy="14138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EA715F-B3EB-13C6-B2E1-A8F75D9E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7" y="3708662"/>
            <a:ext cx="2074329" cy="1671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C21514-7830-7F42-EB8D-EB278B7AA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167" y="3708661"/>
            <a:ext cx="1988917" cy="1671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5F3FAC8-E723-21E4-53ED-D4E951D0E79B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儲存時會碰到的狀況</a:t>
            </a:r>
            <a:endParaRPr 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23A9CA-78FD-5FCA-56E6-85C882F24C58}"/>
              </a:ext>
            </a:extLst>
          </p:cNvPr>
          <p:cNvSpPr txBox="1"/>
          <p:nvPr/>
        </p:nvSpPr>
        <p:spPr>
          <a:xfrm>
            <a:off x="4185138" y="1663982"/>
            <a:ext cx="58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資料儲存及路徑正確會跳出</a:t>
            </a:r>
            <a:r>
              <a:rPr lang="en-US" altLang="zh-TW" dirty="0"/>
              <a:t>”</a:t>
            </a:r>
            <a:r>
              <a:rPr lang="zh-TW" altLang="en-US" dirty="0"/>
              <a:t>已成功另存</a:t>
            </a:r>
            <a:r>
              <a:rPr lang="en-US" altLang="zh-TW" dirty="0"/>
              <a:t>Excel</a:t>
            </a:r>
            <a:r>
              <a:rPr lang="zh-TW" altLang="en-US" dirty="0"/>
              <a:t>檔案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CEE0E3-228A-6542-9950-5254418CADA2}"/>
              </a:ext>
            </a:extLst>
          </p:cNvPr>
          <p:cNvSpPr txBox="1"/>
          <p:nvPr/>
        </p:nvSpPr>
        <p:spPr>
          <a:xfrm>
            <a:off x="5103194" y="4359827"/>
            <a:ext cx="666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資料儲存失敗會出現以下情況，未掃描</a:t>
            </a:r>
            <a:r>
              <a:rPr lang="en-US" altLang="zh-TW" dirty="0" err="1"/>
              <a:t>eGGi</a:t>
            </a:r>
            <a:r>
              <a:rPr lang="en-US" altLang="zh-TW" dirty="0"/>
              <a:t> ID</a:t>
            </a:r>
            <a:r>
              <a:rPr lang="zh-TW" altLang="en-US" dirty="0"/>
              <a:t>以及</a:t>
            </a:r>
            <a:r>
              <a:rPr lang="en-US" altLang="zh-TW" dirty="0" err="1"/>
              <a:t>eGGi</a:t>
            </a:r>
            <a:r>
              <a:rPr lang="en-US" altLang="zh-TW" dirty="0"/>
              <a:t>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2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163</Words>
  <Application>Microsoft Office PowerPoint</Application>
  <PresentationFormat>寬螢幕</PresentationFormat>
  <Paragraphs>16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Louis Wang</dc:creator>
  <cp:lastModifiedBy>Louis Wang</cp:lastModifiedBy>
  <cp:revision>138</cp:revision>
  <dcterms:created xsi:type="dcterms:W3CDTF">2022-05-24T05:40:13Z</dcterms:created>
  <dcterms:modified xsi:type="dcterms:W3CDTF">2022-05-31T04:12:38Z</dcterms:modified>
</cp:coreProperties>
</file>