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Wang" initials="LW" lastIdx="1" clrIdx="0">
    <p:extLst>
      <p:ext uri="{19B8F6BF-5375-455C-9EA6-DF929625EA0E}">
        <p15:presenceInfo xmlns:p15="http://schemas.microsoft.com/office/powerpoint/2012/main" userId="2ae97e6d2e118f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46BBD-6B65-473B-930C-EF92595D6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39FBE5-3AE1-4E30-A1E9-D540CAF34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6BECB-3D1B-4E78-A30F-5285B5D9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36F5-7AE2-446E-8417-39B2B0567C3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059AF3-1495-4664-B036-2C2CB6CA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9E04EE-7E17-4A4D-A6FE-8B18CD73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3CC-A7B8-496C-B7CC-4EB4154ED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8114E-8A28-4EC9-B7A8-045D3D53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8D46C0-9C6D-4608-8A46-2EDB8E766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9F5A44-6675-4761-8649-20359006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36F5-7AE2-446E-8417-39B2B0567C3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439562-8D44-43E7-835B-63614434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58535B-071B-46B6-B0F6-051AD0DE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3CC-A7B8-496C-B7CC-4EB4154ED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9CA48F-D572-406F-8CE0-065429B37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69D22D-362F-4BA8-BAE9-6F114491D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E32F0B-3290-46C9-AE7C-BF1C4706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36F5-7AE2-446E-8417-39B2B0567C3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F4296D-0A2F-4305-AEEC-F0C67AAA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7D026A-842D-4EDA-B838-2C36CD8D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3CC-A7B8-496C-B7CC-4EB4154ED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1F87E-3AAA-40D9-9336-94464AB7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73E1D2-5A3D-4DCF-A10C-F5254A04A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F9316-6819-42E1-9361-4B564091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36F5-7AE2-446E-8417-39B2B0567C3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901471-FDC2-4D59-9BE5-5A5671C3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48AE18-E620-4F41-8B4F-13A77B61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3CC-A7B8-496C-B7CC-4EB4154ED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A8B5A-11D9-4F06-B84C-4D735888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AB9F4C-FA97-467B-9645-CF1F8FBA5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414EE8-C797-47C2-869C-00796251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36F5-7AE2-446E-8417-39B2B0567C3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65BC6E-2604-46CC-893F-E900E042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FDF53A-BAA9-4260-A0D2-1A4901D9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3CC-A7B8-496C-B7CC-4EB4154ED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523D1-04EC-45DD-A927-EB0ED3F4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2D434-D864-4F49-9E3F-A8B417EA0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2800D5-F2F7-4C31-93C9-1FA2F53B3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067528-9BD3-4D45-8E58-8C8E16B4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36F5-7AE2-446E-8417-39B2B0567C3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A4A8BA-DE62-4088-BE81-9BBF9F7C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BBB9B7-EB91-4B79-9816-2D8ADA5F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3CC-A7B8-496C-B7CC-4EB4154ED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2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7B27B-247D-41F6-9D14-B5AC8B55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5586EA-8413-427D-ADC6-2A0EF704C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ED22B5-FA57-49CA-B0D8-29E4F3360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8A60CC5-4855-4E3F-B053-CB7F20E23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EE65A2-A3B8-4C3D-9BE3-BC3D7A3B4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F6E9B6E-5D1D-4E38-AEAE-CEDC2FB2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36F5-7AE2-446E-8417-39B2B0567C3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8825AC-050A-4FE8-AAD7-0F2CA9BE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427111-E266-45C7-B3C7-D4AC21BB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3CC-A7B8-496C-B7CC-4EB4154ED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4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319CE-B763-4143-94CC-735BB82E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6859E5-8D4C-4232-A732-14F7EF14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36F5-7AE2-446E-8417-39B2B0567C3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3761B9-DB3B-4F9B-90D1-91A5D762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DACB2C2-4471-4B35-8FCD-1AB38224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3CC-A7B8-496C-B7CC-4EB4154ED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0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CBBFEE-7D85-4471-9999-FB03CC51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36F5-7AE2-446E-8417-39B2B0567C3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91494D-2CD3-4E4E-8D69-680AE70B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953F11-E314-4A7A-A230-01BD47C7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3CC-A7B8-496C-B7CC-4EB4154ED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76676-A446-42DC-8D82-A6830489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041C65-6A42-413E-B84E-0C4B0A64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58A9B-9D6C-4AB8-83D6-FE5961576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8AF30D-E2A6-4CB9-9F05-35EA8C1D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36F5-7AE2-446E-8417-39B2B0567C3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D8B044-9AE6-48CD-8B0C-80D5015C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75AAC2-83A9-4086-B293-5E0B3C0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3CC-A7B8-496C-B7CC-4EB4154ED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7B4CD-3732-4DCB-8542-311FBEC2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C3D489-56E0-4310-978E-DD7E82752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28A92C-1BA0-4E5A-A0ED-2BB18A60F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D85680-FF36-47B7-9EAC-64D91818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36F5-7AE2-446E-8417-39B2B0567C3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88CA74-34EE-459E-9E96-E074B83B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E2E59E-5C40-49D1-B889-E02D960E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3CC-A7B8-496C-B7CC-4EB4154ED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1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441E8A-BF19-4A05-9109-5722DFAB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5273D8-1DFC-4D1E-AA89-094EEE8B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E1D845-C104-49FC-B722-8CB949E00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A36F5-7AE2-446E-8417-39B2B0567C3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33233D-65AA-40AF-9A10-734F3E57E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2CAAFC-B896-4162-9258-942748120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83CC-A7B8-496C-B7CC-4EB4154ED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0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51CD65E-C7FE-422B-8149-2A790F96D80D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樹莓派在</a:t>
            </a:r>
            <a:r>
              <a:rPr lang="en-US" altLang="zh-TW" sz="4400" dirty="0"/>
              <a:t>Linux</a:t>
            </a:r>
            <a:r>
              <a:rPr lang="zh-TW" altLang="en-US" sz="4400" dirty="0"/>
              <a:t>上安裝連接驅動</a:t>
            </a:r>
            <a:endParaRPr lang="en-US" sz="4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1037888-26E9-40C9-AA51-712DE667D32E}"/>
              </a:ext>
            </a:extLst>
          </p:cNvPr>
          <p:cNvSpPr txBox="1"/>
          <p:nvPr/>
        </p:nvSpPr>
        <p:spPr>
          <a:xfrm>
            <a:off x="0" y="769441"/>
            <a:ext cx="1219199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請在</a:t>
            </a:r>
            <a:r>
              <a:rPr lang="en-US" altLang="zh-TW" sz="2800" dirty="0" err="1"/>
              <a:t>linux</a:t>
            </a:r>
            <a:r>
              <a:rPr lang="zh-TW" altLang="en-US" sz="2800" dirty="0"/>
              <a:t>終端機裡面根據步驟下指令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/>
              <a:t>先安裝</a:t>
            </a:r>
            <a:r>
              <a:rPr lang="en-US" sz="2800" dirty="0"/>
              <a:t>git (</a:t>
            </a:r>
            <a:r>
              <a:rPr lang="en-US" sz="2800" b="1" dirty="0" err="1">
                <a:solidFill>
                  <a:schemeClr val="accent1"/>
                </a:solidFill>
              </a:rPr>
              <a:t>sudo</a:t>
            </a:r>
            <a:r>
              <a:rPr lang="en-US" sz="2800" b="1" dirty="0">
                <a:solidFill>
                  <a:schemeClr val="accent1"/>
                </a:solidFill>
              </a:rPr>
              <a:t> apt install git</a:t>
            </a:r>
            <a:r>
              <a:rPr lang="en-US" sz="2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/>
              <a:t>下載網址的東西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accent1"/>
                </a:solidFill>
              </a:rPr>
              <a:t>git clone --depth=1 https://github.com/raspberrypi/usbboot)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/>
              <a:t>切換到</a:t>
            </a:r>
            <a:r>
              <a:rPr lang="en-US" altLang="zh-TW" sz="2800" dirty="0" err="1"/>
              <a:t>usbboot</a:t>
            </a:r>
            <a:r>
              <a:rPr lang="zh-TW" altLang="en-US" sz="2800" dirty="0"/>
              <a:t>目錄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accent1"/>
                </a:solidFill>
              </a:rPr>
              <a:t>cd </a:t>
            </a:r>
            <a:r>
              <a:rPr lang="en-US" sz="2800" b="1" dirty="0" err="1">
                <a:solidFill>
                  <a:schemeClr val="accent1"/>
                </a:solidFill>
              </a:rPr>
              <a:t>usbboot</a:t>
            </a:r>
            <a:r>
              <a:rPr lang="en-US" sz="2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/>
              <a:t>安裝</a:t>
            </a:r>
            <a:r>
              <a:rPr lang="en-US" altLang="zh-TW" sz="2800" dirty="0" err="1"/>
              <a:t>libusb</a:t>
            </a:r>
            <a:r>
              <a:rPr lang="en-US" altLang="zh-TW" sz="2800" dirty="0"/>
              <a:t>(</a:t>
            </a:r>
            <a:r>
              <a:rPr lang="en-US" sz="2800" b="1" dirty="0" err="1">
                <a:solidFill>
                  <a:schemeClr val="accent1"/>
                </a:solidFill>
              </a:rPr>
              <a:t>sudo</a:t>
            </a:r>
            <a:r>
              <a:rPr lang="en-US" sz="2800" b="1" dirty="0">
                <a:solidFill>
                  <a:schemeClr val="accent1"/>
                </a:solidFill>
              </a:rPr>
              <a:t> apt install libusb-1.0-0-dev</a:t>
            </a:r>
            <a:r>
              <a:rPr lang="en-US" sz="2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/>
              <a:t>使用</a:t>
            </a:r>
            <a:r>
              <a:rPr lang="en-US" altLang="zh-TW" sz="2800" dirty="0"/>
              <a:t>make</a:t>
            </a:r>
            <a:r>
              <a:rPr lang="zh-TW" altLang="en-US" sz="2800" dirty="0"/>
              <a:t>構建並安裝該</a:t>
            </a:r>
            <a:r>
              <a:rPr lang="en-US" altLang="zh-TW" sz="2800" dirty="0" err="1"/>
              <a:t>usbboot</a:t>
            </a:r>
            <a:r>
              <a:rPr lang="zh-TW" altLang="en-US" sz="2800" dirty="0"/>
              <a:t>工具</a:t>
            </a:r>
            <a:r>
              <a:rPr lang="en-US" altLang="zh-TW" sz="2800" dirty="0"/>
              <a:t>(</a:t>
            </a:r>
            <a:r>
              <a:rPr lang="en-US" sz="2800" b="1" dirty="0">
                <a:solidFill>
                  <a:schemeClr val="accent1"/>
                </a:solidFill>
              </a:rPr>
              <a:t>make</a:t>
            </a:r>
            <a:r>
              <a:rPr lang="en-US" sz="2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/>
              <a:t>進行連接</a:t>
            </a:r>
            <a:r>
              <a:rPr lang="en-US" altLang="zh-TW" sz="2800" dirty="0"/>
              <a:t>(</a:t>
            </a:r>
            <a:r>
              <a:rPr lang="en-US" sz="2800" b="1" dirty="0" err="1">
                <a:solidFill>
                  <a:schemeClr val="accent1"/>
                </a:solidFill>
              </a:rPr>
              <a:t>sudo</a:t>
            </a:r>
            <a:r>
              <a:rPr lang="en-US" sz="2800" b="1" dirty="0">
                <a:solidFill>
                  <a:schemeClr val="accent1"/>
                </a:solidFill>
              </a:rPr>
              <a:t> ./</a:t>
            </a:r>
            <a:r>
              <a:rPr lang="en-US" sz="2800" b="1" dirty="0" err="1">
                <a:solidFill>
                  <a:schemeClr val="accent1"/>
                </a:solidFill>
              </a:rPr>
              <a:t>rpiboot</a:t>
            </a:r>
            <a:r>
              <a:rPr lang="en-US" sz="2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/>
              <a:t>將</a:t>
            </a:r>
            <a:r>
              <a:rPr lang="en-US" altLang="zh-TW" sz="2800" dirty="0"/>
              <a:t>Compute Module 3+ 8GB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A078C06-4E36-4E2E-8C07-5809F258C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5999" y="3563585"/>
            <a:ext cx="5607921" cy="315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9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51CD65E-C7FE-422B-8149-2A790F96D80D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樹梅派系統備份</a:t>
            </a:r>
            <a:endParaRPr lang="en-US" sz="4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5D8DE8-9ED1-4C9C-8959-49F1F856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2" y="997564"/>
            <a:ext cx="4813799" cy="8974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5AB521-0690-4E28-BE37-AE93C90C0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011" y="997564"/>
            <a:ext cx="7254657" cy="50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5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51CD65E-C7FE-422B-8149-2A790F96D80D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樹梅派系統備份</a:t>
            </a:r>
            <a:endParaRPr lang="en-US" sz="4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5CE802-F85F-4F0A-A10A-0B35BA87C9CC}"/>
              </a:ext>
            </a:extLst>
          </p:cNvPr>
          <p:cNvSpPr txBox="1"/>
          <p:nvPr/>
        </p:nvSpPr>
        <p:spPr>
          <a:xfrm>
            <a:off x="0" y="769441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在想要存放</a:t>
            </a:r>
            <a:r>
              <a:rPr lang="en-US" altLang="zh-TW" sz="2400" dirty="0" err="1"/>
              <a:t>img</a:t>
            </a:r>
            <a:r>
              <a:rPr lang="zh-TW" altLang="en-US" sz="2400" dirty="0"/>
              <a:t>檔案下路徑開啟終端機，這裡使用家目錄底下存放</a:t>
            </a: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終端機上</a:t>
            </a:r>
            <a:r>
              <a:rPr lang="en-US" sz="2400" dirty="0" err="1"/>
              <a:t>sudo</a:t>
            </a:r>
            <a:r>
              <a:rPr lang="en-US" sz="2400" dirty="0"/>
              <a:t> dd of=rpi_8G.img if=/dev/</a:t>
            </a:r>
            <a:r>
              <a:rPr lang="en-US" sz="2400" dirty="0" err="1"/>
              <a:t>sdX</a:t>
            </a:r>
            <a:r>
              <a:rPr lang="en-US" sz="2400" dirty="0"/>
              <a:t> bs=1M</a:t>
            </a:r>
            <a:r>
              <a:rPr lang="en-US" altLang="zh-TW" sz="2400" dirty="0"/>
              <a:t>(o</a:t>
            </a:r>
            <a:r>
              <a:rPr lang="en-US" sz="2400" dirty="0"/>
              <a:t>f</a:t>
            </a:r>
            <a:r>
              <a:rPr lang="zh-TW" altLang="en-US" sz="2400" dirty="0"/>
              <a:t>為指定輸出</a:t>
            </a:r>
            <a:r>
              <a:rPr lang="en-US" altLang="zh-TW" sz="2400" dirty="0" err="1"/>
              <a:t>img</a:t>
            </a:r>
            <a:r>
              <a:rPr lang="zh-TW" altLang="en-US" sz="2400" dirty="0"/>
              <a:t>的檔案名稱，</a:t>
            </a:r>
            <a:r>
              <a:rPr lang="en-US" altLang="zh-TW" sz="2400" dirty="0"/>
              <a:t>if</a:t>
            </a:r>
            <a:r>
              <a:rPr lang="zh-TW" altLang="en-US" sz="2400" dirty="0"/>
              <a:t>為樹莓派裝置位置</a:t>
            </a:r>
            <a:r>
              <a:rPr lang="en-US" altLang="zh-TW" sz="2400" dirty="0"/>
              <a:t>(</a:t>
            </a:r>
            <a:r>
              <a:rPr lang="zh-TW" altLang="en-US" sz="2400" dirty="0"/>
              <a:t>就是用</a:t>
            </a:r>
            <a:r>
              <a:rPr lang="en-US" altLang="zh-TW" sz="2400" dirty="0" err="1"/>
              <a:t>lsblk</a:t>
            </a:r>
            <a:r>
              <a:rPr lang="zh-TW" altLang="en-US" sz="2400" dirty="0"/>
              <a:t>指令查看裝置</a:t>
            </a:r>
            <a:r>
              <a:rPr lang="en-US" altLang="zh-TW" sz="2400" dirty="0"/>
              <a:t>)</a:t>
            </a:r>
            <a:r>
              <a:rPr lang="en-US" sz="24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可以開啟另外一個終端機輸入</a:t>
            </a:r>
            <a:r>
              <a:rPr lang="en-US" altLang="zh-TW" sz="2400" dirty="0"/>
              <a:t>watch –n 2 ls –ln </a:t>
            </a:r>
            <a:r>
              <a:rPr lang="zh-TW" altLang="en-US" sz="2400" dirty="0"/>
              <a:t>查看</a:t>
            </a:r>
            <a:r>
              <a:rPr lang="en-US" altLang="zh-TW" sz="2400" dirty="0" err="1"/>
              <a:t>img</a:t>
            </a:r>
            <a:r>
              <a:rPr lang="zh-TW" altLang="en-US" sz="2400" dirty="0"/>
              <a:t>檔案大小變化量</a:t>
            </a: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打包</a:t>
            </a:r>
            <a:r>
              <a:rPr lang="en-US" altLang="zh-TW" sz="2400" dirty="0" err="1"/>
              <a:t>img</a:t>
            </a:r>
            <a:r>
              <a:rPr lang="zh-TW" altLang="en-US" sz="2400" dirty="0"/>
              <a:t>檔案成功會出現整個</a:t>
            </a:r>
            <a:r>
              <a:rPr lang="en-US" altLang="zh-TW" sz="2400" dirty="0" err="1"/>
              <a:t>img</a:t>
            </a:r>
            <a:r>
              <a:rPr lang="zh-TW" altLang="en-US" sz="2400" dirty="0"/>
              <a:t>容量跟總共時間</a:t>
            </a:r>
            <a:endParaRPr lang="en-US" altLang="zh-TW" sz="24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1CD14B5-03A0-4BDE-8A2B-1044941D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" y="2840611"/>
            <a:ext cx="5546739" cy="353219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128F34E-7231-453D-A9FC-1AAEC184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12" y="2859076"/>
            <a:ext cx="6212362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1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51CD65E-C7FE-422B-8149-2A790F96D80D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img</a:t>
            </a:r>
            <a:r>
              <a:rPr lang="zh-TW" altLang="en-US" sz="4400" dirty="0"/>
              <a:t>檔案壓縮容量</a:t>
            </a:r>
            <a:endParaRPr lang="en-US" sz="4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E897F4E-79CA-4A86-BCB2-D3D542F3B595}"/>
              </a:ext>
            </a:extLst>
          </p:cNvPr>
          <p:cNvSpPr txBox="1"/>
          <p:nvPr/>
        </p:nvSpPr>
        <p:spPr>
          <a:xfrm>
            <a:off x="-1554" y="769441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/>
              <a:t>在終端機上輸入以下指令</a:t>
            </a:r>
            <a:endParaRPr lang="en-US" altLang="zh-TW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err="1"/>
              <a:t>wget</a:t>
            </a:r>
            <a:r>
              <a:rPr lang="en-US" altLang="zh-TW" sz="2800" dirty="0"/>
              <a:t> https://raw.githubusercontent.com/Drewsif/PiShrink/master/pishrink.sh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err="1"/>
              <a:t>chmod</a:t>
            </a:r>
            <a:r>
              <a:rPr lang="en-US" altLang="zh-TW" sz="2800" dirty="0"/>
              <a:t> +x pishrink.sh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err="1"/>
              <a:t>sudo</a:t>
            </a:r>
            <a:r>
              <a:rPr lang="en-US" altLang="zh-TW" sz="2800" dirty="0"/>
              <a:t> mv pishrink.sh 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/local/bin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r>
              <a:rPr lang="zh-TW" altLang="en-US" sz="2400" b="1" dirty="0"/>
              <a:t>切換目錄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b="1" dirty="0"/>
              <a:t>先將剛剛打包好的</a:t>
            </a:r>
            <a:r>
              <a:rPr lang="en-US" altLang="zh-TW" sz="2400" b="1" dirty="0" err="1"/>
              <a:t>img</a:t>
            </a:r>
            <a:r>
              <a:rPr lang="zh-TW" altLang="en-US" sz="2400" b="1" dirty="0"/>
              <a:t>檔案移動到</a:t>
            </a:r>
            <a:r>
              <a:rPr lang="en-US" altLang="zh-TW" sz="2400" b="1" dirty="0"/>
              <a:t>/</a:t>
            </a:r>
            <a:r>
              <a:rPr lang="en-US" altLang="zh-TW" sz="2400" b="1" dirty="0" err="1"/>
              <a:t>usr</a:t>
            </a:r>
            <a:r>
              <a:rPr lang="en-US" altLang="zh-TW" sz="2400" b="1" dirty="0"/>
              <a:t>/local/bin</a:t>
            </a:r>
            <a:r>
              <a:rPr lang="zh-TW" altLang="en-US" sz="2400" b="1" dirty="0"/>
              <a:t>，在終端機輸入</a:t>
            </a:r>
            <a:r>
              <a:rPr lang="en-US" altLang="zh-TW" sz="2400" b="1" dirty="0" err="1"/>
              <a:t>sudo</a:t>
            </a:r>
            <a:r>
              <a:rPr lang="en-US" altLang="zh-TW" sz="2400" b="1" dirty="0"/>
              <a:t> mv rpi_8G.img /</a:t>
            </a:r>
            <a:r>
              <a:rPr lang="en-US" altLang="zh-TW" sz="2400" b="1" dirty="0" err="1"/>
              <a:t>usr</a:t>
            </a:r>
            <a:r>
              <a:rPr lang="en-US" altLang="zh-TW" sz="2400" b="1" dirty="0"/>
              <a:t>/local/bin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400" b="1" dirty="0"/>
              <a:t>切換目錄，輸入</a:t>
            </a:r>
            <a:r>
              <a:rPr lang="en-US" altLang="zh-TW" sz="2400" b="1" dirty="0"/>
              <a:t>cd /</a:t>
            </a:r>
            <a:r>
              <a:rPr lang="en-US" altLang="zh-TW" sz="2400" b="1" dirty="0" err="1"/>
              <a:t>usr</a:t>
            </a:r>
            <a:r>
              <a:rPr lang="en-US" altLang="zh-TW" sz="2400" b="1" dirty="0"/>
              <a:t>/local/bin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400" b="1" dirty="0"/>
              <a:t>輸入</a:t>
            </a:r>
            <a:r>
              <a:rPr lang="en-US" altLang="zh-TW" sz="2400" b="1" dirty="0"/>
              <a:t>ls</a:t>
            </a:r>
            <a:r>
              <a:rPr lang="zh-TW" altLang="en-US" sz="2400" b="1" dirty="0"/>
              <a:t>檢查確認</a:t>
            </a:r>
            <a:r>
              <a:rPr lang="en-US" altLang="zh-TW" sz="2400" b="1" dirty="0"/>
              <a:t>rpi_8G.img</a:t>
            </a:r>
            <a:r>
              <a:rPr lang="zh-TW" altLang="en-US" sz="2400" b="1" dirty="0"/>
              <a:t>檔案是否出現在目錄底下</a:t>
            </a:r>
            <a:endParaRPr lang="en-US" altLang="zh-TW" sz="2400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b="1" dirty="0"/>
              <a:t>輸入</a:t>
            </a:r>
            <a:r>
              <a:rPr lang="en-US" altLang="zh-TW" sz="2400" b="1" dirty="0" err="1"/>
              <a:t>sudo</a:t>
            </a:r>
            <a:r>
              <a:rPr lang="en-US" altLang="zh-TW" sz="2400" b="1" dirty="0"/>
              <a:t> pishrink.sh rpi_8G.img</a:t>
            </a:r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294D4A1-2FFF-43D0-95A9-83DD82479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84"/>
          <a:stretch/>
        </p:blipFill>
        <p:spPr>
          <a:xfrm>
            <a:off x="5444997" y="3336504"/>
            <a:ext cx="6498187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5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51CD65E-C7FE-422B-8149-2A790F96D80D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/>
            </a:lvl1pPr>
          </a:lstStyle>
          <a:p>
            <a:r>
              <a:rPr lang="en-US" dirty="0" err="1"/>
              <a:t>img</a:t>
            </a:r>
            <a:r>
              <a:rPr lang="zh-TW" altLang="en-US" dirty="0"/>
              <a:t>檔案</a:t>
            </a:r>
            <a:r>
              <a:rPr lang="zh-TW" altLang="en-US"/>
              <a:t>壓縮容量</a:t>
            </a:r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E897F4E-79CA-4A86-BCB2-D3D542F3B595}"/>
              </a:ext>
            </a:extLst>
          </p:cNvPr>
          <p:cNvSpPr txBox="1"/>
          <p:nvPr/>
        </p:nvSpPr>
        <p:spPr>
          <a:xfrm>
            <a:off x="-1554" y="769441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/>
              <a:t>將</a:t>
            </a:r>
            <a:r>
              <a:rPr lang="en-US" altLang="zh-TW" sz="2400" b="1" dirty="0"/>
              <a:t>rpi_8G</a:t>
            </a:r>
            <a:r>
              <a:rPr lang="zh-TW" altLang="en-US" sz="2400" b="1" dirty="0"/>
              <a:t>取出到</a:t>
            </a:r>
            <a:r>
              <a:rPr lang="en-US" altLang="zh-TW" sz="2400" b="1" dirty="0"/>
              <a:t>Windows</a:t>
            </a:r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9A7BF38-79C6-4986-AD44-70B10FC46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7" r="28204"/>
          <a:stretch/>
        </p:blipFill>
        <p:spPr>
          <a:xfrm>
            <a:off x="877077" y="1360208"/>
            <a:ext cx="4665307" cy="33517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B697385-4752-47FD-AF9C-36BCC7184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95" t="25010" r="31185" b="23765"/>
          <a:stretch/>
        </p:blipFill>
        <p:spPr>
          <a:xfrm>
            <a:off x="877077" y="4991877"/>
            <a:ext cx="1707503" cy="16235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B57AAB-1194-4D44-B65B-2ADCBB47BB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91" r="8812"/>
          <a:stretch/>
        </p:blipFill>
        <p:spPr>
          <a:xfrm>
            <a:off x="6246454" y="1360208"/>
            <a:ext cx="5658182" cy="33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3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51CD65E-C7FE-422B-8149-2A790F96D80D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樹莓派系統燒入</a:t>
            </a:r>
            <a:endParaRPr lang="en-US" sz="4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78A991-6043-42AF-8761-D3858ADB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955" y="1110343"/>
            <a:ext cx="8730987" cy="553629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7F22E77-3701-4065-A51A-42F7B57997E6}"/>
              </a:ext>
            </a:extLst>
          </p:cNvPr>
          <p:cNvSpPr txBox="1"/>
          <p:nvPr/>
        </p:nvSpPr>
        <p:spPr>
          <a:xfrm>
            <a:off x="0" y="741011"/>
            <a:ext cx="525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Windows</a:t>
            </a:r>
            <a:r>
              <a:rPr lang="zh-TW" altLang="en-US" dirty="0"/>
              <a:t>上使用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5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</TotalTime>
  <Words>326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Louis Wang</dc:creator>
  <cp:lastModifiedBy>Louis Wang</cp:lastModifiedBy>
  <cp:revision>54</cp:revision>
  <dcterms:created xsi:type="dcterms:W3CDTF">2021-09-08T03:04:54Z</dcterms:created>
  <dcterms:modified xsi:type="dcterms:W3CDTF">2021-10-19T03:37:25Z</dcterms:modified>
</cp:coreProperties>
</file>