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8F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8219-46E8-4E9F-902A-7599C085A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A72E4-B502-487F-A9BB-CA810C329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81B9-6676-4975-B695-33DDEC4F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C63C-551B-4D5D-84AA-957B1857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B02BB-1987-418A-970E-B1FE9C4A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C181-2FF5-43ED-AB1F-3F0B08D9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00226-36A7-47F7-BEAF-E34F1216A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C8F88-0105-4C49-8EC9-F745131D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A1D2D-1B44-4184-948F-CD61202F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8EE6D-EDC4-49FD-AD71-9D6312A7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3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B4B45-53BB-438F-8562-4305ABA7F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5287C-6AF0-45D9-88A9-C1430565E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8F05-50E6-4F74-88B6-CA5D14D4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51D12-30FE-4A4C-A6D0-68A4BBBB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5C1B-CD64-4D8D-8E80-554AE5C4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9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1C12-71C1-4CF3-87EF-C4C13613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6AF6-33C5-4DC6-9D79-0E066153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BC8C7-3D46-4D8B-A439-B9806B15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BA1A1-88D7-4C4E-9649-A45730C7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85D6B-E0CC-4EA2-8217-0396E07D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7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5139-B485-4DDC-BF5E-CA5E44BE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6A7B-1981-4B2E-9213-20F75E11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06957-3CC2-4B5E-ABCD-385D05C7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36E10-7F3C-461B-8C2E-66B0C9A2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C289-9392-4324-A0EB-2714AEDF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531F-8343-40CD-B9D1-9ADE63C5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F323-B37F-44BA-B202-647568955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3C4E6-8B46-4CF8-9123-64C76DEE5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FF21-97B7-4569-858D-1942B6E3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00C26-CC84-4695-91E7-8FB720DA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92C88-259A-4940-AE7E-38E0B1B8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6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D2B5-949D-4F58-A413-458DF661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ABC5-D139-4A28-A100-7C911535F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1B62-1B6E-4DA6-9FB6-759E49BD8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2D6FA-AF07-4881-A681-70843F1E7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7E748-E838-47FC-AD23-A9F3D6D68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6B867-A05E-4328-A44D-50CC363A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919B3-BBEB-4E53-B485-C7CE5755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F657C-C5EB-4EA9-9243-BA106AFA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8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38C4-49F2-4078-99BE-26CA26CB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24C2A-8E6E-44E0-A6C5-D74427DF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EC644-A7B9-433E-93A2-B84FDDB1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D0076-2B4B-453F-904B-C7FC7F4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5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50389-FBB8-4071-BD04-90895763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7CE2A-AC0F-40DC-B38F-B7B4EE03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6FB28-0C10-4D8C-ACE1-2F8D4305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CB54-2D2A-46C3-8A6F-60A2E089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84227-3549-4E8B-A9D6-6FFE217CE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4DC31-155E-46BE-8175-AD9DA7A03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61C9B-0941-47EB-A354-1953868C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A097A-2592-4EDF-86A0-FE064606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5A786-626C-48AE-9376-0BB95487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E990-040B-4574-818F-8795660A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D622B-5E22-4C62-A1D2-87C6ABBCF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8550F-170D-42C3-8365-FE8ED1047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A0F08-5B3C-406D-AD06-AB064AD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D408-8CDB-4386-BF66-98F28245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A34B5-A5D9-4DCA-83AF-60FBA328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D07F4-93F6-43A0-BB98-45E13DF2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0FA3-B4D4-4952-B316-96DF1A0E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398E-D6AE-4DFE-ABBD-625E77B0C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06AB-8B77-4AA0-A193-5C4C97BA6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D3B4-EBEE-40D8-A411-0FDCF8CC8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9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.svg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svg"/><Relationship Id="rId5" Type="http://schemas.openxmlformats.org/officeDocument/2006/relationships/image" Target="../media/image4.sv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9.svg"/><Relationship Id="rId3" Type="http://schemas.openxmlformats.org/officeDocument/2006/relationships/image" Target="../media/image2.svg"/><Relationship Id="rId21" Type="http://schemas.openxmlformats.org/officeDocument/2006/relationships/image" Target="../media/image24.pn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24" Type="http://schemas.openxmlformats.org/officeDocument/2006/relationships/image" Target="../media/image27.svg"/><Relationship Id="rId5" Type="http://schemas.openxmlformats.org/officeDocument/2006/relationships/image" Target="../media/image4.svg"/><Relationship Id="rId15" Type="http://schemas.openxmlformats.org/officeDocument/2006/relationships/image" Target="../media/image16.png"/><Relationship Id="rId23" Type="http://schemas.openxmlformats.org/officeDocument/2006/relationships/image" Target="../media/image26.png"/><Relationship Id="rId28" Type="http://schemas.openxmlformats.org/officeDocument/2006/relationships/image" Target="../media/image31.sv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image" Target="../media/image15.svg"/><Relationship Id="rId22" Type="http://schemas.openxmlformats.org/officeDocument/2006/relationships/image" Target="../media/image25.svg"/><Relationship Id="rId27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6A82B-238E-4E04-9ADF-C3E9FA1BA417}"/>
              </a:ext>
            </a:extLst>
          </p:cNvPr>
          <p:cNvSpPr/>
          <p:nvPr/>
        </p:nvSpPr>
        <p:spPr>
          <a:xfrm>
            <a:off x="904415" y="1669312"/>
            <a:ext cx="7282658" cy="47102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41198FC-EB14-48AF-A979-BD5C0FAC6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1360971" y="2222207"/>
            <a:ext cx="734291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02DB652-F803-481D-97A4-25FF461F27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1360971" y="3720114"/>
            <a:ext cx="734291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53F904D-CDC4-4B0E-BF8E-0598C9A338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516" t="20360" r="31160" b="19631"/>
          <a:stretch/>
        </p:blipFill>
        <p:spPr>
          <a:xfrm>
            <a:off x="3152610" y="5218021"/>
            <a:ext cx="700358" cy="825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8B1DBD-F78D-4807-826B-9EB0F2D4B6C2}"/>
              </a:ext>
            </a:extLst>
          </p:cNvPr>
          <p:cNvSpPr txBox="1"/>
          <p:nvPr/>
        </p:nvSpPr>
        <p:spPr>
          <a:xfrm>
            <a:off x="2112229" y="2306426"/>
            <a:ext cx="21080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cmweb1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2008 R2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Port 80 inbound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9C900-8F8D-4368-8638-1668F85BC720}"/>
              </a:ext>
            </a:extLst>
          </p:cNvPr>
          <p:cNvSpPr txBox="1"/>
          <p:nvPr/>
        </p:nvSpPr>
        <p:spPr>
          <a:xfrm>
            <a:off x="3852968" y="5153902"/>
            <a:ext cx="21080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cmdb1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2008 R2</a:t>
            </a:r>
          </a:p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SQL Server 2008 R2</a:t>
            </a:r>
            <a:b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Port 1433 inbound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CD4B6-901E-4CC1-948A-4E6E2F674D17}"/>
              </a:ext>
            </a:extLst>
          </p:cNvPr>
          <p:cNvSpPr txBox="1"/>
          <p:nvPr/>
        </p:nvSpPr>
        <p:spPr>
          <a:xfrm>
            <a:off x="2112229" y="3804704"/>
            <a:ext cx="21080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cmapp1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Port 2901 inbound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D4661B4-132B-4D8D-B917-0308C92AE7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4910315" y="2218558"/>
            <a:ext cx="734291" cy="914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DB0762C-64B2-4FFE-BBB1-D59697411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4910315" y="3716465"/>
            <a:ext cx="734291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B9E213-BF0D-4AD1-B7DC-3C56F3AA6E08}"/>
              </a:ext>
            </a:extLst>
          </p:cNvPr>
          <p:cNvSpPr txBox="1"/>
          <p:nvPr/>
        </p:nvSpPr>
        <p:spPr>
          <a:xfrm>
            <a:off x="5644606" y="2306426"/>
            <a:ext cx="21080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cmaweb1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Port 8080 inbound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8CA98-864F-4E70-966E-A9A7BAD7097D}"/>
              </a:ext>
            </a:extLst>
          </p:cNvPr>
          <p:cNvSpPr txBox="1"/>
          <p:nvPr/>
        </p:nvSpPr>
        <p:spPr>
          <a:xfrm>
            <a:off x="5644606" y="3811073"/>
            <a:ext cx="21080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cmaapp1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Port 2901 inbound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2F11C4A-CAC1-4FD9-94BA-D74B6AF30B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88" t="44531" r="43826" b="44974"/>
          <a:stretch/>
        </p:blipFill>
        <p:spPr>
          <a:xfrm>
            <a:off x="1360971" y="548288"/>
            <a:ext cx="733647" cy="64779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718A4D6-0F24-445C-99AA-BD2229EEF0B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6741" t="39040" r="36385" b="37804"/>
          <a:stretch/>
        </p:blipFill>
        <p:spPr>
          <a:xfrm>
            <a:off x="5001013" y="633972"/>
            <a:ext cx="552893" cy="47642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1D5C5A-10A6-4FBF-8AA5-9A87E6725433}"/>
              </a:ext>
            </a:extLst>
          </p:cNvPr>
          <p:cNvSpPr txBox="1"/>
          <p:nvPr/>
        </p:nvSpPr>
        <p:spPr>
          <a:xfrm>
            <a:off x="2021702" y="718295"/>
            <a:ext cx="1006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Customers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BDEEF-F689-4397-BE5A-C6A9911B1ED8}"/>
              </a:ext>
            </a:extLst>
          </p:cNvPr>
          <p:cNvSpPr txBox="1"/>
          <p:nvPr/>
        </p:nvSpPr>
        <p:spPr>
          <a:xfrm>
            <a:off x="5457574" y="702487"/>
            <a:ext cx="1012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Employees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8AA520-F5CB-46D9-8F71-CE3B9302899A}"/>
              </a:ext>
            </a:extLst>
          </p:cNvPr>
          <p:cNvCxnSpPr>
            <a:stCxn id="26" idx="2"/>
            <a:endCxn id="5" idx="0"/>
          </p:cNvCxnSpPr>
          <p:nvPr/>
        </p:nvCxnSpPr>
        <p:spPr>
          <a:xfrm rot="16200000" flipH="1">
            <a:off x="1214893" y="1708983"/>
            <a:ext cx="1026126" cy="322"/>
          </a:xfrm>
          <a:prstGeom prst="bentConnector3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C5473EE-4B15-4691-AABA-5F5F02C1FDA9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rot="16200000" flipH="1">
            <a:off x="4723380" y="1664477"/>
            <a:ext cx="1108160" cy="1"/>
          </a:xfrm>
          <a:prstGeom prst="bentConnector3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2EC6ED3-E9B0-464A-B009-1DF8FF86FD63}"/>
              </a:ext>
            </a:extLst>
          </p:cNvPr>
          <p:cNvCxnSpPr>
            <a:cxnSpLocks/>
          </p:cNvCxnSpPr>
          <p:nvPr/>
        </p:nvCxnSpPr>
        <p:spPr>
          <a:xfrm flipH="1">
            <a:off x="1721767" y="3142956"/>
            <a:ext cx="12700" cy="58350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E780AB4-94AD-43AD-8DD8-5A1A713ACD29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277461" y="3132958"/>
            <a:ext cx="0" cy="58350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1E711A7-3001-4730-985F-1626EBDCBFB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2323700" y="4038931"/>
            <a:ext cx="583507" cy="1774672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18FE97D-0B69-41A7-9231-28E14EF8D06F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rot="5400000">
            <a:off x="4096547" y="4037107"/>
            <a:ext cx="587156" cy="1774672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6A82B-238E-4E04-9ADF-C3E9FA1BA417}"/>
              </a:ext>
            </a:extLst>
          </p:cNvPr>
          <p:cNvSpPr/>
          <p:nvPr/>
        </p:nvSpPr>
        <p:spPr>
          <a:xfrm>
            <a:off x="218612" y="1669312"/>
            <a:ext cx="10546318" cy="47102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41198FC-EB14-48AF-A979-BD5C0FAC6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675168" y="2222207"/>
            <a:ext cx="734291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02DB652-F803-481D-97A4-25FF461F27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675168" y="3720114"/>
            <a:ext cx="734291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53F904D-CDC4-4B0E-BF8E-0598C9A338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516" t="20360" r="31160" b="19631"/>
          <a:stretch/>
        </p:blipFill>
        <p:spPr>
          <a:xfrm>
            <a:off x="2466807" y="5218021"/>
            <a:ext cx="700358" cy="825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8B1DBD-F78D-4807-826B-9EB0F2D4B6C2}"/>
              </a:ext>
            </a:extLst>
          </p:cNvPr>
          <p:cNvSpPr txBox="1"/>
          <p:nvPr/>
        </p:nvSpPr>
        <p:spPr>
          <a:xfrm>
            <a:off x="1426426" y="2306426"/>
            <a:ext cx="2108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cmweb1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9C900-8F8D-4368-8638-1668F85BC720}"/>
              </a:ext>
            </a:extLst>
          </p:cNvPr>
          <p:cNvSpPr txBox="1"/>
          <p:nvPr/>
        </p:nvSpPr>
        <p:spPr>
          <a:xfrm>
            <a:off x="3167165" y="5153902"/>
            <a:ext cx="21080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cmdb1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2008 R2</a:t>
            </a:r>
          </a:p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SQL Server 2008 R2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CD4B6-901E-4CC1-948A-4E6E2F674D17}"/>
              </a:ext>
            </a:extLst>
          </p:cNvPr>
          <p:cNvSpPr txBox="1"/>
          <p:nvPr/>
        </p:nvSpPr>
        <p:spPr>
          <a:xfrm>
            <a:off x="1426426" y="3804704"/>
            <a:ext cx="2108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cmapp1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D4661B4-132B-4D8D-B917-0308C92AE7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4224512" y="2218558"/>
            <a:ext cx="734291" cy="914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DB0762C-64B2-4FFE-BBB1-D59697411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4224512" y="3716465"/>
            <a:ext cx="734291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B9E213-BF0D-4AD1-B7DC-3C56F3AA6E08}"/>
              </a:ext>
            </a:extLst>
          </p:cNvPr>
          <p:cNvSpPr txBox="1"/>
          <p:nvPr/>
        </p:nvSpPr>
        <p:spPr>
          <a:xfrm>
            <a:off x="4958803" y="2306426"/>
            <a:ext cx="2108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cmaweb1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8CA98-864F-4E70-966E-A9A7BAD7097D}"/>
              </a:ext>
            </a:extLst>
          </p:cNvPr>
          <p:cNvSpPr txBox="1"/>
          <p:nvPr/>
        </p:nvSpPr>
        <p:spPr>
          <a:xfrm>
            <a:off x="4958803" y="3811073"/>
            <a:ext cx="2108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cmaapp1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2F11C4A-CAC1-4FD9-94BA-D74B6AF30B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88" t="44531" r="43826" b="44974"/>
          <a:stretch/>
        </p:blipFill>
        <p:spPr>
          <a:xfrm>
            <a:off x="675168" y="548288"/>
            <a:ext cx="733647" cy="64779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718A4D6-0F24-445C-99AA-BD2229EEF0B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6741" t="39040" r="36385" b="37804"/>
          <a:stretch/>
        </p:blipFill>
        <p:spPr>
          <a:xfrm>
            <a:off x="4315210" y="633972"/>
            <a:ext cx="552893" cy="47642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1D5C5A-10A6-4FBF-8AA5-9A87E6725433}"/>
              </a:ext>
            </a:extLst>
          </p:cNvPr>
          <p:cNvSpPr txBox="1"/>
          <p:nvPr/>
        </p:nvSpPr>
        <p:spPr>
          <a:xfrm>
            <a:off x="1335899" y="718295"/>
            <a:ext cx="1006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Customers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BDEEF-F689-4397-BE5A-C6A9911B1ED8}"/>
              </a:ext>
            </a:extLst>
          </p:cNvPr>
          <p:cNvSpPr txBox="1"/>
          <p:nvPr/>
        </p:nvSpPr>
        <p:spPr>
          <a:xfrm>
            <a:off x="4771771" y="702487"/>
            <a:ext cx="1012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Employees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8AA520-F5CB-46D9-8F71-CE3B9302899A}"/>
              </a:ext>
            </a:extLst>
          </p:cNvPr>
          <p:cNvCxnSpPr>
            <a:stCxn id="26" idx="2"/>
            <a:endCxn id="5" idx="0"/>
          </p:cNvCxnSpPr>
          <p:nvPr/>
        </p:nvCxnSpPr>
        <p:spPr>
          <a:xfrm rot="16200000" flipH="1">
            <a:off x="529090" y="1708983"/>
            <a:ext cx="1026126" cy="322"/>
          </a:xfrm>
          <a:prstGeom prst="bentConnector3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C5473EE-4B15-4691-AABA-5F5F02C1FDA9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rot="16200000" flipH="1">
            <a:off x="4037577" y="1664477"/>
            <a:ext cx="1108160" cy="1"/>
          </a:xfrm>
          <a:prstGeom prst="bentConnector3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2EC6ED3-E9B0-464A-B009-1DF8FF86FD63}"/>
              </a:ext>
            </a:extLst>
          </p:cNvPr>
          <p:cNvCxnSpPr>
            <a:cxnSpLocks/>
          </p:cNvCxnSpPr>
          <p:nvPr/>
        </p:nvCxnSpPr>
        <p:spPr>
          <a:xfrm flipH="1">
            <a:off x="1035964" y="3142956"/>
            <a:ext cx="12700" cy="58350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E780AB4-94AD-43AD-8DD8-5A1A713ACD29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591658" y="3132958"/>
            <a:ext cx="0" cy="58350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1E711A7-3001-4730-985F-1626EBDCBFB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1637897" y="4038931"/>
            <a:ext cx="583507" cy="1774672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18FE97D-0B69-41A7-9231-28E14EF8D06F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rot="5400000">
            <a:off x="3410744" y="4037107"/>
            <a:ext cx="587156" cy="1774672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3A299F3-BD55-4910-8ED7-DAB0154707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35" y="3709181"/>
            <a:ext cx="780290" cy="7802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2916AF-2E06-45D2-BF31-CC37A02631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4" y="2299142"/>
            <a:ext cx="780290" cy="7802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B2A5632-E0A1-432B-BDE0-ECD4192DA6EA}"/>
              </a:ext>
            </a:extLst>
          </p:cNvPr>
          <p:cNvSpPr txBox="1"/>
          <p:nvPr/>
        </p:nvSpPr>
        <p:spPr>
          <a:xfrm>
            <a:off x="8376104" y="2299142"/>
            <a:ext cx="2080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cmad1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2012 </a:t>
            </a: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2D3207-87F4-453C-84A0-A90A75AB0384}"/>
              </a:ext>
            </a:extLst>
          </p:cNvPr>
          <p:cNvSpPr txBox="1"/>
          <p:nvPr/>
        </p:nvSpPr>
        <p:spPr>
          <a:xfrm>
            <a:off x="8376104" y="3797420"/>
            <a:ext cx="183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cmid1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2016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24379F-6B7A-4C26-9B3C-F31AB262BC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3" y="3772794"/>
            <a:ext cx="518455" cy="5184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A99088C-080E-46E4-9F4D-67CCF1A0B5F3}"/>
              </a:ext>
            </a:extLst>
          </p:cNvPr>
          <p:cNvSpPr txBox="1"/>
          <p:nvPr/>
        </p:nvSpPr>
        <p:spPr>
          <a:xfrm>
            <a:off x="11068623" y="4335582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Admins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43BD6C-C20B-4E7D-A1E1-05996E8648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35" y="5148519"/>
            <a:ext cx="780290" cy="78029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3AA8FC-C014-4518-9D13-0E9B8EABB0B0}"/>
              </a:ext>
            </a:extLst>
          </p:cNvPr>
          <p:cNvSpPr txBox="1"/>
          <p:nvPr/>
        </p:nvSpPr>
        <p:spPr>
          <a:xfrm>
            <a:off x="8376104" y="5236758"/>
            <a:ext cx="183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cmvpn1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2016</a:t>
            </a:r>
          </a:p>
        </p:txBody>
      </p:sp>
    </p:spTree>
    <p:extLst>
      <p:ext uri="{BB962C8B-B14F-4D97-AF65-F5344CB8AC3E}">
        <p14:creationId xmlns:p14="http://schemas.microsoft.com/office/powerpoint/2010/main" val="16695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F8E17AD-E7E2-49FC-992E-E9BC6D9C5CF6}"/>
              </a:ext>
            </a:extLst>
          </p:cNvPr>
          <p:cNvSpPr/>
          <p:nvPr/>
        </p:nvSpPr>
        <p:spPr>
          <a:xfrm>
            <a:off x="5371239" y="1669313"/>
            <a:ext cx="3481154" cy="294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6A82B-238E-4E04-9ADF-C3E9FA1BA417}"/>
              </a:ext>
            </a:extLst>
          </p:cNvPr>
          <p:cNvSpPr/>
          <p:nvPr/>
        </p:nvSpPr>
        <p:spPr>
          <a:xfrm>
            <a:off x="904415" y="1669313"/>
            <a:ext cx="3481154" cy="294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8CA98-864F-4E70-966E-A9A7BAD7097D}"/>
              </a:ext>
            </a:extLst>
          </p:cNvPr>
          <p:cNvSpPr txBox="1"/>
          <p:nvPr/>
        </p:nvSpPr>
        <p:spPr>
          <a:xfrm>
            <a:off x="2412502" y="2258788"/>
            <a:ext cx="1650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Contoso Mortgage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Active Directory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1E711A7-3001-4730-985F-1626EBDCBFB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788728" y="2953094"/>
            <a:ext cx="0" cy="31154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1DB0A096-57B3-4BA4-B2CB-20AB92F58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04" t="38077" r="34691" b="38427"/>
          <a:stretch/>
        </p:blipFill>
        <p:spPr>
          <a:xfrm>
            <a:off x="904415" y="1823106"/>
            <a:ext cx="1768625" cy="137580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8F6841D2-D05F-4748-AA35-9BAB976A79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0221" t="24921" r="32429" b="14888"/>
          <a:stretch/>
        </p:blipFill>
        <p:spPr>
          <a:xfrm>
            <a:off x="1421582" y="3264637"/>
            <a:ext cx="734291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27CEEB6-6813-4E82-9516-0F12C453944B}"/>
              </a:ext>
            </a:extLst>
          </p:cNvPr>
          <p:cNvSpPr txBox="1"/>
          <p:nvPr/>
        </p:nvSpPr>
        <p:spPr>
          <a:xfrm>
            <a:off x="2412502" y="3409708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AAD Connect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59A04BB-6A26-4291-9E78-0E11D458D0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5278" t="28319" r="34030" b="28820"/>
          <a:stretch/>
        </p:blipFill>
        <p:spPr>
          <a:xfrm>
            <a:off x="5657286" y="1923285"/>
            <a:ext cx="949910" cy="102980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B7EF959-8523-4372-8DB8-3697DFF97E76}"/>
              </a:ext>
            </a:extLst>
          </p:cNvPr>
          <p:cNvSpPr txBox="1"/>
          <p:nvPr/>
        </p:nvSpPr>
        <p:spPr>
          <a:xfrm>
            <a:off x="6607196" y="2176579"/>
            <a:ext cx="114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Active</a:t>
            </a:r>
            <a:b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DD94BC-71E8-416F-8BDE-E2E7C8414EA8}"/>
              </a:ext>
            </a:extLst>
          </p:cNvPr>
          <p:cNvSpPr txBox="1"/>
          <p:nvPr/>
        </p:nvSpPr>
        <p:spPr>
          <a:xfrm>
            <a:off x="832702" y="1385754"/>
            <a:ext cx="117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On-premises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4CB2F1-3A8C-43D6-8CD6-D859A3CE33F9}"/>
              </a:ext>
            </a:extLst>
          </p:cNvPr>
          <p:cNvSpPr txBox="1"/>
          <p:nvPr/>
        </p:nvSpPr>
        <p:spPr>
          <a:xfrm>
            <a:off x="5371239" y="1361536"/>
            <a:ext cx="63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3FF1819C-97D3-4855-A735-A132F74067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5353" y="1117362"/>
            <a:ext cx="1447800" cy="1123950"/>
          </a:xfrm>
          <a:prstGeom prst="rect">
            <a:avLst/>
          </a:prstGeom>
        </p:spPr>
      </p:pic>
      <p:cxnSp>
        <p:nvCxnSpPr>
          <p:cNvPr id="54" name="Connector: Elbow 41">
            <a:extLst>
              <a:ext uri="{FF2B5EF4-FFF2-40B4-BE49-F238E27FC236}">
                <a16:creationId xmlns:a16="http://schemas.microsoft.com/office/drawing/2014/main" id="{6E6DF451-08CB-4793-82C2-A02C0B5E2447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155874" y="2953094"/>
            <a:ext cx="3976367" cy="764392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Arrow circle">
            <a:extLst>
              <a:ext uri="{FF2B5EF4-FFF2-40B4-BE49-F238E27FC236}">
                <a16:creationId xmlns:a16="http://schemas.microsoft.com/office/drawing/2014/main" id="{5489EEF8-0CCB-41B2-83FC-5B1F5C3000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08980" y="3232644"/>
            <a:ext cx="914400" cy="914400"/>
          </a:xfrm>
          <a:prstGeom prst="rect">
            <a:avLst/>
          </a:prstGeom>
        </p:spPr>
      </p:pic>
      <p:pic>
        <p:nvPicPr>
          <p:cNvPr id="62" name="Graphic 61" descr="Building">
            <a:extLst>
              <a:ext uri="{FF2B5EF4-FFF2-40B4-BE49-F238E27FC236}">
                <a16:creationId xmlns:a16="http://schemas.microsoft.com/office/drawing/2014/main" id="{39F0A137-5C6B-498E-84C3-7822CF6170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20234" y="1404318"/>
            <a:ext cx="529990" cy="5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2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6A82B-238E-4E04-9ADF-C3E9FA1BA417}"/>
              </a:ext>
            </a:extLst>
          </p:cNvPr>
          <p:cNvSpPr/>
          <p:nvPr/>
        </p:nvSpPr>
        <p:spPr>
          <a:xfrm>
            <a:off x="904415" y="1196080"/>
            <a:ext cx="7282658" cy="51834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41198FC-EB14-48AF-A979-BD5C0FAC6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1360972" y="2222207"/>
            <a:ext cx="734291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02DB652-F803-481D-97A4-25FF461F27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1360972" y="3720114"/>
            <a:ext cx="734291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53F904D-CDC4-4B0E-BF8E-0598C9A338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516" t="20360" r="31160" b="19631"/>
          <a:stretch/>
        </p:blipFill>
        <p:spPr>
          <a:xfrm>
            <a:off x="3152610" y="5218021"/>
            <a:ext cx="700358" cy="825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8B1DBD-F78D-4807-826B-9EB0F2D4B6C2}"/>
              </a:ext>
            </a:extLst>
          </p:cNvPr>
          <p:cNvSpPr txBox="1"/>
          <p:nvPr/>
        </p:nvSpPr>
        <p:spPr>
          <a:xfrm>
            <a:off x="2112229" y="2306426"/>
            <a:ext cx="1438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cmweb1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Port 80 inbound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9C900-8F8D-4368-8638-1668F85BC720}"/>
              </a:ext>
            </a:extLst>
          </p:cNvPr>
          <p:cNvSpPr txBox="1"/>
          <p:nvPr/>
        </p:nvSpPr>
        <p:spPr>
          <a:xfrm>
            <a:off x="3852968" y="5153902"/>
            <a:ext cx="1603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cmdb1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Port 1433 inbound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CD4B6-901E-4CC1-948A-4E6E2F674D17}"/>
              </a:ext>
            </a:extLst>
          </p:cNvPr>
          <p:cNvSpPr txBox="1"/>
          <p:nvPr/>
        </p:nvSpPr>
        <p:spPr>
          <a:xfrm>
            <a:off x="2112229" y="3804704"/>
            <a:ext cx="1600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cmapp1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Port 2901 inbound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D4661B4-132B-4D8D-B917-0308C92AE7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4916667" y="2218558"/>
            <a:ext cx="734291" cy="914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DB0762C-64B2-4FFE-BBB1-D59697411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4916667" y="3716465"/>
            <a:ext cx="734291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B9E213-BF0D-4AD1-B7DC-3C56F3AA6E08}"/>
              </a:ext>
            </a:extLst>
          </p:cNvPr>
          <p:cNvSpPr txBox="1"/>
          <p:nvPr/>
        </p:nvSpPr>
        <p:spPr>
          <a:xfrm>
            <a:off x="5644606" y="2306426"/>
            <a:ext cx="1627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cmaweb1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Port 8080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inbound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8CA98-864F-4E70-966E-A9A7BAD7097D}"/>
              </a:ext>
            </a:extLst>
          </p:cNvPr>
          <p:cNvSpPr txBox="1"/>
          <p:nvPr/>
        </p:nvSpPr>
        <p:spPr>
          <a:xfrm>
            <a:off x="5644606" y="3811073"/>
            <a:ext cx="1600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cmaapp1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Port 2901 inbound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2F11C4A-CAC1-4FD9-94BA-D74B6AF30B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88" t="44531" r="43826" b="44974"/>
          <a:stretch/>
        </p:blipFill>
        <p:spPr>
          <a:xfrm>
            <a:off x="2428064" y="222567"/>
            <a:ext cx="733647" cy="64779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718A4D6-0F24-445C-99AA-BD2229EEF0B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6741" t="39040" r="36385" b="37804"/>
          <a:stretch/>
        </p:blipFill>
        <p:spPr>
          <a:xfrm>
            <a:off x="6096000" y="343502"/>
            <a:ext cx="552893" cy="47642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1D5C5A-10A6-4FBF-8AA5-9A87E6725433}"/>
              </a:ext>
            </a:extLst>
          </p:cNvPr>
          <p:cNvSpPr txBox="1"/>
          <p:nvPr/>
        </p:nvSpPr>
        <p:spPr>
          <a:xfrm>
            <a:off x="3088795" y="392574"/>
            <a:ext cx="1006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Customers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BDEEF-F689-4397-BE5A-C6A9911B1ED8}"/>
              </a:ext>
            </a:extLst>
          </p:cNvPr>
          <p:cNvSpPr txBox="1"/>
          <p:nvPr/>
        </p:nvSpPr>
        <p:spPr>
          <a:xfrm>
            <a:off x="6552561" y="412017"/>
            <a:ext cx="1012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Employees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8AA520-F5CB-46D9-8F71-CE3B9302899A}"/>
              </a:ext>
            </a:extLst>
          </p:cNvPr>
          <p:cNvCxnSpPr>
            <a:cxnSpLocks/>
            <a:stCxn id="26" idx="1"/>
            <a:endCxn id="8" idx="0"/>
          </p:cNvCxnSpPr>
          <p:nvPr/>
        </p:nvCxnSpPr>
        <p:spPr>
          <a:xfrm rot="10800000" flipV="1">
            <a:off x="1728118" y="546464"/>
            <a:ext cx="699947" cy="209876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C5473EE-4B15-4691-AABA-5F5F02C1FDA9}"/>
              </a:ext>
            </a:extLst>
          </p:cNvPr>
          <p:cNvCxnSpPr>
            <a:cxnSpLocks/>
            <a:stCxn id="24" idx="0"/>
            <a:endCxn id="17" idx="3"/>
          </p:cNvCxnSpPr>
          <p:nvPr/>
        </p:nvCxnSpPr>
        <p:spPr>
          <a:xfrm rot="16200000" flipV="1">
            <a:off x="7971164" y="1868975"/>
            <a:ext cx="355884" cy="1754005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2EC6ED3-E9B0-464A-B009-1DF8FF86FD6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721768" y="3136607"/>
            <a:ext cx="6350" cy="58985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E780AB4-94AD-43AD-8DD8-5A1A713ACD29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283813" y="3132958"/>
            <a:ext cx="0" cy="58350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1E711A7-3001-4730-985F-1626EBDCBFB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2323700" y="4038931"/>
            <a:ext cx="583507" cy="1774671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18FE97D-0B69-41A7-9231-28E14EF8D06F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rot="5400000">
            <a:off x="4099723" y="4033931"/>
            <a:ext cx="587156" cy="1781024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72DB3F15-28FB-42E1-B7FD-9D3F3AE90C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97743" y="632319"/>
            <a:ext cx="1447800" cy="11239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E8FC23-1A45-4D07-84C8-4F3C1481D3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880" y="2923920"/>
            <a:ext cx="518455" cy="5184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2EEAE47-8C4B-411C-A204-E8D1EBD621F7}"/>
              </a:ext>
            </a:extLst>
          </p:cNvPr>
          <p:cNvSpPr txBox="1"/>
          <p:nvPr/>
        </p:nvSpPr>
        <p:spPr>
          <a:xfrm>
            <a:off x="8643630" y="3486708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Admins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1C5EE9C-5F41-4764-8F07-B71E62418C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1064" y="756340"/>
            <a:ext cx="1374106" cy="1061809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2C75513D-733F-4582-A2FC-3A410B7292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6759" y="721580"/>
            <a:ext cx="1374106" cy="1061809"/>
          </a:xfrm>
          <a:prstGeom prst="rect">
            <a:avLst/>
          </a:prstGeom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9F77A1-9C4E-41E4-AE57-17C3D41CA09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16200000" flipH="1">
            <a:off x="1526088" y="2020177"/>
            <a:ext cx="404058" cy="1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34EE789-7DEA-483F-A2B6-B4C43F909E6A}"/>
              </a:ext>
            </a:extLst>
          </p:cNvPr>
          <p:cNvCxnSpPr>
            <a:cxnSpLocks/>
          </p:cNvCxnSpPr>
          <p:nvPr/>
        </p:nvCxnSpPr>
        <p:spPr>
          <a:xfrm rot="5400000">
            <a:off x="5066228" y="1997798"/>
            <a:ext cx="435169" cy="6351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D19619D-DD74-4818-857F-7A451C2322E7}"/>
              </a:ext>
            </a:extLst>
          </p:cNvPr>
          <p:cNvCxnSpPr>
            <a:cxnSpLocks/>
            <a:stCxn id="25" idx="2"/>
            <a:endCxn id="18" idx="3"/>
          </p:cNvCxnSpPr>
          <p:nvPr/>
        </p:nvCxnSpPr>
        <p:spPr>
          <a:xfrm rot="5400000">
            <a:off x="7996381" y="3042957"/>
            <a:ext cx="278198" cy="1781255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9429FEE-4339-4DB6-AA35-A55BF1984C60}"/>
              </a:ext>
            </a:extLst>
          </p:cNvPr>
          <p:cNvCxnSpPr>
            <a:cxnSpLocks/>
            <a:stCxn id="25" idx="2"/>
            <a:endCxn id="14" idx="2"/>
          </p:cNvCxnSpPr>
          <p:nvPr/>
        </p:nvCxnSpPr>
        <p:spPr>
          <a:xfrm rot="5400000">
            <a:off x="5702511" y="1004327"/>
            <a:ext cx="533439" cy="6113755"/>
          </a:xfrm>
          <a:prstGeom prst="bentConnector3">
            <a:avLst>
              <a:gd name="adj1" fmla="val 175505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F829E25-9841-4EC3-95D7-F1B09D1300F8}"/>
              </a:ext>
            </a:extLst>
          </p:cNvPr>
          <p:cNvCxnSpPr>
            <a:cxnSpLocks/>
            <a:stCxn id="24" idx="0"/>
            <a:endCxn id="11" idx="0"/>
          </p:cNvCxnSpPr>
          <p:nvPr/>
        </p:nvCxnSpPr>
        <p:spPr>
          <a:xfrm rot="16200000" flipV="1">
            <a:off x="5620007" y="-482181"/>
            <a:ext cx="617494" cy="6194708"/>
          </a:xfrm>
          <a:prstGeom prst="bentConnector3">
            <a:avLst>
              <a:gd name="adj1" fmla="val 137021"/>
            </a:avLst>
          </a:prstGeom>
          <a:ln w="25400" cmpd="sng">
            <a:solidFill>
              <a:srgbClr val="7030A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641F6CB-E731-418A-95EB-46D8F94E288D}"/>
              </a:ext>
            </a:extLst>
          </p:cNvPr>
          <p:cNvCxnSpPr>
            <a:cxnSpLocks/>
            <a:stCxn id="25" idx="2"/>
            <a:endCxn id="13" idx="3"/>
          </p:cNvCxnSpPr>
          <p:nvPr/>
        </p:nvCxnSpPr>
        <p:spPr>
          <a:xfrm rot="5400000">
            <a:off x="6430751" y="2820155"/>
            <a:ext cx="1621027" cy="3569687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90BE624-A59B-4E7A-A339-85D3807FBCDF}"/>
              </a:ext>
            </a:extLst>
          </p:cNvPr>
          <p:cNvCxnSpPr>
            <a:cxnSpLocks/>
            <a:stCxn id="28" idx="1"/>
            <a:endCxn id="31" idx="0"/>
          </p:cNvCxnSpPr>
          <p:nvPr/>
        </p:nvCxnSpPr>
        <p:spPr>
          <a:xfrm rot="10800000" flipV="1">
            <a:off x="5283812" y="581714"/>
            <a:ext cx="812188" cy="139865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61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815DD5-F188-4E56-A297-50308168E2C9}"/>
              </a:ext>
            </a:extLst>
          </p:cNvPr>
          <p:cNvSpPr/>
          <p:nvPr/>
        </p:nvSpPr>
        <p:spPr>
          <a:xfrm>
            <a:off x="3398520" y="395859"/>
            <a:ext cx="4973886" cy="21398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8CF08CD0-139C-48B1-8A05-A8C8064A2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3605937" y="647044"/>
            <a:ext cx="333595" cy="41542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E174779-B377-47BD-BAC0-F1A97BE1B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3605937" y="1327557"/>
            <a:ext cx="333595" cy="41542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B04D43F1-8CDE-4A2A-AD6C-1F376C534F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516" t="20360" r="31160" b="19631"/>
          <a:stretch/>
        </p:blipFill>
        <p:spPr>
          <a:xfrm>
            <a:off x="4419894" y="2008070"/>
            <a:ext cx="318179" cy="3752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54960C3-BCC5-4DEA-8870-3957AE19BC62}"/>
              </a:ext>
            </a:extLst>
          </p:cNvPr>
          <p:cNvSpPr txBox="1"/>
          <p:nvPr/>
        </p:nvSpPr>
        <p:spPr>
          <a:xfrm>
            <a:off x="3947240" y="685305"/>
            <a:ext cx="1159497" cy="305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cmweb1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713509-C574-463D-B5CB-DF207EDAD463}"/>
              </a:ext>
            </a:extLst>
          </p:cNvPr>
          <p:cNvSpPr txBox="1"/>
          <p:nvPr/>
        </p:nvSpPr>
        <p:spPr>
          <a:xfrm>
            <a:off x="4738072" y="1978939"/>
            <a:ext cx="1159497" cy="416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cmdb1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2008 R2</a:t>
            </a:r>
          </a:p>
          <a:p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SQL Server 2008 R2</a:t>
            </a:r>
            <a:endParaRPr lang="en-US" sz="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9E38E9-13F2-47B3-994E-77EA0A7263C6}"/>
              </a:ext>
            </a:extLst>
          </p:cNvPr>
          <p:cNvSpPr txBox="1"/>
          <p:nvPr/>
        </p:nvSpPr>
        <p:spPr>
          <a:xfrm>
            <a:off x="3947240" y="1365987"/>
            <a:ext cx="1159497" cy="305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cmapp1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215ED51D-011A-4B24-B070-FF715B27F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5218435" y="645386"/>
            <a:ext cx="333595" cy="41542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E26930C2-9F74-40F2-B2E1-C89067ACC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5218435" y="1325899"/>
            <a:ext cx="333595" cy="41542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4F09B78-E6B9-46B7-8BCD-32AC9C121703}"/>
              </a:ext>
            </a:extLst>
          </p:cNvPr>
          <p:cNvSpPr txBox="1"/>
          <p:nvPr/>
        </p:nvSpPr>
        <p:spPr>
          <a:xfrm>
            <a:off x="5552029" y="685305"/>
            <a:ext cx="1159497" cy="305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cmaweb1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337539-106A-4EEA-B02B-CA832DF2AD2A}"/>
              </a:ext>
            </a:extLst>
          </p:cNvPr>
          <p:cNvSpPr txBox="1"/>
          <p:nvPr/>
        </p:nvSpPr>
        <p:spPr>
          <a:xfrm>
            <a:off x="5552029" y="1368880"/>
            <a:ext cx="1159497" cy="305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cmaapp1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E736E75D-2739-4BAF-823E-23E453E696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6741" t="39040" r="36385" b="37804"/>
          <a:stretch/>
        </p:blipFill>
        <p:spPr>
          <a:xfrm>
            <a:off x="1141982" y="2358960"/>
            <a:ext cx="251184" cy="216445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552C755-ADD9-4F15-9DD9-1011FE546DC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4288" t="44531" r="43826" b="44974"/>
          <a:stretch/>
        </p:blipFill>
        <p:spPr>
          <a:xfrm>
            <a:off x="1127428" y="1312871"/>
            <a:ext cx="333302" cy="29429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DE8BA5E-F03F-4E51-8F82-BFAA487F7D34}"/>
              </a:ext>
            </a:extLst>
          </p:cNvPr>
          <p:cNvSpPr txBox="1"/>
          <p:nvPr/>
        </p:nvSpPr>
        <p:spPr>
          <a:xfrm>
            <a:off x="996187" y="1150089"/>
            <a:ext cx="590011" cy="19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Customers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437B1A-3883-4762-8837-F0925F0A5657}"/>
              </a:ext>
            </a:extLst>
          </p:cNvPr>
          <p:cNvSpPr txBox="1"/>
          <p:nvPr/>
        </p:nvSpPr>
        <p:spPr>
          <a:xfrm>
            <a:off x="989080" y="2142870"/>
            <a:ext cx="594347" cy="19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Employees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2754BE1-04DC-4212-9466-E0DA75ECDE1E}"/>
              </a:ext>
            </a:extLst>
          </p:cNvPr>
          <p:cNvCxnSpPr>
            <a:cxnSpLocks/>
            <a:stCxn id="52" idx="3"/>
            <a:endCxn id="40" idx="1"/>
          </p:cNvCxnSpPr>
          <p:nvPr/>
        </p:nvCxnSpPr>
        <p:spPr>
          <a:xfrm flipV="1">
            <a:off x="1460730" y="854754"/>
            <a:ext cx="2145207" cy="605266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AC7C6F7-EEF8-4C19-B8B2-D79337A6CADD}"/>
              </a:ext>
            </a:extLst>
          </p:cNvPr>
          <p:cNvCxnSpPr>
            <a:cxnSpLocks/>
            <a:stCxn id="53" idx="3"/>
            <a:endCxn id="48" idx="0"/>
          </p:cNvCxnSpPr>
          <p:nvPr/>
        </p:nvCxnSpPr>
        <p:spPr>
          <a:xfrm flipV="1">
            <a:off x="1393166" y="645386"/>
            <a:ext cx="3992067" cy="1821797"/>
          </a:xfrm>
          <a:prstGeom prst="bentConnector4">
            <a:avLst>
              <a:gd name="adj1" fmla="val 47911"/>
              <a:gd name="adj2" fmla="val 127077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35">
            <a:extLst>
              <a:ext uri="{FF2B5EF4-FFF2-40B4-BE49-F238E27FC236}">
                <a16:creationId xmlns:a16="http://schemas.microsoft.com/office/drawing/2014/main" id="{72428DE2-47DD-4B24-9E89-B4C476B0E13F}"/>
              </a:ext>
            </a:extLst>
          </p:cNvPr>
          <p:cNvCxnSpPr>
            <a:cxnSpLocks/>
          </p:cNvCxnSpPr>
          <p:nvPr/>
        </p:nvCxnSpPr>
        <p:spPr>
          <a:xfrm flipH="1">
            <a:off x="3769850" y="1065349"/>
            <a:ext cx="5770" cy="26509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38">
            <a:extLst>
              <a:ext uri="{FF2B5EF4-FFF2-40B4-BE49-F238E27FC236}">
                <a16:creationId xmlns:a16="http://schemas.microsoft.com/office/drawing/2014/main" id="{FE3201CD-CCC3-41D4-B9A9-31C635BC56FD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5385232" y="1060806"/>
            <a:ext cx="0" cy="26509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53D748E-6492-4DD4-BCB3-13926EEDC4E3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rot="16200000" flipH="1">
            <a:off x="4043313" y="1472399"/>
            <a:ext cx="265093" cy="806249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D799287-3421-496B-8014-E55B85550593}"/>
              </a:ext>
            </a:extLst>
          </p:cNvPr>
          <p:cNvCxnSpPr>
            <a:cxnSpLocks/>
            <a:stCxn id="49" idx="2"/>
            <a:endCxn id="43" idx="0"/>
          </p:cNvCxnSpPr>
          <p:nvPr/>
        </p:nvCxnSpPr>
        <p:spPr>
          <a:xfrm rot="5400000">
            <a:off x="4848733" y="1471570"/>
            <a:ext cx="266750" cy="806249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64C22D8E-EDEA-450C-8259-4B249BC4AE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38" y="1322590"/>
            <a:ext cx="354492" cy="35449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C368408-E52E-47D3-B233-133BDA5CDE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46" y="681996"/>
            <a:ext cx="354492" cy="35449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6C0125C-5C7F-45B9-999D-0207D4B37733}"/>
              </a:ext>
            </a:extLst>
          </p:cNvPr>
          <p:cNvSpPr txBox="1"/>
          <p:nvPr/>
        </p:nvSpPr>
        <p:spPr>
          <a:xfrm>
            <a:off x="7104539" y="681996"/>
            <a:ext cx="1145043" cy="305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cmad1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2012 </a:t>
            </a: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D98E64-AFBD-4F94-BBF4-B250357984A5}"/>
              </a:ext>
            </a:extLst>
          </p:cNvPr>
          <p:cNvSpPr txBox="1"/>
          <p:nvPr/>
        </p:nvSpPr>
        <p:spPr>
          <a:xfrm>
            <a:off x="7104539" y="1362678"/>
            <a:ext cx="1016403" cy="305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cmid1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2016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5BB3186-9712-4E96-AD3C-A79AC4BACB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85" y="3239922"/>
            <a:ext cx="235539" cy="23553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38F6202-B174-4F34-8082-3FB284CD85A0}"/>
              </a:ext>
            </a:extLst>
          </p:cNvPr>
          <p:cNvSpPr txBox="1"/>
          <p:nvPr/>
        </p:nvSpPr>
        <p:spPr>
          <a:xfrm>
            <a:off x="996187" y="3038520"/>
            <a:ext cx="465707" cy="19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Admins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9AC7940-7414-4B4A-B1D5-24F420AD0C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38" y="1976494"/>
            <a:ext cx="354492" cy="35449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C31C5E3-E5FB-420E-A3BA-70BFA95D3307}"/>
              </a:ext>
            </a:extLst>
          </p:cNvPr>
          <p:cNvSpPr txBox="1"/>
          <p:nvPr/>
        </p:nvSpPr>
        <p:spPr>
          <a:xfrm>
            <a:off x="7104539" y="2016582"/>
            <a:ext cx="1016403" cy="305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cmvpn1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2016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248A6CF-8F31-49B3-9569-A737BD8188A2}"/>
              </a:ext>
            </a:extLst>
          </p:cNvPr>
          <p:cNvSpPr/>
          <p:nvPr/>
        </p:nvSpPr>
        <p:spPr>
          <a:xfrm>
            <a:off x="3398520" y="4174950"/>
            <a:ext cx="6581676" cy="24386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6E77F6A2-8514-4565-8484-E451FC3D188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35278" t="28319" r="34030" b="28820"/>
          <a:stretch/>
        </p:blipFill>
        <p:spPr>
          <a:xfrm>
            <a:off x="8863301" y="4476233"/>
            <a:ext cx="379555" cy="41148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07CE283B-CDEC-43C8-BA61-959C95E17E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0464" y="3909266"/>
            <a:ext cx="684473" cy="531368"/>
          </a:xfrm>
          <a:prstGeom prst="rect">
            <a:avLst/>
          </a:prstGeom>
        </p:spPr>
      </p:pic>
      <p:pic>
        <p:nvPicPr>
          <p:cNvPr id="83" name="Graphic 82" descr="Arrow circle">
            <a:extLst>
              <a:ext uri="{FF2B5EF4-FFF2-40B4-BE49-F238E27FC236}">
                <a16:creationId xmlns:a16="http://schemas.microsoft.com/office/drawing/2014/main" id="{3FE637F2-8E03-4AA4-B799-6227BA9E75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835399" y="2845829"/>
            <a:ext cx="432299" cy="432299"/>
          </a:xfrm>
          <a:prstGeom prst="rect">
            <a:avLst/>
          </a:prstGeom>
        </p:spPr>
      </p:pic>
      <p:pic>
        <p:nvPicPr>
          <p:cNvPr id="84" name="Graphic 83" descr="Building">
            <a:extLst>
              <a:ext uri="{FF2B5EF4-FFF2-40B4-BE49-F238E27FC236}">
                <a16:creationId xmlns:a16="http://schemas.microsoft.com/office/drawing/2014/main" id="{982018C0-BEC1-497D-A311-A84C738EAC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166666" y="178225"/>
            <a:ext cx="411480" cy="41148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4E0F54F0-893F-462B-8C51-C5DCD48B7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3607941" y="4607453"/>
            <a:ext cx="333595" cy="41542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778E24F3-F146-4BC7-8BDD-75DEE0E7C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3607941" y="5287966"/>
            <a:ext cx="333595" cy="41542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FDD14E4E-95D7-42E8-80EA-06DA6E43D2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516" t="20360" r="31160" b="19631"/>
          <a:stretch/>
        </p:blipFill>
        <p:spPr>
          <a:xfrm>
            <a:off x="4421898" y="5968479"/>
            <a:ext cx="318179" cy="375201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E3786A1-B7ED-4E43-BF8D-BF0D7FD6E963}"/>
              </a:ext>
            </a:extLst>
          </p:cNvPr>
          <p:cNvSpPr txBox="1"/>
          <p:nvPr/>
        </p:nvSpPr>
        <p:spPr>
          <a:xfrm>
            <a:off x="3949244" y="4645714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cmazweb1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742122-380F-4EB8-A621-9D48E78F925A}"/>
              </a:ext>
            </a:extLst>
          </p:cNvPr>
          <p:cNvSpPr txBox="1"/>
          <p:nvPr/>
        </p:nvSpPr>
        <p:spPr>
          <a:xfrm>
            <a:off x="4740076" y="5939348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cmazdb1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2008 R2</a:t>
            </a:r>
          </a:p>
          <a:p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SQL Server 2008 R2</a:t>
            </a:r>
            <a:endParaRPr lang="en-US" sz="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8B89AD30-7068-4402-8C4B-E4AF6009D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5220439" y="4605795"/>
            <a:ext cx="333595" cy="41542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83FBD20A-C66E-400F-A1DC-A1565EB1C4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5220439" y="5286308"/>
            <a:ext cx="333595" cy="41542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7F08156-5D2D-4AD6-A611-FE3BF47DDAC0}"/>
              </a:ext>
            </a:extLst>
          </p:cNvPr>
          <p:cNvSpPr txBox="1"/>
          <p:nvPr/>
        </p:nvSpPr>
        <p:spPr>
          <a:xfrm>
            <a:off x="5554033" y="4645714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cmazaweb1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F693ED5-85C4-428E-B678-317E7F6F0722}"/>
              </a:ext>
            </a:extLst>
          </p:cNvPr>
          <p:cNvSpPr txBox="1"/>
          <p:nvPr/>
        </p:nvSpPr>
        <p:spPr>
          <a:xfrm>
            <a:off x="5554033" y="5329289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cmazaapp1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cxnSp>
        <p:nvCxnSpPr>
          <p:cNvPr id="94" name="Connector: Elbow 35">
            <a:extLst>
              <a:ext uri="{FF2B5EF4-FFF2-40B4-BE49-F238E27FC236}">
                <a16:creationId xmlns:a16="http://schemas.microsoft.com/office/drawing/2014/main" id="{E3350EFD-D95A-4898-A698-7C53D1AA0816}"/>
              </a:ext>
            </a:extLst>
          </p:cNvPr>
          <p:cNvCxnSpPr>
            <a:cxnSpLocks/>
          </p:cNvCxnSpPr>
          <p:nvPr/>
        </p:nvCxnSpPr>
        <p:spPr>
          <a:xfrm flipH="1">
            <a:off x="3771854" y="5025758"/>
            <a:ext cx="5770" cy="26509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38">
            <a:extLst>
              <a:ext uri="{FF2B5EF4-FFF2-40B4-BE49-F238E27FC236}">
                <a16:creationId xmlns:a16="http://schemas.microsoft.com/office/drawing/2014/main" id="{E46CCC50-BF6E-429F-844E-67714A94CD6F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>
            <a:off x="5387236" y="5021215"/>
            <a:ext cx="0" cy="26509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2603727-0091-46A1-8921-6EAED4B7D56B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 rot="16200000" flipH="1">
            <a:off x="4045317" y="5432808"/>
            <a:ext cx="265093" cy="806249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60DB7421-53B7-40DA-93F5-E358A6E454C2}"/>
              </a:ext>
            </a:extLst>
          </p:cNvPr>
          <p:cNvCxnSpPr>
            <a:cxnSpLocks/>
            <a:stCxn id="91" idx="2"/>
            <a:endCxn id="87" idx="0"/>
          </p:cNvCxnSpPr>
          <p:nvPr/>
        </p:nvCxnSpPr>
        <p:spPr>
          <a:xfrm rot="5400000">
            <a:off x="4850737" y="5431979"/>
            <a:ext cx="266750" cy="806249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5BD88B9-D4CD-479B-81FC-CB191320ED30}"/>
              </a:ext>
            </a:extLst>
          </p:cNvPr>
          <p:cNvSpPr txBox="1"/>
          <p:nvPr/>
        </p:nvSpPr>
        <p:spPr>
          <a:xfrm>
            <a:off x="3902426" y="5342032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cmazapp1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579CF0A-1900-40C3-AD03-05E1F1514AE1}"/>
              </a:ext>
            </a:extLst>
          </p:cNvPr>
          <p:cNvSpPr txBox="1"/>
          <p:nvPr/>
        </p:nvSpPr>
        <p:spPr>
          <a:xfrm>
            <a:off x="9242856" y="4574251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AD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D42ACC2-469D-4CEF-9D02-BA5E249AE782}"/>
              </a:ext>
            </a:extLst>
          </p:cNvPr>
          <p:cNvSpPr/>
          <p:nvPr/>
        </p:nvSpPr>
        <p:spPr>
          <a:xfrm>
            <a:off x="3522306" y="4332004"/>
            <a:ext cx="4948779" cy="214699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27DDBD6A-0516-42C3-97F9-D8ADC1A74EF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249384" y="4130338"/>
            <a:ext cx="411480" cy="411480"/>
          </a:xfrm>
          <a:prstGeom prst="rect">
            <a:avLst/>
          </a:prstGeom>
        </p:spPr>
      </p:pic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053D6D0-2EAE-4C68-A880-A0C54EE18D90}"/>
              </a:ext>
            </a:extLst>
          </p:cNvPr>
          <p:cNvCxnSpPr>
            <a:cxnSpLocks/>
            <a:stCxn id="65" idx="3"/>
            <a:endCxn id="83" idx="3"/>
          </p:cNvCxnSpPr>
          <p:nvPr/>
        </p:nvCxnSpPr>
        <p:spPr>
          <a:xfrm>
            <a:off x="8120942" y="1515312"/>
            <a:ext cx="1146756" cy="1546667"/>
          </a:xfrm>
          <a:prstGeom prst="bentConnector3">
            <a:avLst>
              <a:gd name="adj1" fmla="val 119934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20917775-DE1D-4C57-B665-17A104884A28}"/>
              </a:ext>
            </a:extLst>
          </p:cNvPr>
          <p:cNvCxnSpPr>
            <a:cxnSpLocks/>
            <a:stCxn id="83" idx="2"/>
            <a:endCxn id="77" idx="0"/>
          </p:cNvCxnSpPr>
          <p:nvPr/>
        </p:nvCxnSpPr>
        <p:spPr>
          <a:xfrm rot="16200000" flipH="1">
            <a:off x="8453262" y="3876415"/>
            <a:ext cx="1198105" cy="1530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30EA561-251C-482D-94FF-4A829E17D8AC}"/>
              </a:ext>
            </a:extLst>
          </p:cNvPr>
          <p:cNvSpPr txBox="1"/>
          <p:nvPr/>
        </p:nvSpPr>
        <p:spPr>
          <a:xfrm>
            <a:off x="8660255" y="2687027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AAD Connect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4DB012C9-6626-4041-ADE2-65C06478AC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45390" y="2881519"/>
            <a:ext cx="411480" cy="41148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A8A9BAF9-64B7-4FC7-9D48-9EFBAB4B948D}"/>
              </a:ext>
            </a:extLst>
          </p:cNvPr>
          <p:cNvSpPr txBox="1"/>
          <p:nvPr/>
        </p:nvSpPr>
        <p:spPr>
          <a:xfrm>
            <a:off x="4387234" y="2718825"/>
            <a:ext cx="81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Migrate</a:t>
            </a:r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24EF118F-6CB9-4622-B472-7B4D0E5BE872}"/>
              </a:ext>
            </a:extLst>
          </p:cNvPr>
          <p:cNvSpPr/>
          <p:nvPr/>
        </p:nvSpPr>
        <p:spPr>
          <a:xfrm rot="-5400000">
            <a:off x="4669536" y="1312377"/>
            <a:ext cx="155448" cy="269748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64AF4EC3-86A7-4366-B610-B56025563A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92" y="4629425"/>
            <a:ext cx="354492" cy="354493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11244878-8088-4184-AB36-8CE67F7C79D1}"/>
              </a:ext>
            </a:extLst>
          </p:cNvPr>
          <p:cNvSpPr txBox="1"/>
          <p:nvPr/>
        </p:nvSpPr>
        <p:spPr>
          <a:xfrm>
            <a:off x="7641761" y="4681973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cmazad1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9A61FAD-C2C3-4AEA-8617-7759642F9A35}"/>
              </a:ext>
            </a:extLst>
          </p:cNvPr>
          <p:cNvSpPr/>
          <p:nvPr/>
        </p:nvSpPr>
        <p:spPr>
          <a:xfrm>
            <a:off x="3597508" y="4420523"/>
            <a:ext cx="3368775" cy="77069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193D5DB5-A385-443A-98B0-64A0BE0401D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002593" y="3601560"/>
            <a:ext cx="411480" cy="411480"/>
          </a:xfrm>
          <a:prstGeom prst="rect">
            <a:avLst/>
          </a:prstGeom>
        </p:spPr>
      </p:pic>
      <p:pic>
        <p:nvPicPr>
          <p:cNvPr id="131" name="Graphic 130">
            <a:extLst>
              <a:ext uri="{FF2B5EF4-FFF2-40B4-BE49-F238E27FC236}">
                <a16:creationId xmlns:a16="http://schemas.microsoft.com/office/drawing/2014/main" id="{4F61663B-214E-4CD1-A346-1EEEA775BF0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18628" y="3096741"/>
            <a:ext cx="411480" cy="41148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EFDC00F7-E0B4-4E77-B48B-6A8C84FC5EFF}"/>
              </a:ext>
            </a:extLst>
          </p:cNvPr>
          <p:cNvSpPr/>
          <p:nvPr/>
        </p:nvSpPr>
        <p:spPr>
          <a:xfrm>
            <a:off x="3599575" y="5248064"/>
            <a:ext cx="3366708" cy="63395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8B0E0F3-7291-4027-B262-5D15CC9C1495}"/>
              </a:ext>
            </a:extLst>
          </p:cNvPr>
          <p:cNvSpPr/>
          <p:nvPr/>
        </p:nvSpPr>
        <p:spPr>
          <a:xfrm>
            <a:off x="3605937" y="5929214"/>
            <a:ext cx="3366708" cy="47179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BF0A005-2F10-4CB7-8FD4-8307F07366BD}"/>
              </a:ext>
            </a:extLst>
          </p:cNvPr>
          <p:cNvSpPr/>
          <p:nvPr/>
        </p:nvSpPr>
        <p:spPr>
          <a:xfrm>
            <a:off x="7010167" y="4414605"/>
            <a:ext cx="1405291" cy="14674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E6D75794-EF33-449D-894B-694C3AE62A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24" y="5284019"/>
            <a:ext cx="354492" cy="354493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DF819AD8-AD1A-4DED-AADB-EBE9C71B0794}"/>
              </a:ext>
            </a:extLst>
          </p:cNvPr>
          <p:cNvSpPr txBox="1"/>
          <p:nvPr/>
        </p:nvSpPr>
        <p:spPr>
          <a:xfrm>
            <a:off x="7668093" y="5336567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cmazad2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415F1-2BF6-45BE-BEF6-32A143ADCDFF}"/>
              </a:ext>
            </a:extLst>
          </p:cNvPr>
          <p:cNvSpPr txBox="1"/>
          <p:nvPr/>
        </p:nvSpPr>
        <p:spPr>
          <a:xfrm>
            <a:off x="4677589" y="3436986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Site Recovery</a:t>
            </a:r>
          </a:p>
        </p:txBody>
      </p:sp>
      <p:sp>
        <p:nvSpPr>
          <p:cNvPr id="139" name="Left Brace 138">
            <a:extLst>
              <a:ext uri="{FF2B5EF4-FFF2-40B4-BE49-F238E27FC236}">
                <a16:creationId xmlns:a16="http://schemas.microsoft.com/office/drawing/2014/main" id="{09C3731E-D7CC-456B-8BD4-EFFB8C031737}"/>
              </a:ext>
            </a:extLst>
          </p:cNvPr>
          <p:cNvSpPr/>
          <p:nvPr/>
        </p:nvSpPr>
        <p:spPr>
          <a:xfrm rot="5400000">
            <a:off x="5070017" y="2281351"/>
            <a:ext cx="215444" cy="357708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8EC68F0A-DCF6-455F-886D-0195AACA5602}"/>
              </a:ext>
            </a:extLst>
          </p:cNvPr>
          <p:cNvCxnSpPr>
            <a:cxnSpLocks/>
            <a:stCxn id="118" idx="2"/>
            <a:endCxn id="138" idx="0"/>
          </p:cNvCxnSpPr>
          <p:nvPr/>
        </p:nvCxnSpPr>
        <p:spPr>
          <a:xfrm>
            <a:off x="4751130" y="3292999"/>
            <a:ext cx="457214" cy="14398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55218B7-B3BA-4061-9ACE-8B3CBE7E7DAA}"/>
              </a:ext>
            </a:extLst>
          </p:cNvPr>
          <p:cNvSpPr txBox="1"/>
          <p:nvPr/>
        </p:nvSpPr>
        <p:spPr>
          <a:xfrm>
            <a:off x="7383574" y="2826547"/>
            <a:ext cx="878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S2S Connection</a:t>
            </a: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66A47061-A071-4BAA-89DC-F5BF1606A11F}"/>
              </a:ext>
            </a:extLst>
          </p:cNvPr>
          <p:cNvCxnSpPr>
            <a:cxnSpLocks/>
            <a:stCxn id="64" idx="3"/>
            <a:endCxn id="131" idx="3"/>
          </p:cNvCxnSpPr>
          <p:nvPr/>
        </p:nvCxnSpPr>
        <p:spPr>
          <a:xfrm flipH="1">
            <a:off x="8030108" y="834630"/>
            <a:ext cx="219474" cy="2467851"/>
          </a:xfrm>
          <a:prstGeom prst="bentConnector3">
            <a:avLst>
              <a:gd name="adj1" fmla="val -104158"/>
            </a:avLst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4FE5527D-EB81-4CCE-AD80-6E8AB51A40F6}"/>
              </a:ext>
            </a:extLst>
          </p:cNvPr>
          <p:cNvCxnSpPr>
            <a:cxnSpLocks/>
            <a:stCxn id="105" idx="0"/>
            <a:endCxn id="131" idx="2"/>
          </p:cNvCxnSpPr>
          <p:nvPr/>
        </p:nvCxnSpPr>
        <p:spPr>
          <a:xfrm rot="16200000" flipV="1">
            <a:off x="7828688" y="3503902"/>
            <a:ext cx="622117" cy="630756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Left Brace 156">
            <a:extLst>
              <a:ext uri="{FF2B5EF4-FFF2-40B4-BE49-F238E27FC236}">
                <a16:creationId xmlns:a16="http://schemas.microsoft.com/office/drawing/2014/main" id="{60566D7B-9E1F-407F-80F2-48FBD0D1E116}"/>
              </a:ext>
            </a:extLst>
          </p:cNvPr>
          <p:cNvSpPr/>
          <p:nvPr/>
        </p:nvSpPr>
        <p:spPr>
          <a:xfrm>
            <a:off x="1513567" y="108284"/>
            <a:ext cx="1586891" cy="6569242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6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63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Hoag</dc:creator>
  <cp:lastModifiedBy>Scott Hoag</cp:lastModifiedBy>
  <cp:revision>21</cp:revision>
  <dcterms:created xsi:type="dcterms:W3CDTF">2019-07-10T17:18:45Z</dcterms:created>
  <dcterms:modified xsi:type="dcterms:W3CDTF">2019-09-04T16:14:33Z</dcterms:modified>
</cp:coreProperties>
</file>