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510" r:id="rId4"/>
    <p:sldId id="520" r:id="rId5"/>
    <p:sldId id="521" r:id="rId6"/>
    <p:sldId id="522" r:id="rId7"/>
    <p:sldId id="524" r:id="rId8"/>
    <p:sldId id="525" r:id="rId9"/>
    <p:sldId id="527" r:id="rId10"/>
    <p:sldId id="526" r:id="rId11"/>
    <p:sldId id="528" r:id="rId12"/>
    <p:sldId id="537" r:id="rId13"/>
    <p:sldId id="529" r:id="rId14"/>
    <p:sldId id="532" r:id="rId15"/>
    <p:sldId id="533" r:id="rId16"/>
    <p:sldId id="534" r:id="rId17"/>
    <p:sldId id="535" r:id="rId18"/>
    <p:sldId id="536" r:id="rId19"/>
    <p:sldId id="490" r:id="rId20"/>
    <p:sldId id="491" r:id="rId21"/>
    <p:sldId id="495" r:id="rId22"/>
    <p:sldId id="514" r:id="rId23"/>
    <p:sldId id="493" r:id="rId24"/>
    <p:sldId id="531" r:id="rId25"/>
    <p:sldId id="497" r:id="rId26"/>
    <p:sldId id="516" r:id="rId27"/>
    <p:sldId id="517" r:id="rId28"/>
    <p:sldId id="518" r:id="rId29"/>
    <p:sldId id="501" r:id="rId30"/>
    <p:sldId id="492" r:id="rId31"/>
    <p:sldId id="500" r:id="rId32"/>
    <p:sldId id="504" r:id="rId33"/>
    <p:sldId id="505" r:id="rId34"/>
    <p:sldId id="506" r:id="rId35"/>
    <p:sldId id="507" r:id="rId36"/>
    <p:sldId id="494" r:id="rId37"/>
    <p:sldId id="508" r:id="rId38"/>
    <p:sldId id="51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2522B-6172-4F94-B25D-5926311B3CF4}" v="234" dt="2025-04-28T04:14:29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ney Woelmer" userId="cc1e44da-7691-4c78-aceb-77bbb5a56163" providerId="ADAL" clId="{F242522B-6172-4F94-B25D-5926311B3CF4}"/>
    <pc:docChg chg="undo custSel addSld delSld modSld sldOrd">
      <pc:chgData name="Whitney Woelmer" userId="cc1e44da-7691-4c78-aceb-77bbb5a56163" providerId="ADAL" clId="{F242522B-6172-4F94-B25D-5926311B3CF4}" dt="2025-04-28T04:15:44.884" v="5280" actId="47"/>
      <pc:docMkLst>
        <pc:docMk/>
      </pc:docMkLst>
      <pc:sldChg chg="addSp delSp modSp mod">
        <pc:chgData name="Whitney Woelmer" userId="cc1e44da-7691-4c78-aceb-77bbb5a56163" providerId="ADAL" clId="{F242522B-6172-4F94-B25D-5926311B3CF4}" dt="2025-04-23T22:50:17.924" v="1723" actId="732"/>
        <pc:sldMkLst>
          <pc:docMk/>
          <pc:sldMk cId="3948170987" sldId="256"/>
        </pc:sldMkLst>
        <pc:spChg chg="mod">
          <ac:chgData name="Whitney Woelmer" userId="cc1e44da-7691-4c78-aceb-77bbb5a56163" providerId="ADAL" clId="{F242522B-6172-4F94-B25D-5926311B3CF4}" dt="2025-03-31T21:19:30.518" v="57" actId="1076"/>
          <ac:spMkLst>
            <pc:docMk/>
            <pc:sldMk cId="3948170987" sldId="256"/>
            <ac:spMk id="2" creationId="{4444FA69-F5AE-9BF2-738D-769375A3DA5F}"/>
          </ac:spMkLst>
        </pc:spChg>
        <pc:spChg chg="mod">
          <ac:chgData name="Whitney Woelmer" userId="cc1e44da-7691-4c78-aceb-77bbb5a56163" providerId="ADAL" clId="{F242522B-6172-4F94-B25D-5926311B3CF4}" dt="2025-03-31T21:18:59.438" v="52" actId="1076"/>
          <ac:spMkLst>
            <pc:docMk/>
            <pc:sldMk cId="3948170987" sldId="256"/>
            <ac:spMk id="3" creationId="{E6DEB74B-7499-E82C-5EC3-2A74CD2C9657}"/>
          </ac:spMkLst>
        </pc:spChg>
        <pc:picChg chg="add mod">
          <ac:chgData name="Whitney Woelmer" userId="cc1e44da-7691-4c78-aceb-77bbb5a56163" providerId="ADAL" clId="{F242522B-6172-4F94-B25D-5926311B3CF4}" dt="2025-04-23T22:50:17.924" v="1723" actId="732"/>
          <ac:picMkLst>
            <pc:docMk/>
            <pc:sldMk cId="3948170987" sldId="256"/>
            <ac:picMk id="4" creationId="{494A9F85-061E-9A8B-7D21-C5CECAB8D89E}"/>
          </ac:picMkLst>
        </pc:picChg>
      </pc:sldChg>
      <pc:sldChg chg="modSp mod">
        <pc:chgData name="Whitney Woelmer" userId="cc1e44da-7691-4c78-aceb-77bbb5a56163" providerId="ADAL" clId="{F242522B-6172-4F94-B25D-5926311B3CF4}" dt="2025-04-24T00:03:17.858" v="4052" actId="20577"/>
        <pc:sldMkLst>
          <pc:docMk/>
          <pc:sldMk cId="4106393768" sldId="257"/>
        </pc:sldMkLst>
        <pc:spChg chg="mod">
          <ac:chgData name="Whitney Woelmer" userId="cc1e44da-7691-4c78-aceb-77bbb5a56163" providerId="ADAL" clId="{F242522B-6172-4F94-B25D-5926311B3CF4}" dt="2025-04-24T00:03:17.858" v="4052" actId="20577"/>
          <ac:spMkLst>
            <pc:docMk/>
            <pc:sldMk cId="4106393768" sldId="257"/>
            <ac:spMk id="3" creationId="{B19E93A5-97F5-820C-D2C2-CEDE6A204914}"/>
          </ac:spMkLst>
        </pc:spChg>
      </pc:sldChg>
      <pc:sldChg chg="del">
        <pc:chgData name="Whitney Woelmer" userId="cc1e44da-7691-4c78-aceb-77bbb5a56163" providerId="ADAL" clId="{F242522B-6172-4F94-B25D-5926311B3CF4}" dt="2025-04-23T22:45:24.716" v="1647" actId="47"/>
        <pc:sldMkLst>
          <pc:docMk/>
          <pc:sldMk cId="4167962273" sldId="258"/>
        </pc:sldMkLst>
      </pc:sldChg>
      <pc:sldChg chg="addSp delSp modSp del mod ord">
        <pc:chgData name="Whitney Woelmer" userId="cc1e44da-7691-4c78-aceb-77bbb5a56163" providerId="ADAL" clId="{F242522B-6172-4F94-B25D-5926311B3CF4}" dt="2025-04-23T23:16:44.088" v="2509" actId="47"/>
        <pc:sldMkLst>
          <pc:docMk/>
          <pc:sldMk cId="1218801410" sldId="259"/>
        </pc:sldMkLst>
      </pc:sldChg>
      <pc:sldChg chg="del">
        <pc:chgData name="Whitney Woelmer" userId="cc1e44da-7691-4c78-aceb-77bbb5a56163" providerId="ADAL" clId="{F242522B-6172-4F94-B25D-5926311B3CF4}" dt="2025-04-23T23:37:21.430" v="3615" actId="47"/>
        <pc:sldMkLst>
          <pc:docMk/>
          <pc:sldMk cId="3372727847" sldId="475"/>
        </pc:sldMkLst>
      </pc:sldChg>
      <pc:sldChg chg="del">
        <pc:chgData name="Whitney Woelmer" userId="cc1e44da-7691-4c78-aceb-77bbb5a56163" providerId="ADAL" clId="{F242522B-6172-4F94-B25D-5926311B3CF4}" dt="2025-04-23T23:12:33.226" v="2507" actId="47"/>
        <pc:sldMkLst>
          <pc:docMk/>
          <pc:sldMk cId="1747411298" sldId="480"/>
        </pc:sldMkLst>
      </pc:sldChg>
      <pc:sldChg chg="del">
        <pc:chgData name="Whitney Woelmer" userId="cc1e44da-7691-4c78-aceb-77bbb5a56163" providerId="ADAL" clId="{F242522B-6172-4F94-B25D-5926311B3CF4}" dt="2025-04-23T23:12:33.226" v="2507" actId="47"/>
        <pc:sldMkLst>
          <pc:docMk/>
          <pc:sldMk cId="3513143537" sldId="481"/>
        </pc:sldMkLst>
      </pc:sldChg>
      <pc:sldChg chg="del">
        <pc:chgData name="Whitney Woelmer" userId="cc1e44da-7691-4c78-aceb-77bbb5a56163" providerId="ADAL" clId="{F242522B-6172-4F94-B25D-5926311B3CF4}" dt="2025-04-23T23:12:33.226" v="2507" actId="47"/>
        <pc:sldMkLst>
          <pc:docMk/>
          <pc:sldMk cId="795841240" sldId="483"/>
        </pc:sldMkLst>
      </pc:sldChg>
      <pc:sldChg chg="del">
        <pc:chgData name="Whitney Woelmer" userId="cc1e44da-7691-4c78-aceb-77bbb5a56163" providerId="ADAL" clId="{F242522B-6172-4F94-B25D-5926311B3CF4}" dt="2025-04-23T23:12:33.226" v="2507" actId="47"/>
        <pc:sldMkLst>
          <pc:docMk/>
          <pc:sldMk cId="803767791" sldId="484"/>
        </pc:sldMkLst>
      </pc:sldChg>
      <pc:sldChg chg="del">
        <pc:chgData name="Whitney Woelmer" userId="cc1e44da-7691-4c78-aceb-77bbb5a56163" providerId="ADAL" clId="{F242522B-6172-4F94-B25D-5926311B3CF4}" dt="2025-04-23T23:12:57.521" v="2508" actId="47"/>
        <pc:sldMkLst>
          <pc:docMk/>
          <pc:sldMk cId="1720701469" sldId="489"/>
        </pc:sldMkLst>
      </pc:sldChg>
      <pc:sldChg chg="delSp modSp mod ord">
        <pc:chgData name="Whitney Woelmer" userId="cc1e44da-7691-4c78-aceb-77bbb5a56163" providerId="ADAL" clId="{F242522B-6172-4F94-B25D-5926311B3CF4}" dt="2025-04-28T04:14:30.847" v="5177" actId="20577"/>
        <pc:sldMkLst>
          <pc:docMk/>
          <pc:sldMk cId="109847312" sldId="490"/>
        </pc:sldMkLst>
        <pc:spChg chg="mod">
          <ac:chgData name="Whitney Woelmer" userId="cc1e44da-7691-4c78-aceb-77bbb5a56163" providerId="ADAL" clId="{F242522B-6172-4F94-B25D-5926311B3CF4}" dt="2025-04-24T00:08:16.980" v="4211" actId="1076"/>
          <ac:spMkLst>
            <pc:docMk/>
            <pc:sldMk cId="109847312" sldId="490"/>
            <ac:spMk id="2" creationId="{F02609FF-25DA-ADDD-2C6B-995478744182}"/>
          </ac:spMkLst>
        </pc:spChg>
        <pc:graphicFrameChg chg="mod modGraphic">
          <ac:chgData name="Whitney Woelmer" userId="cc1e44da-7691-4c78-aceb-77bbb5a56163" providerId="ADAL" clId="{F242522B-6172-4F94-B25D-5926311B3CF4}" dt="2025-04-28T04:14:30.847" v="5177" actId="20577"/>
          <ac:graphicFrameMkLst>
            <pc:docMk/>
            <pc:sldMk cId="109847312" sldId="490"/>
            <ac:graphicFrameMk id="5" creationId="{416B9DC9-C957-02E9-25F6-1860FA1E030C}"/>
          </ac:graphicFrameMkLst>
        </pc:graphicFrameChg>
      </pc:sldChg>
      <pc:sldChg chg="ord">
        <pc:chgData name="Whitney Woelmer" userId="cc1e44da-7691-4c78-aceb-77bbb5a56163" providerId="ADAL" clId="{F242522B-6172-4F94-B25D-5926311B3CF4}" dt="2025-04-28T01:34:52.130" v="5133"/>
        <pc:sldMkLst>
          <pc:docMk/>
          <pc:sldMk cId="1024380196" sldId="492"/>
        </pc:sldMkLst>
      </pc:sldChg>
      <pc:sldChg chg="modSp mod">
        <pc:chgData name="Whitney Woelmer" userId="cc1e44da-7691-4c78-aceb-77bbb5a56163" providerId="ADAL" clId="{F242522B-6172-4F94-B25D-5926311B3CF4}" dt="2025-04-28T04:15:30.428" v="5279" actId="20577"/>
        <pc:sldMkLst>
          <pc:docMk/>
          <pc:sldMk cId="1710418133" sldId="493"/>
        </pc:sldMkLst>
        <pc:spChg chg="mod">
          <ac:chgData name="Whitney Woelmer" userId="cc1e44da-7691-4c78-aceb-77bbb5a56163" providerId="ADAL" clId="{F242522B-6172-4F94-B25D-5926311B3CF4}" dt="2025-04-28T04:15:30.428" v="5279" actId="20577"/>
          <ac:spMkLst>
            <pc:docMk/>
            <pc:sldMk cId="1710418133" sldId="493"/>
            <ac:spMk id="5" creationId="{A00DA842-CE19-2836-C24F-0124C4144507}"/>
          </ac:spMkLst>
        </pc:spChg>
      </pc:sldChg>
      <pc:sldChg chg="modSp mod ord">
        <pc:chgData name="Whitney Woelmer" userId="cc1e44da-7691-4c78-aceb-77bbb5a56163" providerId="ADAL" clId="{F242522B-6172-4F94-B25D-5926311B3CF4}" dt="2025-04-28T01:34:52.130" v="5133"/>
        <pc:sldMkLst>
          <pc:docMk/>
          <pc:sldMk cId="776326194" sldId="494"/>
        </pc:sldMkLst>
        <pc:spChg chg="mod">
          <ac:chgData name="Whitney Woelmer" userId="cc1e44da-7691-4c78-aceb-77bbb5a56163" providerId="ADAL" clId="{F242522B-6172-4F94-B25D-5926311B3CF4}" dt="2025-04-23T23:38:59.087" v="3618" actId="313"/>
          <ac:spMkLst>
            <pc:docMk/>
            <pc:sldMk cId="776326194" sldId="494"/>
            <ac:spMk id="3" creationId="{891D5551-6C94-DED9-2F21-C1024CFDCC13}"/>
          </ac:spMkLst>
        </pc:spChg>
      </pc:sldChg>
      <pc:sldChg chg="del">
        <pc:chgData name="Whitney Woelmer" userId="cc1e44da-7691-4c78-aceb-77bbb5a56163" providerId="ADAL" clId="{F242522B-6172-4F94-B25D-5926311B3CF4}" dt="2025-03-31T22:05:57.575" v="538" actId="47"/>
        <pc:sldMkLst>
          <pc:docMk/>
          <pc:sldMk cId="3645619930" sldId="496"/>
        </pc:sldMkLst>
      </pc:sldChg>
      <pc:sldChg chg="modSp mod">
        <pc:chgData name="Whitney Woelmer" userId="cc1e44da-7691-4c78-aceb-77bbb5a56163" providerId="ADAL" clId="{F242522B-6172-4F94-B25D-5926311B3CF4}" dt="2025-03-31T22:06:09.589" v="540" actId="20577"/>
        <pc:sldMkLst>
          <pc:docMk/>
          <pc:sldMk cId="1202587141" sldId="497"/>
        </pc:sldMkLst>
        <pc:spChg chg="mod">
          <ac:chgData name="Whitney Woelmer" userId="cc1e44da-7691-4c78-aceb-77bbb5a56163" providerId="ADAL" clId="{F242522B-6172-4F94-B25D-5926311B3CF4}" dt="2025-03-31T22:06:09.589" v="540" actId="20577"/>
          <ac:spMkLst>
            <pc:docMk/>
            <pc:sldMk cId="1202587141" sldId="497"/>
            <ac:spMk id="2" creationId="{0E3B55EA-E157-ED47-AA45-B3CED349C012}"/>
          </ac:spMkLst>
        </pc:spChg>
      </pc:sldChg>
      <pc:sldChg chg="del">
        <pc:chgData name="Whitney Woelmer" userId="cc1e44da-7691-4c78-aceb-77bbb5a56163" providerId="ADAL" clId="{F242522B-6172-4F94-B25D-5926311B3CF4}" dt="2025-03-31T22:05:57.575" v="538" actId="47"/>
        <pc:sldMkLst>
          <pc:docMk/>
          <pc:sldMk cId="1985257811" sldId="498"/>
        </pc:sldMkLst>
      </pc:sldChg>
      <pc:sldChg chg="del">
        <pc:chgData name="Whitney Woelmer" userId="cc1e44da-7691-4c78-aceb-77bbb5a56163" providerId="ADAL" clId="{F242522B-6172-4F94-B25D-5926311B3CF4}" dt="2025-03-31T22:05:57.575" v="538" actId="47"/>
        <pc:sldMkLst>
          <pc:docMk/>
          <pc:sldMk cId="3757547828" sldId="499"/>
        </pc:sldMkLst>
      </pc:sldChg>
      <pc:sldChg chg="ord">
        <pc:chgData name="Whitney Woelmer" userId="cc1e44da-7691-4c78-aceb-77bbb5a56163" providerId="ADAL" clId="{F242522B-6172-4F94-B25D-5926311B3CF4}" dt="2025-04-28T01:34:52.130" v="5133"/>
        <pc:sldMkLst>
          <pc:docMk/>
          <pc:sldMk cId="3684534518" sldId="500"/>
        </pc:sldMkLst>
      </pc:sldChg>
      <pc:sldChg chg="modSp mod">
        <pc:chgData name="Whitney Woelmer" userId="cc1e44da-7691-4c78-aceb-77bbb5a56163" providerId="ADAL" clId="{F242522B-6172-4F94-B25D-5926311B3CF4}" dt="2025-03-31T22:07:19.403" v="620" actId="20577"/>
        <pc:sldMkLst>
          <pc:docMk/>
          <pc:sldMk cId="990989293" sldId="501"/>
        </pc:sldMkLst>
        <pc:spChg chg="mod">
          <ac:chgData name="Whitney Woelmer" userId="cc1e44da-7691-4c78-aceb-77bbb5a56163" providerId="ADAL" clId="{F242522B-6172-4F94-B25D-5926311B3CF4}" dt="2025-03-31T22:07:19.403" v="620" actId="20577"/>
          <ac:spMkLst>
            <pc:docMk/>
            <pc:sldMk cId="990989293" sldId="501"/>
            <ac:spMk id="2" creationId="{4FB7C0BC-2C00-7361-BF21-0DB3767226A5}"/>
          </ac:spMkLst>
        </pc:spChg>
      </pc:sldChg>
      <pc:sldChg chg="ord">
        <pc:chgData name="Whitney Woelmer" userId="cc1e44da-7691-4c78-aceb-77bbb5a56163" providerId="ADAL" clId="{F242522B-6172-4F94-B25D-5926311B3CF4}" dt="2025-04-28T01:34:52.130" v="5133"/>
        <pc:sldMkLst>
          <pc:docMk/>
          <pc:sldMk cId="3515601365" sldId="504"/>
        </pc:sldMkLst>
      </pc:sldChg>
      <pc:sldChg chg="ord">
        <pc:chgData name="Whitney Woelmer" userId="cc1e44da-7691-4c78-aceb-77bbb5a56163" providerId="ADAL" clId="{F242522B-6172-4F94-B25D-5926311B3CF4}" dt="2025-04-28T01:34:52.130" v="5133"/>
        <pc:sldMkLst>
          <pc:docMk/>
          <pc:sldMk cId="13037438" sldId="505"/>
        </pc:sldMkLst>
      </pc:sldChg>
      <pc:sldChg chg="ord">
        <pc:chgData name="Whitney Woelmer" userId="cc1e44da-7691-4c78-aceb-77bbb5a56163" providerId="ADAL" clId="{F242522B-6172-4F94-B25D-5926311B3CF4}" dt="2025-04-28T01:34:52.130" v="5133"/>
        <pc:sldMkLst>
          <pc:docMk/>
          <pc:sldMk cId="240749909" sldId="506"/>
        </pc:sldMkLst>
      </pc:sldChg>
      <pc:sldChg chg="ord">
        <pc:chgData name="Whitney Woelmer" userId="cc1e44da-7691-4c78-aceb-77bbb5a56163" providerId="ADAL" clId="{F242522B-6172-4F94-B25D-5926311B3CF4}" dt="2025-04-28T01:34:52.130" v="5133"/>
        <pc:sldMkLst>
          <pc:docMk/>
          <pc:sldMk cId="3558655378" sldId="507"/>
        </pc:sldMkLst>
      </pc:sldChg>
      <pc:sldChg chg="ord">
        <pc:chgData name="Whitney Woelmer" userId="cc1e44da-7691-4c78-aceb-77bbb5a56163" providerId="ADAL" clId="{F242522B-6172-4F94-B25D-5926311B3CF4}" dt="2025-03-31T22:07:10.736" v="576"/>
        <pc:sldMkLst>
          <pc:docMk/>
          <pc:sldMk cId="164994360" sldId="508"/>
        </pc:sldMkLst>
      </pc:sldChg>
      <pc:sldChg chg="del">
        <pc:chgData name="Whitney Woelmer" userId="cc1e44da-7691-4c78-aceb-77bbb5a56163" providerId="ADAL" clId="{F242522B-6172-4F94-B25D-5926311B3CF4}" dt="2025-03-31T21:59:16.063" v="241" actId="47"/>
        <pc:sldMkLst>
          <pc:docMk/>
          <pc:sldMk cId="2779063014" sldId="509"/>
        </pc:sldMkLst>
      </pc:sldChg>
      <pc:sldChg chg="addSp delSp modSp mod">
        <pc:chgData name="Whitney Woelmer" userId="cc1e44da-7691-4c78-aceb-77bbb5a56163" providerId="ADAL" clId="{F242522B-6172-4F94-B25D-5926311B3CF4}" dt="2025-04-23T22:54:16.963" v="1756" actId="1076"/>
        <pc:sldMkLst>
          <pc:docMk/>
          <pc:sldMk cId="1383627114" sldId="510"/>
        </pc:sldMkLst>
        <pc:spChg chg="mod">
          <ac:chgData name="Whitney Woelmer" userId="cc1e44da-7691-4c78-aceb-77bbb5a56163" providerId="ADAL" clId="{F242522B-6172-4F94-B25D-5926311B3CF4}" dt="2025-04-23T22:16:03.709" v="1045" actId="20577"/>
          <ac:spMkLst>
            <pc:docMk/>
            <pc:sldMk cId="1383627114" sldId="510"/>
            <ac:spMk id="2" creationId="{000B4007-10B0-487D-8AC0-75065DFE0876}"/>
          </ac:spMkLst>
        </pc:spChg>
        <pc:spChg chg="mod">
          <ac:chgData name="Whitney Woelmer" userId="cc1e44da-7691-4c78-aceb-77bbb5a56163" providerId="ADAL" clId="{F242522B-6172-4F94-B25D-5926311B3CF4}" dt="2025-04-23T22:39:17.904" v="1419" actId="20577"/>
          <ac:spMkLst>
            <pc:docMk/>
            <pc:sldMk cId="1383627114" sldId="510"/>
            <ac:spMk id="3" creationId="{93D009D5-DF8E-476D-8BDE-3EBB2404D4B2}"/>
          </ac:spMkLst>
        </pc:spChg>
        <pc:spChg chg="add mod">
          <ac:chgData name="Whitney Woelmer" userId="cc1e44da-7691-4c78-aceb-77bbb5a56163" providerId="ADAL" clId="{F242522B-6172-4F94-B25D-5926311B3CF4}" dt="2025-04-23T22:54:16.963" v="1756" actId="1076"/>
          <ac:spMkLst>
            <pc:docMk/>
            <pc:sldMk cId="1383627114" sldId="510"/>
            <ac:spMk id="4" creationId="{2F7F0186-4D28-59DD-3CBC-0E74084EA720}"/>
          </ac:spMkLst>
        </pc:spChg>
        <pc:picChg chg="add mod">
          <ac:chgData name="Whitney Woelmer" userId="cc1e44da-7691-4c78-aceb-77bbb5a56163" providerId="ADAL" clId="{F242522B-6172-4F94-B25D-5926311B3CF4}" dt="2025-04-23T22:44:25.034" v="1565" actId="1076"/>
          <ac:picMkLst>
            <pc:docMk/>
            <pc:sldMk cId="1383627114" sldId="510"/>
            <ac:picMk id="1028" creationId="{41FC2245-2D5B-8CC1-FBA2-AEC13157B867}"/>
          </ac:picMkLst>
        </pc:picChg>
      </pc:sldChg>
      <pc:sldChg chg="addSp delSp new del mod">
        <pc:chgData name="Whitney Woelmer" userId="cc1e44da-7691-4c78-aceb-77bbb5a56163" providerId="ADAL" clId="{F242522B-6172-4F94-B25D-5926311B3CF4}" dt="2025-03-31T21:55:51.940" v="196" actId="47"/>
        <pc:sldMkLst>
          <pc:docMk/>
          <pc:sldMk cId="3951928135" sldId="512"/>
        </pc:sldMkLst>
      </pc:sldChg>
      <pc:sldChg chg="addSp delSp modSp new del mod modShow">
        <pc:chgData name="Whitney Woelmer" userId="cc1e44da-7691-4c78-aceb-77bbb5a56163" providerId="ADAL" clId="{F242522B-6172-4F94-B25D-5926311B3CF4}" dt="2025-03-31T22:33:39.594" v="622" actId="47"/>
        <pc:sldMkLst>
          <pc:docMk/>
          <pc:sldMk cId="712365973" sldId="513"/>
        </pc:sldMkLst>
      </pc:sldChg>
      <pc:sldChg chg="addSp modSp new mod modAnim">
        <pc:chgData name="Whitney Woelmer" userId="cc1e44da-7691-4c78-aceb-77bbb5a56163" providerId="ADAL" clId="{F242522B-6172-4F94-B25D-5926311B3CF4}" dt="2025-04-28T01:31:39.998" v="5131" actId="1076"/>
        <pc:sldMkLst>
          <pc:docMk/>
          <pc:sldMk cId="536556539" sldId="514"/>
        </pc:sldMkLst>
        <pc:spChg chg="mod">
          <ac:chgData name="Whitney Woelmer" userId="cc1e44da-7691-4c78-aceb-77bbb5a56163" providerId="ADAL" clId="{F242522B-6172-4F94-B25D-5926311B3CF4}" dt="2025-03-31T21:57:53.216" v="224" actId="20577"/>
          <ac:spMkLst>
            <pc:docMk/>
            <pc:sldMk cId="536556539" sldId="514"/>
            <ac:spMk id="2" creationId="{3C60B124-174B-1F18-DB74-77F1AFEA4F43}"/>
          </ac:spMkLst>
        </pc:spChg>
        <pc:spChg chg="mod">
          <ac:chgData name="Whitney Woelmer" userId="cc1e44da-7691-4c78-aceb-77bbb5a56163" providerId="ADAL" clId="{F242522B-6172-4F94-B25D-5926311B3CF4}" dt="2025-03-31T21:58:29.509" v="231"/>
          <ac:spMkLst>
            <pc:docMk/>
            <pc:sldMk cId="536556539" sldId="514"/>
            <ac:spMk id="3" creationId="{09A892EF-4C95-DBC5-FEF7-E69BDABC5953}"/>
          </ac:spMkLst>
        </pc:spChg>
        <pc:picChg chg="add mod ord">
          <ac:chgData name="Whitney Woelmer" userId="cc1e44da-7691-4c78-aceb-77bbb5a56163" providerId="ADAL" clId="{F242522B-6172-4F94-B25D-5926311B3CF4}" dt="2025-03-31T21:58:44.827" v="239" actId="1035"/>
          <ac:picMkLst>
            <pc:docMk/>
            <pc:sldMk cId="536556539" sldId="514"/>
            <ac:picMk id="5" creationId="{38B40B10-3DDB-E1FA-1B86-8B03EEA3C733}"/>
          </ac:picMkLst>
        </pc:picChg>
        <pc:picChg chg="add mod">
          <ac:chgData name="Whitney Woelmer" userId="cc1e44da-7691-4c78-aceb-77bbb5a56163" providerId="ADAL" clId="{F242522B-6172-4F94-B25D-5926311B3CF4}" dt="2025-04-28T01:31:39.998" v="5131" actId="1076"/>
          <ac:picMkLst>
            <pc:docMk/>
            <pc:sldMk cId="536556539" sldId="514"/>
            <ac:picMk id="6" creationId="{7E7C0B38-CF23-295F-BE84-5F0868745BB3}"/>
          </ac:picMkLst>
        </pc:picChg>
        <pc:picChg chg="add mod">
          <ac:chgData name="Whitney Woelmer" userId="cc1e44da-7691-4c78-aceb-77bbb5a56163" providerId="ADAL" clId="{F242522B-6172-4F94-B25D-5926311B3CF4}" dt="2025-03-31T21:58:34.214" v="232" actId="1076"/>
          <ac:picMkLst>
            <pc:docMk/>
            <pc:sldMk cId="536556539" sldId="514"/>
            <ac:picMk id="7" creationId="{19421A0C-6978-91C2-AFB4-36CC470C6DE3}"/>
          </ac:picMkLst>
        </pc:picChg>
      </pc:sldChg>
      <pc:sldChg chg="new del">
        <pc:chgData name="Whitney Woelmer" userId="cc1e44da-7691-4c78-aceb-77bbb5a56163" providerId="ADAL" clId="{F242522B-6172-4F94-B25D-5926311B3CF4}" dt="2025-03-31T22:07:28.311" v="621" actId="47"/>
        <pc:sldMkLst>
          <pc:docMk/>
          <pc:sldMk cId="1169538209" sldId="515"/>
        </pc:sldMkLst>
      </pc:sldChg>
      <pc:sldChg chg="add">
        <pc:chgData name="Whitney Woelmer" userId="cc1e44da-7691-4c78-aceb-77bbb5a56163" providerId="ADAL" clId="{F242522B-6172-4F94-B25D-5926311B3CF4}" dt="2025-03-31T22:06:00.954" v="539"/>
        <pc:sldMkLst>
          <pc:docMk/>
          <pc:sldMk cId="3168936602" sldId="516"/>
        </pc:sldMkLst>
      </pc:sldChg>
      <pc:sldChg chg="addSp delSp modSp add mod">
        <pc:chgData name="Whitney Woelmer" userId="cc1e44da-7691-4c78-aceb-77bbb5a56163" providerId="ADAL" clId="{F242522B-6172-4F94-B25D-5926311B3CF4}" dt="2025-03-31T22:07:02.138" v="574" actId="20577"/>
        <pc:sldMkLst>
          <pc:docMk/>
          <pc:sldMk cId="2651678924" sldId="517"/>
        </pc:sldMkLst>
        <pc:spChg chg="mod">
          <ac:chgData name="Whitney Woelmer" userId="cc1e44da-7691-4c78-aceb-77bbb5a56163" providerId="ADAL" clId="{F242522B-6172-4F94-B25D-5926311B3CF4}" dt="2025-03-31T22:07:02.138" v="574" actId="20577"/>
          <ac:spMkLst>
            <pc:docMk/>
            <pc:sldMk cId="2651678924" sldId="517"/>
            <ac:spMk id="2" creationId="{6BB0246F-D1B0-0CB9-6421-9635A9E7683E}"/>
          </ac:spMkLst>
        </pc:spChg>
        <pc:spChg chg="mod">
          <ac:chgData name="Whitney Woelmer" userId="cc1e44da-7691-4c78-aceb-77bbb5a56163" providerId="ADAL" clId="{F242522B-6172-4F94-B25D-5926311B3CF4}" dt="2025-03-31T22:06:55.950" v="551" actId="1035"/>
          <ac:spMkLst>
            <pc:docMk/>
            <pc:sldMk cId="2651678924" sldId="517"/>
            <ac:spMk id="6" creationId="{57A5DF49-1824-A03D-C8C0-23701BEADE0E}"/>
          </ac:spMkLst>
        </pc:spChg>
        <pc:picChg chg="add mod ord">
          <ac:chgData name="Whitney Woelmer" userId="cc1e44da-7691-4c78-aceb-77bbb5a56163" providerId="ADAL" clId="{F242522B-6172-4F94-B25D-5926311B3CF4}" dt="2025-03-31T22:06:44.144" v="544" actId="167"/>
          <ac:picMkLst>
            <pc:docMk/>
            <pc:sldMk cId="2651678924" sldId="517"/>
            <ac:picMk id="7" creationId="{3AF43088-DE23-6A11-7503-4705D9B9AC76}"/>
          </ac:picMkLst>
        </pc:picChg>
      </pc:sldChg>
      <pc:sldChg chg="modSp new mod">
        <pc:chgData name="Whitney Woelmer" userId="cc1e44da-7691-4c78-aceb-77bbb5a56163" providerId="ADAL" clId="{F242522B-6172-4F94-B25D-5926311B3CF4}" dt="2025-03-31T22:37:36.771" v="765" actId="313"/>
        <pc:sldMkLst>
          <pc:docMk/>
          <pc:sldMk cId="1621439892" sldId="518"/>
        </pc:sldMkLst>
        <pc:spChg chg="mod">
          <ac:chgData name="Whitney Woelmer" userId="cc1e44da-7691-4c78-aceb-77bbb5a56163" providerId="ADAL" clId="{F242522B-6172-4F94-B25D-5926311B3CF4}" dt="2025-03-31T22:37:36.771" v="765" actId="313"/>
          <ac:spMkLst>
            <pc:docMk/>
            <pc:sldMk cId="1621439892" sldId="518"/>
            <ac:spMk id="2" creationId="{A08ADA87-3EEE-5DB4-E312-14EE30A1383F}"/>
          </ac:spMkLst>
        </pc:spChg>
        <pc:spChg chg="mod">
          <ac:chgData name="Whitney Woelmer" userId="cc1e44da-7691-4c78-aceb-77bbb5a56163" providerId="ADAL" clId="{F242522B-6172-4F94-B25D-5926311B3CF4}" dt="2025-03-31T22:37:27.535" v="761" actId="20577"/>
          <ac:spMkLst>
            <pc:docMk/>
            <pc:sldMk cId="1621439892" sldId="518"/>
            <ac:spMk id="3" creationId="{34466161-D9D6-E141-9BDC-BFE98A04D640}"/>
          </ac:spMkLst>
        </pc:spChg>
      </pc:sldChg>
      <pc:sldChg chg="modSp new del mod">
        <pc:chgData name="Whitney Woelmer" userId="cc1e44da-7691-4c78-aceb-77bbb5a56163" providerId="ADAL" clId="{F242522B-6172-4F94-B25D-5926311B3CF4}" dt="2025-04-28T04:15:44.884" v="5280" actId="47"/>
        <pc:sldMkLst>
          <pc:docMk/>
          <pc:sldMk cId="3301916229" sldId="519"/>
        </pc:sldMkLst>
        <pc:spChg chg="mod">
          <ac:chgData name="Whitney Woelmer" userId="cc1e44da-7691-4c78-aceb-77bbb5a56163" providerId="ADAL" clId="{F242522B-6172-4F94-B25D-5926311B3CF4}" dt="2025-04-11T04:14:22.747" v="929" actId="20577"/>
          <ac:spMkLst>
            <pc:docMk/>
            <pc:sldMk cId="3301916229" sldId="519"/>
            <ac:spMk id="2" creationId="{4D6083D2-4192-3343-67E4-8869FCB4672F}"/>
          </ac:spMkLst>
        </pc:spChg>
        <pc:spChg chg="mod">
          <ac:chgData name="Whitney Woelmer" userId="cc1e44da-7691-4c78-aceb-77bbb5a56163" providerId="ADAL" clId="{F242522B-6172-4F94-B25D-5926311B3CF4}" dt="2025-04-11T04:14:17.736" v="915" actId="20577"/>
          <ac:spMkLst>
            <pc:docMk/>
            <pc:sldMk cId="3301916229" sldId="519"/>
            <ac:spMk id="3" creationId="{8A204C1E-B0B6-6442-7CB3-D8A4EE50C3C4}"/>
          </ac:spMkLst>
        </pc:spChg>
      </pc:sldChg>
      <pc:sldChg chg="modSp new del mod">
        <pc:chgData name="Whitney Woelmer" userId="cc1e44da-7691-4c78-aceb-77bbb5a56163" providerId="ADAL" clId="{F242522B-6172-4F94-B25D-5926311B3CF4}" dt="2025-04-23T22:16:06.469" v="1046" actId="47"/>
        <pc:sldMkLst>
          <pc:docMk/>
          <pc:sldMk cId="2894135038" sldId="520"/>
        </pc:sldMkLst>
      </pc:sldChg>
      <pc:sldChg chg="addSp delSp modSp add mod">
        <pc:chgData name="Whitney Woelmer" userId="cc1e44da-7691-4c78-aceb-77bbb5a56163" providerId="ADAL" clId="{F242522B-6172-4F94-B25D-5926311B3CF4}" dt="2025-04-23T22:45:38.912" v="1656" actId="20577"/>
        <pc:sldMkLst>
          <pc:docMk/>
          <pc:sldMk cId="2905640424" sldId="520"/>
        </pc:sldMkLst>
        <pc:spChg chg="mod">
          <ac:chgData name="Whitney Woelmer" userId="cc1e44da-7691-4c78-aceb-77bbb5a56163" providerId="ADAL" clId="{F242522B-6172-4F94-B25D-5926311B3CF4}" dt="2025-04-23T22:45:38.912" v="1656" actId="20577"/>
          <ac:spMkLst>
            <pc:docMk/>
            <pc:sldMk cId="2905640424" sldId="520"/>
            <ac:spMk id="3" creationId="{DFF01584-CD93-EBC3-5CA2-2E3EF53B8F00}"/>
          </ac:spMkLst>
        </pc:spChg>
        <pc:spChg chg="add mod">
          <ac:chgData name="Whitney Woelmer" userId="cc1e44da-7691-4c78-aceb-77bbb5a56163" providerId="ADAL" clId="{F242522B-6172-4F94-B25D-5926311B3CF4}" dt="2025-04-23T22:41:58.960" v="1520" actId="20577"/>
          <ac:spMkLst>
            <pc:docMk/>
            <pc:sldMk cId="2905640424" sldId="520"/>
            <ac:spMk id="4" creationId="{86803142-5E60-E2C4-FF77-5C5CF6B265A6}"/>
          </ac:spMkLst>
        </pc:spChg>
        <pc:spChg chg="add mod">
          <ac:chgData name="Whitney Woelmer" userId="cc1e44da-7691-4c78-aceb-77bbb5a56163" providerId="ADAL" clId="{F242522B-6172-4F94-B25D-5926311B3CF4}" dt="2025-04-23T22:42:34.275" v="1554" actId="1076"/>
          <ac:spMkLst>
            <pc:docMk/>
            <pc:sldMk cId="2905640424" sldId="520"/>
            <ac:spMk id="5" creationId="{596EDD67-8DFB-FBAF-3BDA-1DD4FB538813}"/>
          </ac:spMkLst>
        </pc:spChg>
        <pc:picChg chg="add mod">
          <ac:chgData name="Whitney Woelmer" userId="cc1e44da-7691-4c78-aceb-77bbb5a56163" providerId="ADAL" clId="{F242522B-6172-4F94-B25D-5926311B3CF4}" dt="2025-04-23T22:42:34.275" v="1554" actId="1076"/>
          <ac:picMkLst>
            <pc:docMk/>
            <pc:sldMk cId="2905640424" sldId="520"/>
            <ac:picMk id="2050" creationId="{FCBEA4A8-BBFF-983E-A920-0E2AA9B1E298}"/>
          </ac:picMkLst>
        </pc:picChg>
        <pc:picChg chg="add mod">
          <ac:chgData name="Whitney Woelmer" userId="cc1e44da-7691-4c78-aceb-77bbb5a56163" providerId="ADAL" clId="{F242522B-6172-4F94-B25D-5926311B3CF4}" dt="2025-04-23T22:41:36.185" v="1490" actId="1076"/>
          <ac:picMkLst>
            <pc:docMk/>
            <pc:sldMk cId="2905640424" sldId="520"/>
            <ac:picMk id="2052" creationId="{4EC74598-820B-6D26-4F13-85FF9CF2D262}"/>
          </ac:picMkLst>
        </pc:picChg>
      </pc:sldChg>
      <pc:sldChg chg="addSp delSp modSp new mod">
        <pc:chgData name="Whitney Woelmer" userId="cc1e44da-7691-4c78-aceb-77bbb5a56163" providerId="ADAL" clId="{F242522B-6172-4F94-B25D-5926311B3CF4}" dt="2025-04-23T23:18:08.552" v="2513" actId="1076"/>
        <pc:sldMkLst>
          <pc:docMk/>
          <pc:sldMk cId="331280755" sldId="521"/>
        </pc:sldMkLst>
        <pc:spChg chg="add mod">
          <ac:chgData name="Whitney Woelmer" userId="cc1e44da-7691-4c78-aceb-77bbb5a56163" providerId="ADAL" clId="{F242522B-6172-4F94-B25D-5926311B3CF4}" dt="2025-04-23T23:18:08.552" v="2513" actId="1076"/>
          <ac:spMkLst>
            <pc:docMk/>
            <pc:sldMk cId="331280755" sldId="521"/>
            <ac:spMk id="5" creationId="{64B6B42B-6CA3-CEEB-D35D-770DCA16E2C1}"/>
          </ac:spMkLst>
        </pc:spChg>
        <pc:spChg chg="add mod">
          <ac:chgData name="Whitney Woelmer" userId="cc1e44da-7691-4c78-aceb-77bbb5a56163" providerId="ADAL" clId="{F242522B-6172-4F94-B25D-5926311B3CF4}" dt="2025-04-23T23:18:08.552" v="2513" actId="1076"/>
          <ac:spMkLst>
            <pc:docMk/>
            <pc:sldMk cId="331280755" sldId="521"/>
            <ac:spMk id="7" creationId="{DB914362-8366-BDAB-9DB2-4AEC0DF18E5C}"/>
          </ac:spMkLst>
        </pc:spChg>
        <pc:picChg chg="add mod">
          <ac:chgData name="Whitney Woelmer" userId="cc1e44da-7691-4c78-aceb-77bbb5a56163" providerId="ADAL" clId="{F242522B-6172-4F94-B25D-5926311B3CF4}" dt="2025-04-23T23:18:08.552" v="2513" actId="1076"/>
          <ac:picMkLst>
            <pc:docMk/>
            <pc:sldMk cId="331280755" sldId="521"/>
            <ac:picMk id="3074" creationId="{9DBA2D11-60C3-BBA4-1509-B100A4AF5327}"/>
          </ac:picMkLst>
        </pc:picChg>
        <pc:picChg chg="add mod">
          <ac:chgData name="Whitney Woelmer" userId="cc1e44da-7691-4c78-aceb-77bbb5a56163" providerId="ADAL" clId="{F242522B-6172-4F94-B25D-5926311B3CF4}" dt="2025-04-23T23:18:08.552" v="2513" actId="1076"/>
          <ac:picMkLst>
            <pc:docMk/>
            <pc:sldMk cId="331280755" sldId="521"/>
            <ac:picMk id="3076" creationId="{0E0FD291-227C-32DC-7819-C1838E00A9E7}"/>
          </ac:picMkLst>
        </pc:picChg>
        <pc:picChg chg="add mod">
          <ac:chgData name="Whitney Woelmer" userId="cc1e44da-7691-4c78-aceb-77bbb5a56163" providerId="ADAL" clId="{F242522B-6172-4F94-B25D-5926311B3CF4}" dt="2025-04-23T23:18:08.552" v="2513" actId="1076"/>
          <ac:picMkLst>
            <pc:docMk/>
            <pc:sldMk cId="331280755" sldId="521"/>
            <ac:picMk id="3080" creationId="{1CDF0165-5733-B40E-8577-552DA1608343}"/>
          </ac:picMkLst>
        </pc:picChg>
        <pc:picChg chg="add mod">
          <ac:chgData name="Whitney Woelmer" userId="cc1e44da-7691-4c78-aceb-77bbb5a56163" providerId="ADAL" clId="{F242522B-6172-4F94-B25D-5926311B3CF4}" dt="2025-04-23T23:18:08.552" v="2513" actId="1076"/>
          <ac:picMkLst>
            <pc:docMk/>
            <pc:sldMk cId="331280755" sldId="521"/>
            <ac:picMk id="3092" creationId="{1B7FE7DB-4703-06DF-FBFC-B084BEA07839}"/>
          </ac:picMkLst>
        </pc:picChg>
      </pc:sldChg>
      <pc:sldChg chg="addSp delSp modSp new mod">
        <pc:chgData name="Whitney Woelmer" userId="cc1e44da-7691-4c78-aceb-77bbb5a56163" providerId="ADAL" clId="{F242522B-6172-4F94-B25D-5926311B3CF4}" dt="2025-04-23T23:10:42.276" v="2506" actId="14100"/>
        <pc:sldMkLst>
          <pc:docMk/>
          <pc:sldMk cId="1659628676" sldId="522"/>
        </pc:sldMkLst>
        <pc:spChg chg="add mod">
          <ac:chgData name="Whitney Woelmer" userId="cc1e44da-7691-4c78-aceb-77bbb5a56163" providerId="ADAL" clId="{F242522B-6172-4F94-B25D-5926311B3CF4}" dt="2025-04-23T23:05:15.719" v="1902" actId="1582"/>
          <ac:spMkLst>
            <pc:docMk/>
            <pc:sldMk cId="1659628676" sldId="522"/>
            <ac:spMk id="9" creationId="{DD5AC240-C3E9-AFB6-E725-3FEA4DF664F7}"/>
          </ac:spMkLst>
        </pc:spChg>
        <pc:spChg chg="add mod">
          <ac:chgData name="Whitney Woelmer" userId="cc1e44da-7691-4c78-aceb-77bbb5a56163" providerId="ADAL" clId="{F242522B-6172-4F94-B25D-5926311B3CF4}" dt="2025-04-23T23:09:36.093" v="2326" actId="1076"/>
          <ac:spMkLst>
            <pc:docMk/>
            <pc:sldMk cId="1659628676" sldId="522"/>
            <ac:spMk id="10" creationId="{8F7798DD-FCA1-FD13-7B64-288FDC37144D}"/>
          </ac:spMkLst>
        </pc:spChg>
        <pc:spChg chg="add mod">
          <ac:chgData name="Whitney Woelmer" userId="cc1e44da-7691-4c78-aceb-77bbb5a56163" providerId="ADAL" clId="{F242522B-6172-4F94-B25D-5926311B3CF4}" dt="2025-04-23T23:06:04.993" v="1938" actId="1582"/>
          <ac:spMkLst>
            <pc:docMk/>
            <pc:sldMk cId="1659628676" sldId="522"/>
            <ac:spMk id="11" creationId="{3AA186EC-268D-62E1-7F4A-4962FAF6CBA1}"/>
          </ac:spMkLst>
        </pc:spChg>
        <pc:spChg chg="add mod">
          <ac:chgData name="Whitney Woelmer" userId="cc1e44da-7691-4c78-aceb-77bbb5a56163" providerId="ADAL" clId="{F242522B-6172-4F94-B25D-5926311B3CF4}" dt="2025-04-23T23:06:40.659" v="2004" actId="14100"/>
          <ac:spMkLst>
            <pc:docMk/>
            <pc:sldMk cId="1659628676" sldId="522"/>
            <ac:spMk id="12" creationId="{C9E9DD23-1EE7-23A3-5299-8CE3ADDC7E90}"/>
          </ac:spMkLst>
        </pc:spChg>
        <pc:spChg chg="add mod">
          <ac:chgData name="Whitney Woelmer" userId="cc1e44da-7691-4c78-aceb-77bbb5a56163" providerId="ADAL" clId="{F242522B-6172-4F94-B25D-5926311B3CF4}" dt="2025-04-23T23:07:15.950" v="2117" actId="208"/>
          <ac:spMkLst>
            <pc:docMk/>
            <pc:sldMk cId="1659628676" sldId="522"/>
            <ac:spMk id="13" creationId="{B23F3B39-D9D1-3E4D-E439-B3A9D281470B}"/>
          </ac:spMkLst>
        </pc:spChg>
        <pc:spChg chg="add mod">
          <ac:chgData name="Whitney Woelmer" userId="cc1e44da-7691-4c78-aceb-77bbb5a56163" providerId="ADAL" clId="{F242522B-6172-4F94-B25D-5926311B3CF4}" dt="2025-04-23T23:09:43.597" v="2328" actId="1076"/>
          <ac:spMkLst>
            <pc:docMk/>
            <pc:sldMk cId="1659628676" sldId="522"/>
            <ac:spMk id="14" creationId="{89A42016-C3C8-C677-24EC-95577B36F43F}"/>
          </ac:spMkLst>
        </pc:spChg>
        <pc:spChg chg="add mod">
          <ac:chgData name="Whitney Woelmer" userId="cc1e44da-7691-4c78-aceb-77bbb5a56163" providerId="ADAL" clId="{F242522B-6172-4F94-B25D-5926311B3CF4}" dt="2025-04-23T23:09:31.014" v="2325" actId="1076"/>
          <ac:spMkLst>
            <pc:docMk/>
            <pc:sldMk cId="1659628676" sldId="522"/>
            <ac:spMk id="15" creationId="{9EA90995-7E19-689F-2C4B-C04DC9AC7EA0}"/>
          </ac:spMkLst>
        </pc:spChg>
        <pc:spChg chg="add mod">
          <ac:chgData name="Whitney Woelmer" userId="cc1e44da-7691-4c78-aceb-77bbb5a56163" providerId="ADAL" clId="{F242522B-6172-4F94-B25D-5926311B3CF4}" dt="2025-04-23T23:09:40.629" v="2327" actId="1076"/>
          <ac:spMkLst>
            <pc:docMk/>
            <pc:sldMk cId="1659628676" sldId="522"/>
            <ac:spMk id="16" creationId="{053D5C61-CF2D-0513-8A36-F641954A45D3}"/>
          </ac:spMkLst>
        </pc:spChg>
        <pc:spChg chg="add mod">
          <ac:chgData name="Whitney Woelmer" userId="cc1e44da-7691-4c78-aceb-77bbb5a56163" providerId="ADAL" clId="{F242522B-6172-4F94-B25D-5926311B3CF4}" dt="2025-04-23T23:10:42.276" v="2506" actId="14100"/>
          <ac:spMkLst>
            <pc:docMk/>
            <pc:sldMk cId="1659628676" sldId="522"/>
            <ac:spMk id="17" creationId="{3ADB1F15-F335-244A-5BFD-2505685A665D}"/>
          </ac:spMkLst>
        </pc:spChg>
        <pc:spChg chg="add mod">
          <ac:chgData name="Whitney Woelmer" userId="cc1e44da-7691-4c78-aceb-77bbb5a56163" providerId="ADAL" clId="{F242522B-6172-4F94-B25D-5926311B3CF4}" dt="2025-04-23T23:10:37.844" v="2505" actId="1076"/>
          <ac:spMkLst>
            <pc:docMk/>
            <pc:sldMk cId="1659628676" sldId="522"/>
            <ac:spMk id="18" creationId="{34A04514-FFE1-812C-E8B4-3A767FF055A8}"/>
          </ac:spMkLst>
        </pc:spChg>
        <pc:picChg chg="add mod">
          <ac:chgData name="Whitney Woelmer" userId="cc1e44da-7691-4c78-aceb-77bbb5a56163" providerId="ADAL" clId="{F242522B-6172-4F94-B25D-5926311B3CF4}" dt="2025-04-23T23:07:37.372" v="2123" actId="1076"/>
          <ac:picMkLst>
            <pc:docMk/>
            <pc:sldMk cId="1659628676" sldId="522"/>
            <ac:picMk id="7" creationId="{D5D7702D-4586-CEA3-9AAA-0C4B2EECE50B}"/>
          </ac:picMkLst>
        </pc:picChg>
      </pc:sldChg>
      <pc:sldChg chg="new del">
        <pc:chgData name="Whitney Woelmer" userId="cc1e44da-7691-4c78-aceb-77bbb5a56163" providerId="ADAL" clId="{F242522B-6172-4F94-B25D-5926311B3CF4}" dt="2025-04-23T23:37:22.380" v="3616" actId="47"/>
        <pc:sldMkLst>
          <pc:docMk/>
          <pc:sldMk cId="3316993041" sldId="523"/>
        </pc:sldMkLst>
      </pc:sldChg>
      <pc:sldChg chg="addSp modSp new mod modClrScheme chgLayout">
        <pc:chgData name="Whitney Woelmer" userId="cc1e44da-7691-4c78-aceb-77bbb5a56163" providerId="ADAL" clId="{F242522B-6172-4F94-B25D-5926311B3CF4}" dt="2025-04-23T23:22:28.695" v="2769" actId="1076"/>
        <pc:sldMkLst>
          <pc:docMk/>
          <pc:sldMk cId="1973130145" sldId="524"/>
        </pc:sldMkLst>
        <pc:spChg chg="mod ord">
          <ac:chgData name="Whitney Woelmer" userId="cc1e44da-7691-4c78-aceb-77bbb5a56163" providerId="ADAL" clId="{F242522B-6172-4F94-B25D-5926311B3CF4}" dt="2025-04-23T23:18:42.486" v="2558" actId="700"/>
          <ac:spMkLst>
            <pc:docMk/>
            <pc:sldMk cId="1973130145" sldId="524"/>
            <ac:spMk id="2" creationId="{3FFF4BD0-4986-81BF-0737-276F553F9322}"/>
          </ac:spMkLst>
        </pc:spChg>
        <pc:spChg chg="add mod ord">
          <ac:chgData name="Whitney Woelmer" userId="cc1e44da-7691-4c78-aceb-77bbb5a56163" providerId="ADAL" clId="{F242522B-6172-4F94-B25D-5926311B3CF4}" dt="2025-04-23T23:19:31.613" v="2751" actId="20577"/>
          <ac:spMkLst>
            <pc:docMk/>
            <pc:sldMk cId="1973130145" sldId="524"/>
            <ac:spMk id="3" creationId="{FB8B0742-41DD-84CE-8DCC-9ABADC95E599}"/>
          </ac:spMkLst>
        </pc:spChg>
        <pc:spChg chg="add mod">
          <ac:chgData name="Whitney Woelmer" userId="cc1e44da-7691-4c78-aceb-77bbb5a56163" providerId="ADAL" clId="{F242522B-6172-4F94-B25D-5926311B3CF4}" dt="2025-04-23T23:22:28.695" v="2769" actId="1076"/>
          <ac:spMkLst>
            <pc:docMk/>
            <pc:sldMk cId="1973130145" sldId="524"/>
            <ac:spMk id="8" creationId="{DD3AC0EA-76DC-5196-B11E-D925483CCBED}"/>
          </ac:spMkLst>
        </pc:spChg>
        <pc:spChg chg="add mod">
          <ac:chgData name="Whitney Woelmer" userId="cc1e44da-7691-4c78-aceb-77bbb5a56163" providerId="ADAL" clId="{F242522B-6172-4F94-B25D-5926311B3CF4}" dt="2025-04-23T23:22:23.646" v="2768" actId="20577"/>
          <ac:spMkLst>
            <pc:docMk/>
            <pc:sldMk cId="1973130145" sldId="524"/>
            <ac:spMk id="9" creationId="{454BA6BD-B457-D532-2F27-EA7951EB9B9B}"/>
          </ac:spMkLst>
        </pc:spChg>
        <pc:picChg chg="add mod">
          <ac:chgData name="Whitney Woelmer" userId="cc1e44da-7691-4c78-aceb-77bbb5a56163" providerId="ADAL" clId="{F242522B-6172-4F94-B25D-5926311B3CF4}" dt="2025-04-23T23:22:14.094" v="2761" actId="1076"/>
          <ac:picMkLst>
            <pc:docMk/>
            <pc:sldMk cId="1973130145" sldId="524"/>
            <ac:picMk id="5" creationId="{75205E0B-D224-161F-0807-DFAA6BF8481F}"/>
          </ac:picMkLst>
        </pc:picChg>
        <pc:picChg chg="add mod">
          <ac:chgData name="Whitney Woelmer" userId="cc1e44da-7691-4c78-aceb-77bbb5a56163" providerId="ADAL" clId="{F242522B-6172-4F94-B25D-5926311B3CF4}" dt="2025-04-23T23:22:28.695" v="2769" actId="1076"/>
          <ac:picMkLst>
            <pc:docMk/>
            <pc:sldMk cId="1973130145" sldId="524"/>
            <ac:picMk id="7" creationId="{CC02E646-A224-233E-6546-69D376772374}"/>
          </ac:picMkLst>
        </pc:picChg>
      </pc:sldChg>
      <pc:sldChg chg="addSp delSp modSp add mod">
        <pc:chgData name="Whitney Woelmer" userId="cc1e44da-7691-4c78-aceb-77bbb5a56163" providerId="ADAL" clId="{F242522B-6172-4F94-B25D-5926311B3CF4}" dt="2025-04-23T23:24:00.135" v="2851" actId="1076"/>
        <pc:sldMkLst>
          <pc:docMk/>
          <pc:sldMk cId="1539637338" sldId="525"/>
        </pc:sldMkLst>
        <pc:spChg chg="mod">
          <ac:chgData name="Whitney Woelmer" userId="cc1e44da-7691-4c78-aceb-77bbb5a56163" providerId="ADAL" clId="{F242522B-6172-4F94-B25D-5926311B3CF4}" dt="2025-04-23T23:23:00.815" v="2843" actId="20577"/>
          <ac:spMkLst>
            <pc:docMk/>
            <pc:sldMk cId="1539637338" sldId="525"/>
            <ac:spMk id="3" creationId="{D0F2C80A-8435-F725-0191-B692C106646B}"/>
          </ac:spMkLst>
        </pc:spChg>
        <pc:spChg chg="mod">
          <ac:chgData name="Whitney Woelmer" userId="cc1e44da-7691-4c78-aceb-77bbb5a56163" providerId="ADAL" clId="{F242522B-6172-4F94-B25D-5926311B3CF4}" dt="2025-04-23T23:23:35.310" v="2847" actId="1076"/>
          <ac:spMkLst>
            <pc:docMk/>
            <pc:sldMk cId="1539637338" sldId="525"/>
            <ac:spMk id="8" creationId="{0AC2A61E-DF18-A7C4-8B68-D5E62FB9265F}"/>
          </ac:spMkLst>
        </pc:spChg>
        <pc:picChg chg="add mod">
          <ac:chgData name="Whitney Woelmer" userId="cc1e44da-7691-4c78-aceb-77bbb5a56163" providerId="ADAL" clId="{F242522B-6172-4F94-B25D-5926311B3CF4}" dt="2025-04-23T23:23:36.837" v="2848" actId="1076"/>
          <ac:picMkLst>
            <pc:docMk/>
            <pc:sldMk cId="1539637338" sldId="525"/>
            <ac:picMk id="6" creationId="{F168C18F-FA56-23EA-6983-C8F66C0555B1}"/>
          </ac:picMkLst>
        </pc:picChg>
        <pc:picChg chg="add mod">
          <ac:chgData name="Whitney Woelmer" userId="cc1e44da-7691-4c78-aceb-77bbb5a56163" providerId="ADAL" clId="{F242522B-6172-4F94-B25D-5926311B3CF4}" dt="2025-04-23T23:24:00.135" v="2851" actId="1076"/>
          <ac:picMkLst>
            <pc:docMk/>
            <pc:sldMk cId="1539637338" sldId="525"/>
            <ac:picMk id="11" creationId="{950BD794-6A77-D88D-FD80-EFEC1A66BBBC}"/>
          </ac:picMkLst>
        </pc:picChg>
      </pc:sldChg>
      <pc:sldChg chg="addSp modSp new mod">
        <pc:chgData name="Whitney Woelmer" userId="cc1e44da-7691-4c78-aceb-77bbb5a56163" providerId="ADAL" clId="{F242522B-6172-4F94-B25D-5926311B3CF4}" dt="2025-04-23T23:26:47.900" v="3040" actId="1076"/>
        <pc:sldMkLst>
          <pc:docMk/>
          <pc:sldMk cId="2263016475" sldId="526"/>
        </pc:sldMkLst>
        <pc:spChg chg="mod">
          <ac:chgData name="Whitney Woelmer" userId="cc1e44da-7691-4c78-aceb-77bbb5a56163" providerId="ADAL" clId="{F242522B-6172-4F94-B25D-5926311B3CF4}" dt="2025-04-23T23:24:37.662" v="2872" actId="20577"/>
          <ac:spMkLst>
            <pc:docMk/>
            <pc:sldMk cId="2263016475" sldId="526"/>
            <ac:spMk id="2" creationId="{FF97F707-6363-5818-18A4-5D69D016C555}"/>
          </ac:spMkLst>
        </pc:spChg>
        <pc:spChg chg="mod">
          <ac:chgData name="Whitney Woelmer" userId="cc1e44da-7691-4c78-aceb-77bbb5a56163" providerId="ADAL" clId="{F242522B-6172-4F94-B25D-5926311B3CF4}" dt="2025-04-23T23:25:33.743" v="3038" actId="20577"/>
          <ac:spMkLst>
            <pc:docMk/>
            <pc:sldMk cId="2263016475" sldId="526"/>
            <ac:spMk id="3" creationId="{2DB821B6-52A8-007D-8AC5-3E3804FF70EA}"/>
          </ac:spMkLst>
        </pc:spChg>
        <pc:picChg chg="add mod">
          <ac:chgData name="Whitney Woelmer" userId="cc1e44da-7691-4c78-aceb-77bbb5a56163" providerId="ADAL" clId="{F242522B-6172-4F94-B25D-5926311B3CF4}" dt="2025-04-23T23:26:47.900" v="3040" actId="1076"/>
          <ac:picMkLst>
            <pc:docMk/>
            <pc:sldMk cId="2263016475" sldId="526"/>
            <ac:picMk id="5" creationId="{4DEB345A-D2C9-4ED4-F544-152A58AC2546}"/>
          </ac:picMkLst>
        </pc:picChg>
      </pc:sldChg>
      <pc:sldChg chg="addSp delSp modSp add mod">
        <pc:chgData name="Whitney Woelmer" userId="cc1e44da-7691-4c78-aceb-77bbb5a56163" providerId="ADAL" clId="{F242522B-6172-4F94-B25D-5926311B3CF4}" dt="2025-04-23T23:30:35.536" v="3190" actId="20577"/>
        <pc:sldMkLst>
          <pc:docMk/>
          <pc:sldMk cId="3270316992" sldId="527"/>
        </pc:sldMkLst>
        <pc:spChg chg="mod">
          <ac:chgData name="Whitney Woelmer" userId="cc1e44da-7691-4c78-aceb-77bbb5a56163" providerId="ADAL" clId="{F242522B-6172-4F94-B25D-5926311B3CF4}" dt="2025-04-23T23:30:35.536" v="3190" actId="20577"/>
          <ac:spMkLst>
            <pc:docMk/>
            <pc:sldMk cId="3270316992" sldId="527"/>
            <ac:spMk id="3" creationId="{C0B5E0B3-CBAC-7C52-76A1-02C2995D1AE9}"/>
          </ac:spMkLst>
        </pc:spChg>
        <pc:picChg chg="add mod">
          <ac:chgData name="Whitney Woelmer" userId="cc1e44da-7691-4c78-aceb-77bbb5a56163" providerId="ADAL" clId="{F242522B-6172-4F94-B25D-5926311B3CF4}" dt="2025-04-23T23:30:18.831" v="3130" actId="1076"/>
          <ac:picMkLst>
            <pc:docMk/>
            <pc:sldMk cId="3270316992" sldId="527"/>
            <ac:picMk id="10" creationId="{97BD58C0-22A7-DB29-FB2E-DA6BA6315230}"/>
          </ac:picMkLst>
        </pc:picChg>
      </pc:sldChg>
      <pc:sldChg chg="addSp delSp modSp add mod">
        <pc:chgData name="Whitney Woelmer" userId="cc1e44da-7691-4c78-aceb-77bbb5a56163" providerId="ADAL" clId="{F242522B-6172-4F94-B25D-5926311B3CF4}" dt="2025-04-28T01:23:24.643" v="5127" actId="20577"/>
        <pc:sldMkLst>
          <pc:docMk/>
          <pc:sldMk cId="779704714" sldId="528"/>
        </pc:sldMkLst>
        <pc:spChg chg="mod">
          <ac:chgData name="Whitney Woelmer" userId="cc1e44da-7691-4c78-aceb-77bbb5a56163" providerId="ADAL" clId="{F242522B-6172-4F94-B25D-5926311B3CF4}" dt="2025-04-28T01:23:24.643" v="5127" actId="20577"/>
          <ac:spMkLst>
            <pc:docMk/>
            <pc:sldMk cId="779704714" sldId="528"/>
            <ac:spMk id="3" creationId="{D57A27F7-050B-12C2-6CCE-7A0478E02441}"/>
          </ac:spMkLst>
        </pc:spChg>
        <pc:picChg chg="add mod">
          <ac:chgData name="Whitney Woelmer" userId="cc1e44da-7691-4c78-aceb-77bbb5a56163" providerId="ADAL" clId="{F242522B-6172-4F94-B25D-5926311B3CF4}" dt="2025-04-23T23:32:47.874" v="3294" actId="1076"/>
          <ac:picMkLst>
            <pc:docMk/>
            <pc:sldMk cId="779704714" sldId="528"/>
            <ac:picMk id="6" creationId="{BCB0BD30-7704-BF9C-A949-23C2B7E3E8E3}"/>
          </ac:picMkLst>
        </pc:picChg>
      </pc:sldChg>
      <pc:sldChg chg="addSp delSp modSp add mod">
        <pc:chgData name="Whitney Woelmer" userId="cc1e44da-7691-4c78-aceb-77bbb5a56163" providerId="ADAL" clId="{F242522B-6172-4F94-B25D-5926311B3CF4}" dt="2025-04-23T23:36:12.862" v="3490" actId="1076"/>
        <pc:sldMkLst>
          <pc:docMk/>
          <pc:sldMk cId="1540252618" sldId="529"/>
        </pc:sldMkLst>
        <pc:spChg chg="mod">
          <ac:chgData name="Whitney Woelmer" userId="cc1e44da-7691-4c78-aceb-77bbb5a56163" providerId="ADAL" clId="{F242522B-6172-4F94-B25D-5926311B3CF4}" dt="2025-04-23T23:34:38.860" v="3477" actId="20577"/>
          <ac:spMkLst>
            <pc:docMk/>
            <pc:sldMk cId="1540252618" sldId="529"/>
            <ac:spMk id="3" creationId="{3F5FDC8E-D273-5E06-AB17-FB628542108E}"/>
          </ac:spMkLst>
        </pc:spChg>
        <pc:picChg chg="add mod">
          <ac:chgData name="Whitney Woelmer" userId="cc1e44da-7691-4c78-aceb-77bbb5a56163" providerId="ADAL" clId="{F242522B-6172-4F94-B25D-5926311B3CF4}" dt="2025-04-23T23:35:20.879" v="3480" actId="1076"/>
          <ac:picMkLst>
            <pc:docMk/>
            <pc:sldMk cId="1540252618" sldId="529"/>
            <ac:picMk id="5" creationId="{A812DE6C-7C9E-595F-7141-6C02850D682F}"/>
          </ac:picMkLst>
        </pc:picChg>
        <pc:picChg chg="add mod">
          <ac:chgData name="Whitney Woelmer" userId="cc1e44da-7691-4c78-aceb-77bbb5a56163" providerId="ADAL" clId="{F242522B-6172-4F94-B25D-5926311B3CF4}" dt="2025-04-23T23:36:11.078" v="3489" actId="1076"/>
          <ac:picMkLst>
            <pc:docMk/>
            <pc:sldMk cId="1540252618" sldId="529"/>
            <ac:picMk id="8" creationId="{054800DC-1903-01BB-6492-518AA965403C}"/>
          </ac:picMkLst>
        </pc:picChg>
        <pc:picChg chg="add mod">
          <ac:chgData name="Whitney Woelmer" userId="cc1e44da-7691-4c78-aceb-77bbb5a56163" providerId="ADAL" clId="{F242522B-6172-4F94-B25D-5926311B3CF4}" dt="2025-04-23T23:36:12.862" v="3490" actId="1076"/>
          <ac:picMkLst>
            <pc:docMk/>
            <pc:sldMk cId="1540252618" sldId="529"/>
            <ac:picMk id="10" creationId="{48988DA9-36B7-4DA0-7C59-EBFF7E2E5666}"/>
          </ac:picMkLst>
        </pc:picChg>
      </pc:sldChg>
      <pc:sldChg chg="new del">
        <pc:chgData name="Whitney Woelmer" userId="cc1e44da-7691-4c78-aceb-77bbb5a56163" providerId="ADAL" clId="{F242522B-6172-4F94-B25D-5926311B3CF4}" dt="2025-04-24T00:08:18.459" v="4212" actId="47"/>
        <pc:sldMkLst>
          <pc:docMk/>
          <pc:sldMk cId="922182480" sldId="530"/>
        </pc:sldMkLst>
      </pc:sldChg>
      <pc:sldChg chg="modSp add mod">
        <pc:chgData name="Whitney Woelmer" userId="cc1e44da-7691-4c78-aceb-77bbb5a56163" providerId="ADAL" clId="{F242522B-6172-4F94-B25D-5926311B3CF4}" dt="2025-04-23T23:54:43.797" v="3921" actId="27636"/>
        <pc:sldMkLst>
          <pc:docMk/>
          <pc:sldMk cId="1937472351" sldId="531"/>
        </pc:sldMkLst>
        <pc:spChg chg="mod">
          <ac:chgData name="Whitney Woelmer" userId="cc1e44da-7691-4c78-aceb-77bbb5a56163" providerId="ADAL" clId="{F242522B-6172-4F94-B25D-5926311B3CF4}" dt="2025-04-23T23:54:43.797" v="3921" actId="27636"/>
          <ac:spMkLst>
            <pc:docMk/>
            <pc:sldMk cId="1937472351" sldId="531"/>
            <ac:spMk id="5" creationId="{B7ED4CD2-DB71-3FCC-DF46-354006CFA5F0}"/>
          </ac:spMkLst>
        </pc:spChg>
      </pc:sldChg>
      <pc:sldChg chg="addSp delSp modSp new mod">
        <pc:chgData name="Whitney Woelmer" userId="cc1e44da-7691-4c78-aceb-77bbb5a56163" providerId="ADAL" clId="{F242522B-6172-4F94-B25D-5926311B3CF4}" dt="2025-04-24T02:04:27.579" v="4474" actId="14100"/>
        <pc:sldMkLst>
          <pc:docMk/>
          <pc:sldMk cId="4173238154" sldId="532"/>
        </pc:sldMkLst>
        <pc:spChg chg="mod">
          <ac:chgData name="Whitney Woelmer" userId="cc1e44da-7691-4c78-aceb-77bbb5a56163" providerId="ADAL" clId="{F242522B-6172-4F94-B25D-5926311B3CF4}" dt="2025-04-24T01:59:59.361" v="4261" actId="20577"/>
          <ac:spMkLst>
            <pc:docMk/>
            <pc:sldMk cId="4173238154" sldId="532"/>
            <ac:spMk id="2" creationId="{23C5E920-83BC-357E-A523-FAB1BADC5398}"/>
          </ac:spMkLst>
        </pc:spChg>
        <pc:spChg chg="mod">
          <ac:chgData name="Whitney Woelmer" userId="cc1e44da-7691-4c78-aceb-77bbb5a56163" providerId="ADAL" clId="{F242522B-6172-4F94-B25D-5926311B3CF4}" dt="2025-04-24T02:02:27.573" v="4348" actId="20577"/>
          <ac:spMkLst>
            <pc:docMk/>
            <pc:sldMk cId="4173238154" sldId="532"/>
            <ac:spMk id="3" creationId="{4A3C3C2E-AE87-8C59-B333-201EC62A9CFE}"/>
          </ac:spMkLst>
        </pc:spChg>
        <pc:spChg chg="add mod">
          <ac:chgData name="Whitney Woelmer" userId="cc1e44da-7691-4c78-aceb-77bbb5a56163" providerId="ADAL" clId="{F242522B-6172-4F94-B25D-5926311B3CF4}" dt="2025-04-24T02:04:27.579" v="4474" actId="14100"/>
          <ac:spMkLst>
            <pc:docMk/>
            <pc:sldMk cId="4173238154" sldId="532"/>
            <ac:spMk id="15" creationId="{255A994A-F0BC-FF5C-5957-2D1875AC2DF1}"/>
          </ac:spMkLst>
        </pc:spChg>
        <pc:picChg chg="add mod">
          <ac:chgData name="Whitney Woelmer" userId="cc1e44da-7691-4c78-aceb-77bbb5a56163" providerId="ADAL" clId="{F242522B-6172-4F94-B25D-5926311B3CF4}" dt="2025-04-24T02:02:23.911" v="4345" actId="1076"/>
          <ac:picMkLst>
            <pc:docMk/>
            <pc:sldMk cId="4173238154" sldId="532"/>
            <ac:picMk id="7" creationId="{B1E7DB40-3B18-C508-D320-D3B2CEB760E4}"/>
          </ac:picMkLst>
        </pc:picChg>
        <pc:inkChg chg="add">
          <ac:chgData name="Whitney Woelmer" userId="cc1e44da-7691-4c78-aceb-77bbb5a56163" providerId="ADAL" clId="{F242522B-6172-4F94-B25D-5926311B3CF4}" dt="2025-04-24T02:03:52.324" v="4363" actId="9405"/>
          <ac:inkMkLst>
            <pc:docMk/>
            <pc:sldMk cId="4173238154" sldId="532"/>
            <ac:inkMk id="14" creationId="{B0DEAC8A-FBC0-4878-BBCD-9F4913B092F6}"/>
          </ac:inkMkLst>
        </pc:inkChg>
      </pc:sldChg>
      <pc:sldChg chg="add del">
        <pc:chgData name="Whitney Woelmer" userId="cc1e44da-7691-4c78-aceb-77bbb5a56163" providerId="ADAL" clId="{F242522B-6172-4F94-B25D-5926311B3CF4}" dt="2025-04-24T02:03:44.171" v="4361" actId="47"/>
        <pc:sldMkLst>
          <pc:docMk/>
          <pc:sldMk cId="822897949" sldId="533"/>
        </pc:sldMkLst>
      </pc:sldChg>
      <pc:sldChg chg="modSp add mod">
        <pc:chgData name="Whitney Woelmer" userId="cc1e44da-7691-4c78-aceb-77bbb5a56163" providerId="ADAL" clId="{F242522B-6172-4F94-B25D-5926311B3CF4}" dt="2025-04-24T02:05:02.463" v="4567" actId="20577"/>
        <pc:sldMkLst>
          <pc:docMk/>
          <pc:sldMk cId="3315339686" sldId="533"/>
        </pc:sldMkLst>
        <pc:spChg chg="mod">
          <ac:chgData name="Whitney Woelmer" userId="cc1e44da-7691-4c78-aceb-77bbb5a56163" providerId="ADAL" clId="{F242522B-6172-4F94-B25D-5926311B3CF4}" dt="2025-04-24T02:05:02.463" v="4567" actId="20577"/>
          <ac:spMkLst>
            <pc:docMk/>
            <pc:sldMk cId="3315339686" sldId="533"/>
            <ac:spMk id="15" creationId="{22FF6E3C-4378-1B30-ED85-5468B740DAB9}"/>
          </ac:spMkLst>
        </pc:spChg>
        <pc:inkChg chg="mod">
          <ac:chgData name="Whitney Woelmer" userId="cc1e44da-7691-4c78-aceb-77bbb5a56163" providerId="ADAL" clId="{F242522B-6172-4F94-B25D-5926311B3CF4}" dt="2025-04-24T02:04:41.179" v="4476" actId="1076"/>
          <ac:inkMkLst>
            <pc:docMk/>
            <pc:sldMk cId="3315339686" sldId="533"/>
            <ac:inkMk id="14" creationId="{C3F72AE0-03FA-0E75-FA53-E2FF2DEAB05E}"/>
          </ac:inkMkLst>
        </pc:inkChg>
      </pc:sldChg>
      <pc:sldChg chg="addSp modSp add mod">
        <pc:chgData name="Whitney Woelmer" userId="cc1e44da-7691-4c78-aceb-77bbb5a56163" providerId="ADAL" clId="{F242522B-6172-4F94-B25D-5926311B3CF4}" dt="2025-04-24T02:12:37.969" v="4701" actId="313"/>
        <pc:sldMkLst>
          <pc:docMk/>
          <pc:sldMk cId="1241047544" sldId="534"/>
        </pc:sldMkLst>
        <pc:spChg chg="mod">
          <ac:chgData name="Whitney Woelmer" userId="cc1e44da-7691-4c78-aceb-77bbb5a56163" providerId="ADAL" clId="{F242522B-6172-4F94-B25D-5926311B3CF4}" dt="2025-04-24T02:12:37.969" v="4701" actId="313"/>
          <ac:spMkLst>
            <pc:docMk/>
            <pc:sldMk cId="1241047544" sldId="534"/>
            <ac:spMk id="15" creationId="{DDE4362B-5928-C573-8751-B09D1D501D58}"/>
          </ac:spMkLst>
        </pc:spChg>
        <pc:picChg chg="add mod">
          <ac:chgData name="Whitney Woelmer" userId="cc1e44da-7691-4c78-aceb-77bbb5a56163" providerId="ADAL" clId="{F242522B-6172-4F94-B25D-5926311B3CF4}" dt="2025-04-24T02:12:22.995" v="4610" actId="1076"/>
          <ac:picMkLst>
            <pc:docMk/>
            <pc:sldMk cId="1241047544" sldId="534"/>
            <ac:picMk id="4" creationId="{67C13DC5-681A-5B21-FDBA-341F96879DF2}"/>
          </ac:picMkLst>
        </pc:picChg>
        <pc:inkChg chg="mod">
          <ac:chgData name="Whitney Woelmer" userId="cc1e44da-7691-4c78-aceb-77bbb5a56163" providerId="ADAL" clId="{F242522B-6172-4F94-B25D-5926311B3CF4}" dt="2025-04-24T02:05:09.323" v="4569" actId="1076"/>
          <ac:inkMkLst>
            <pc:docMk/>
            <pc:sldMk cId="1241047544" sldId="534"/>
            <ac:inkMk id="14" creationId="{5FEAC557-6304-420E-CA16-119AE1BC7F9F}"/>
          </ac:inkMkLst>
        </pc:inkChg>
      </pc:sldChg>
      <pc:sldChg chg="modSp add mod">
        <pc:chgData name="Whitney Woelmer" userId="cc1e44da-7691-4c78-aceb-77bbb5a56163" providerId="ADAL" clId="{F242522B-6172-4F94-B25D-5926311B3CF4}" dt="2025-04-24T02:13:44.129" v="4929" actId="20577"/>
        <pc:sldMkLst>
          <pc:docMk/>
          <pc:sldMk cId="3890485669" sldId="535"/>
        </pc:sldMkLst>
        <pc:spChg chg="mod">
          <ac:chgData name="Whitney Woelmer" userId="cc1e44da-7691-4c78-aceb-77bbb5a56163" providerId="ADAL" clId="{F242522B-6172-4F94-B25D-5926311B3CF4}" dt="2025-04-24T02:13:44.129" v="4929" actId="20577"/>
          <ac:spMkLst>
            <pc:docMk/>
            <pc:sldMk cId="3890485669" sldId="535"/>
            <ac:spMk id="15" creationId="{9E63351A-6684-E251-45A1-5E91D8751182}"/>
          </ac:spMkLst>
        </pc:spChg>
        <pc:picChg chg="mod">
          <ac:chgData name="Whitney Woelmer" userId="cc1e44da-7691-4c78-aceb-77bbb5a56163" providerId="ADAL" clId="{F242522B-6172-4F94-B25D-5926311B3CF4}" dt="2025-04-24T02:12:49.981" v="4703" actId="1076"/>
          <ac:picMkLst>
            <pc:docMk/>
            <pc:sldMk cId="3890485669" sldId="535"/>
            <ac:picMk id="4" creationId="{F37D041D-9A3E-05FC-3854-07B5E9369218}"/>
          </ac:picMkLst>
        </pc:picChg>
        <pc:inkChg chg="mod">
          <ac:chgData name="Whitney Woelmer" userId="cc1e44da-7691-4c78-aceb-77bbb5a56163" providerId="ADAL" clId="{F242522B-6172-4F94-B25D-5926311B3CF4}" dt="2025-04-24T02:12:52.651" v="4704" actId="1076"/>
          <ac:inkMkLst>
            <pc:docMk/>
            <pc:sldMk cId="3890485669" sldId="535"/>
            <ac:inkMk id="14" creationId="{E31CBD32-5A09-10B6-2C99-8E1B4B3F4EA6}"/>
          </ac:inkMkLst>
        </pc:inkChg>
      </pc:sldChg>
      <pc:sldChg chg="addSp delSp modSp add mod">
        <pc:chgData name="Whitney Woelmer" userId="cc1e44da-7691-4c78-aceb-77bbb5a56163" providerId="ADAL" clId="{F242522B-6172-4F94-B25D-5926311B3CF4}" dt="2025-04-24T02:15:09.734" v="5059" actId="20577"/>
        <pc:sldMkLst>
          <pc:docMk/>
          <pc:sldMk cId="2832461732" sldId="536"/>
        </pc:sldMkLst>
        <pc:spChg chg="mod">
          <ac:chgData name="Whitney Woelmer" userId="cc1e44da-7691-4c78-aceb-77bbb5a56163" providerId="ADAL" clId="{F242522B-6172-4F94-B25D-5926311B3CF4}" dt="2025-04-24T02:15:09.734" v="5059" actId="20577"/>
          <ac:spMkLst>
            <pc:docMk/>
            <pc:sldMk cId="2832461732" sldId="536"/>
            <ac:spMk id="3" creationId="{BD2F0820-025D-077C-C66A-BE4C846F2CC1}"/>
          </ac:spMkLst>
        </pc:spChg>
      </pc:sldChg>
      <pc:sldChg chg="addSp modSp new mod">
        <pc:chgData name="Whitney Woelmer" userId="cc1e44da-7691-4c78-aceb-77bbb5a56163" providerId="ADAL" clId="{F242522B-6172-4F94-B25D-5926311B3CF4}" dt="2025-04-28T04:13:24.635" v="5171" actId="20577"/>
        <pc:sldMkLst>
          <pc:docMk/>
          <pc:sldMk cId="4182796323" sldId="537"/>
        </pc:sldMkLst>
        <pc:spChg chg="mod">
          <ac:chgData name="Whitney Woelmer" userId="cc1e44da-7691-4c78-aceb-77bbb5a56163" providerId="ADAL" clId="{F242522B-6172-4F94-B25D-5926311B3CF4}" dt="2025-04-28T04:13:24.635" v="5171" actId="20577"/>
          <ac:spMkLst>
            <pc:docMk/>
            <pc:sldMk cId="4182796323" sldId="537"/>
            <ac:spMk id="3" creationId="{683B6ADF-329B-52E5-4244-121588F24197}"/>
          </ac:spMkLst>
        </pc:spChg>
        <pc:picChg chg="add mod">
          <ac:chgData name="Whitney Woelmer" userId="cc1e44da-7691-4c78-aceb-77bbb5a56163" providerId="ADAL" clId="{F242522B-6172-4F94-B25D-5926311B3CF4}" dt="2025-04-28T04:13:07.227" v="5135" actId="1076"/>
          <ac:picMkLst>
            <pc:docMk/>
            <pc:sldMk cId="4182796323" sldId="537"/>
            <ac:picMk id="5" creationId="{97CCBEC6-ADBA-CB91-E63A-851B9356435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02:03:52.3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388 2399 4985 0 0,'1'6'631'0'0,"-1"-4"-209"0"0,0 0 0 0 0,0 1 0 0 0,0-1 0 0 0,0 0 0 0 0,0 0 0 0 0,0 0 0 0 0,-1 0 0 0 0,1 0-1 0 0,-1 1 1 0 0,1-1 0 0 0,-1 12 5551 0 0,2-14-5530 0 0,-3-18 1277 0 0,2 6-1365 0 0,-2 0 0 0 0,0 0 0 0 0,-7-23-1 0 0,-1-10 70 0 0,-3-84 42 0 0,11 85-201 0 0,-2 1 1 0 0,-15-63-1 0 0,-2-13 8 0 0,15 37-143 0 0,6 57-21 0 0,-2 1 0 0 0,-7-44 1 0 0,-11-56 108 0 0,2 8-148 0 0,9 50-63 0 0,5 36-14 0 0,3 7-6 0 0,1-39 0 0 0,1 8 7 0 0,-4-194 22 0 0,4 217 21 0 0,12-62 1 0 0,-9 71-27 0 0,15-114 136 0 0,-12-14-35 0 0,-2-121-73 0 0,-5 265-31 0 0,-1-1 1 0 0,0 0-1 0 0,0 0 0 0 0,0 1 0 0 0,-1-1 1 0 0,1 1-1 0 0,-2-1 0 0 0,-4-10 1 0 0,-5-14-12 0 0,10 21-13 0 0,-4-7-17 0 0,-6-11-62 0 0,-7 25-17 0 0,18 3 101 0 0,-1 1-1 0 0,0 0 1 0 0,1-1 0 0 0,-1 1-1 0 0,1 0 1 0 0,-1 0 0 0 0,1 0 0 0 0,-1 0-1 0 0,1 0 1 0 0,0 1 0 0 0,-1-1-1 0 0,1 0 1 0 0,0 1 0 0 0,-1 1 0 0 0,-14 27-102 0 0,13-25 91 0 0,0 1 0 0 0,-6 10 0 0 0,-11 13-29 0 0,-6 7 10 0 0,5-9 35 0 0,16-19 15 0 0,-1-1 0 0 0,0 0 0 0 0,0 0 0 0 0,0 0 0 0 0,-10 6 0 0 0,8-6 27 0 0,6-6-26 0 0,1 1-1 0 0,-1-1 0 0 0,1 0 1 0 0,-1 0-1 0 0,0 0 1 0 0,1 0-1 0 0,-1 0 0 0 0,0 0 1 0 0,0 0-1 0 0,0-1 1 0 0,1 1-1 0 0,-1-1 0 0 0,0 1 1 0 0,0-1-1 0 0,-3 1 0 0 0,5-2-5 0 0,-1 1-1 0 0,1 0 0 0 0,-1 0 0 0 0,1-1 0 0 0,-1 1 1 0 0,1 0-1 0 0,0-1 0 0 0,-1 1 0 0 0,1 0 0 0 0,-1-1 0 0 0,1 1 1 0 0,0-1-1 0 0,0 1 0 0 0,-1 0 0 0 0,1-1 0 0 0,0 1 0 0 0,0-1 1 0 0,-1 1-1 0 0,1-1 0 0 0,0 1 0 0 0,0-1 0 0 0,0 1 1 0 0,0-1-1 0 0,0 1 0 0 0,0-1 0 0 0,0 0 0 0 0,-1-1-3 0 0,1 1 0 0 0,0 0 0 0 0,0 0 0 0 0,0 0 0 0 0,0-1 0 0 0,0 1 0 0 0,0 0 0 0 0,0 0 0 0 0,1 0 0 0 0,-1-2 0 0 0,12-19 16 0 0,-10 18-13 0 0,1 0 1 0 0,-1 0-1 0 0,-1 0 1 0 0,1-1 0 0 0,0 1-1 0 0,0-5 1 0 0,0 3-7 0 0,-1 1 1 0 0,1 0 0 0 0,5-9 0 0 0,-4 8 0 0 0,13-23-32 0 0,37-49-1 0 0,-25 45-53 0 0,-23 24 79 0 0,-5 8 7 0 0,1 0-1 0 0,-1 0 1 0 0,1 0 0 0 0,-1 0 0 0 0,1 0 0 0 0,0 0 0 0 0,-1 0 0 0 0,1 0 0 0 0,0 0 0 0 0,0 0 0 0 0,1 0-1 0 0,2-2-7 0 0,-3 2 11 0 0,0 0-1 0 0,0 0 1 0 0,0 0 0 0 0,0 1-1 0 0,0-1 1 0 0,1 0-1 0 0,-1 1 1 0 0,0-1 0 0 0,2 1-1 0 0,-2-1 3 0 0,-1 1-1 0 0,1-1 1 0 0,-1 1-1 0 0,1-1 0 0 0,0 1 1 0 0,-1-1-1 0 0,1 1 0 0 0,-1-1 1 0 0,1 0-1 0 0,-1 1 1 0 0,0-1-1 0 0,1 0 0 0 0,-1 1 1 0 0,0-1-1 0 0,1 0 0 0 0,-1-1 1 0 0,1 1-3 0 0,-1 0 0 0 0,0 0-1 0 0,1 0 1 0 0,-1 0 0 0 0,1 0 0 0 0,-1 0 0 0 0,1 0 0 0 0,-1 0 0 0 0,1 0 0 0 0,0 1 0 0 0,-1-1 0 0 0,1 0 0 0 0,0 0-1 0 0,0 1 1 0 0,0-1 0 0 0,1-1 0 0 0,0 2-2 0 0,-1 0 0 0 0,1-1 0 0 0,-1 1 0 0 0,1 0 0 0 0,-1 0 0 0 0,1 0 0 0 0,0 0 0 0 0,-1 0 0 0 0,1 0 1 0 0,-1 0-1 0 0,1 1 0 0 0,-1-1 0 0 0,1 0 0 0 0,-1 1 0 0 0,1-1 0 0 0,1 2 0 0 0,22 18 44 0 0,-20-16-21 0 0,0 0 0 0 0,0 0 1 0 0,0 0-1 0 0,-1 0 0 0 0,7 9 0 0 0,-5-5 11 0 0,1-1-1 0 0,0 0 1 0 0,0-1-1 0 0,1 1 1 0 0,9 5-1 0 0,8 8 24 0 0,-8-5-4 0 0,0-1 0 0 0,2-1 0 0 0,20 12 0 0 0,-31-20-34 0 0,1 1-1 0 0,-1 0 1 0 0,0 1-1 0 0,10 11 0 0 0,-10-10 14 0 0,-1-1 0 0 0,1 0 0 0 0,1 0-1 0 0,10 6 1 0 0,9 1 433 0 0,-27-14-313 0 0,-8 4-809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02:03:52.3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388 2399 4985 0 0,'1'6'631'0'0,"-1"-4"-209"0"0,0 0 0 0 0,0 1 0 0 0,0-1 0 0 0,0 0 0 0 0,0 0 0 0 0,0 0 0 0 0,-1 0 0 0 0,1 0-1 0 0,-1 1 1 0 0,1-1 0 0 0,-1 12 5551 0 0,2-14-5530 0 0,-3-18 1277 0 0,2 6-1365 0 0,-2 0 0 0 0,0 0 0 0 0,-7-23-1 0 0,-1-10 70 0 0,-3-84 42 0 0,11 85-201 0 0,-2 1 1 0 0,-15-63-1 0 0,-2-13 8 0 0,15 37-143 0 0,6 57-21 0 0,-2 1 0 0 0,-7-44 1 0 0,-11-56 108 0 0,2 8-148 0 0,9 50-63 0 0,5 36-14 0 0,3 7-6 0 0,1-39 0 0 0,1 8 7 0 0,-4-194 22 0 0,4 217 21 0 0,12-62 1 0 0,-9 71-27 0 0,15-114 136 0 0,-12-14-35 0 0,-2-121-73 0 0,-5 265-31 0 0,-1-1 1 0 0,0 0-1 0 0,0 0 0 0 0,0 1 0 0 0,-1-1 1 0 0,1 1-1 0 0,-2-1 0 0 0,-4-10 1 0 0,-5-14-12 0 0,10 21-13 0 0,-4-7-17 0 0,-6-11-62 0 0,-7 25-17 0 0,18 3 101 0 0,-1 1-1 0 0,0 0 1 0 0,1-1 0 0 0,-1 1-1 0 0,1 0 1 0 0,-1 0 0 0 0,1 0 0 0 0,-1 0-1 0 0,1 0 1 0 0,0 1 0 0 0,-1-1-1 0 0,1 0 1 0 0,0 1 0 0 0,-1 1 0 0 0,-14 27-102 0 0,13-25 91 0 0,0 1 0 0 0,-6 10 0 0 0,-11 13-29 0 0,-6 7 10 0 0,5-9 35 0 0,16-19 15 0 0,-1-1 0 0 0,0 0 0 0 0,0 0 0 0 0,0 0 0 0 0,-10 6 0 0 0,8-6 27 0 0,6-6-26 0 0,1 1-1 0 0,-1-1 0 0 0,1 0 1 0 0,-1 0-1 0 0,0 0 1 0 0,1 0-1 0 0,-1 0 0 0 0,0 0 1 0 0,0 0-1 0 0,0-1 1 0 0,1 1-1 0 0,-1-1 0 0 0,0 1 1 0 0,0-1-1 0 0,-3 1 0 0 0,5-2-5 0 0,-1 1-1 0 0,1 0 0 0 0,-1 0 0 0 0,1-1 0 0 0,-1 1 1 0 0,1 0-1 0 0,0-1 0 0 0,-1 1 0 0 0,1 0 0 0 0,-1-1 0 0 0,1 1 1 0 0,0-1-1 0 0,0 1 0 0 0,-1 0 0 0 0,1-1 0 0 0,0 1 0 0 0,0-1 1 0 0,-1 1-1 0 0,1-1 0 0 0,0 1 0 0 0,0-1 0 0 0,0 1 1 0 0,0-1-1 0 0,0 1 0 0 0,0-1 0 0 0,0 0 0 0 0,-1-1-3 0 0,1 1 0 0 0,0 0 0 0 0,0 0 0 0 0,0 0 0 0 0,0-1 0 0 0,0 1 0 0 0,0 0 0 0 0,0 0 0 0 0,1 0 0 0 0,-1-2 0 0 0,12-19 16 0 0,-10 18-13 0 0,1 0 1 0 0,-1 0-1 0 0,-1 0 1 0 0,1-1 0 0 0,0 1-1 0 0,0-5 1 0 0,0 3-7 0 0,-1 1 1 0 0,1 0 0 0 0,5-9 0 0 0,-4 8 0 0 0,13-23-32 0 0,37-49-1 0 0,-25 45-53 0 0,-23 24 79 0 0,-5 8 7 0 0,1 0-1 0 0,-1 0 1 0 0,1 0 0 0 0,-1 0 0 0 0,1 0 0 0 0,0 0 0 0 0,-1 0 0 0 0,1 0 0 0 0,0 0 0 0 0,0 0 0 0 0,1 0-1 0 0,2-2-7 0 0,-3 2 11 0 0,0 0-1 0 0,0 0 1 0 0,0 0 0 0 0,0 1-1 0 0,0-1 1 0 0,1 0-1 0 0,-1 1 1 0 0,0-1 0 0 0,2 1-1 0 0,-2-1 3 0 0,-1 1-1 0 0,1-1 1 0 0,-1 1-1 0 0,1-1 0 0 0,0 1 1 0 0,-1-1-1 0 0,1 1 0 0 0,-1-1 1 0 0,1 0-1 0 0,-1 1 1 0 0,0-1-1 0 0,1 0 0 0 0,-1 1 1 0 0,0-1-1 0 0,1 0 0 0 0,-1-1 1 0 0,1 1-3 0 0,-1 0 0 0 0,0 0-1 0 0,1 0 1 0 0,-1 0 0 0 0,1 0 0 0 0,-1 0 0 0 0,1 0 0 0 0,-1 0 0 0 0,1 0 0 0 0,0 1 0 0 0,-1-1 0 0 0,1 0 0 0 0,0 0-1 0 0,0 1 1 0 0,0-1 0 0 0,1-1 0 0 0,0 2-2 0 0,-1 0 0 0 0,1-1 0 0 0,-1 1 0 0 0,1 0 0 0 0,-1 0 0 0 0,1 0 0 0 0,0 0 0 0 0,-1 0 0 0 0,1 0 1 0 0,-1 0-1 0 0,1 1 0 0 0,-1-1 0 0 0,1 0 0 0 0,-1 1 0 0 0,1-1 0 0 0,1 2 0 0 0,22 18 44 0 0,-20-16-21 0 0,0 0 0 0 0,0 0 1 0 0,0 0-1 0 0,-1 0 0 0 0,7 9 0 0 0,-5-5 11 0 0,1-1-1 0 0,0 0 1 0 0,0-1-1 0 0,1 1 1 0 0,9 5-1 0 0,8 8 24 0 0,-8-5-4 0 0,0-1 0 0 0,2-1 0 0 0,20 12 0 0 0,-31-20-34 0 0,1 1-1 0 0,-1 0 1 0 0,0 1-1 0 0,10 11 0 0 0,-10-10 14 0 0,-1-1 0 0 0,1 0 0 0 0,1 0-1 0 0,10 6 1 0 0,9 1 433 0 0,-27-14-313 0 0,-8 4-809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02:03:52.3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388 2399 4985 0 0,'1'6'631'0'0,"-1"-4"-209"0"0,0 0 0 0 0,0 1 0 0 0,0-1 0 0 0,0 0 0 0 0,0 0 0 0 0,0 0 0 0 0,-1 0 0 0 0,1 0-1 0 0,-1 1 1 0 0,1-1 0 0 0,-1 12 5551 0 0,2-14-5530 0 0,-3-18 1277 0 0,2 6-1365 0 0,-2 0 0 0 0,0 0 0 0 0,-7-23-1 0 0,-1-10 70 0 0,-3-84 42 0 0,11 85-201 0 0,-2 1 1 0 0,-15-63-1 0 0,-2-13 8 0 0,15 37-143 0 0,6 57-21 0 0,-2 1 0 0 0,-7-44 1 0 0,-11-56 108 0 0,2 8-148 0 0,9 50-63 0 0,5 36-14 0 0,3 7-6 0 0,1-39 0 0 0,1 8 7 0 0,-4-194 22 0 0,4 217 21 0 0,12-62 1 0 0,-9 71-27 0 0,15-114 136 0 0,-12-14-35 0 0,-2-121-73 0 0,-5 265-31 0 0,-1-1 1 0 0,0 0-1 0 0,0 0 0 0 0,0 1 0 0 0,-1-1 1 0 0,1 1-1 0 0,-2-1 0 0 0,-4-10 1 0 0,-5-14-12 0 0,10 21-13 0 0,-4-7-17 0 0,-6-11-62 0 0,-7 25-17 0 0,18 3 101 0 0,-1 1-1 0 0,0 0 1 0 0,1-1 0 0 0,-1 1-1 0 0,1 0 1 0 0,-1 0 0 0 0,1 0 0 0 0,-1 0-1 0 0,1 0 1 0 0,0 1 0 0 0,-1-1-1 0 0,1 0 1 0 0,0 1 0 0 0,-1 1 0 0 0,-14 27-102 0 0,13-25 91 0 0,0 1 0 0 0,-6 10 0 0 0,-11 13-29 0 0,-6 7 10 0 0,5-9 35 0 0,16-19 15 0 0,-1-1 0 0 0,0 0 0 0 0,0 0 0 0 0,0 0 0 0 0,-10 6 0 0 0,8-6 27 0 0,6-6-26 0 0,1 1-1 0 0,-1-1 0 0 0,1 0 1 0 0,-1 0-1 0 0,0 0 1 0 0,1 0-1 0 0,-1 0 0 0 0,0 0 1 0 0,0 0-1 0 0,0-1 1 0 0,1 1-1 0 0,-1-1 0 0 0,0 1 1 0 0,0-1-1 0 0,-3 1 0 0 0,5-2-5 0 0,-1 1-1 0 0,1 0 0 0 0,-1 0 0 0 0,1-1 0 0 0,-1 1 1 0 0,1 0-1 0 0,0-1 0 0 0,-1 1 0 0 0,1 0 0 0 0,-1-1 0 0 0,1 1 1 0 0,0-1-1 0 0,0 1 0 0 0,-1 0 0 0 0,1-1 0 0 0,0 1 0 0 0,0-1 1 0 0,-1 1-1 0 0,1-1 0 0 0,0 1 0 0 0,0-1 0 0 0,0 1 1 0 0,0-1-1 0 0,0 1 0 0 0,0-1 0 0 0,0 0 0 0 0,-1-1-3 0 0,1 1 0 0 0,0 0 0 0 0,0 0 0 0 0,0 0 0 0 0,0-1 0 0 0,0 1 0 0 0,0 0 0 0 0,0 0 0 0 0,1 0 0 0 0,-1-2 0 0 0,12-19 16 0 0,-10 18-13 0 0,1 0 1 0 0,-1 0-1 0 0,-1 0 1 0 0,1-1 0 0 0,0 1-1 0 0,0-5 1 0 0,0 3-7 0 0,-1 1 1 0 0,1 0 0 0 0,5-9 0 0 0,-4 8 0 0 0,13-23-32 0 0,37-49-1 0 0,-25 45-53 0 0,-23 24 79 0 0,-5 8 7 0 0,1 0-1 0 0,-1 0 1 0 0,1 0 0 0 0,-1 0 0 0 0,1 0 0 0 0,0 0 0 0 0,-1 0 0 0 0,1 0 0 0 0,0 0 0 0 0,0 0 0 0 0,1 0-1 0 0,2-2-7 0 0,-3 2 11 0 0,0 0-1 0 0,0 0 1 0 0,0 0 0 0 0,0 1-1 0 0,0-1 1 0 0,1 0-1 0 0,-1 1 1 0 0,0-1 0 0 0,2 1-1 0 0,-2-1 3 0 0,-1 1-1 0 0,1-1 1 0 0,-1 1-1 0 0,1-1 0 0 0,0 1 1 0 0,-1-1-1 0 0,1 1 0 0 0,-1-1 1 0 0,1 0-1 0 0,-1 1 1 0 0,0-1-1 0 0,1 0 0 0 0,-1 1 1 0 0,0-1-1 0 0,1 0 0 0 0,-1-1 1 0 0,1 1-3 0 0,-1 0 0 0 0,0 0-1 0 0,1 0 1 0 0,-1 0 0 0 0,1 0 0 0 0,-1 0 0 0 0,1 0 0 0 0,-1 0 0 0 0,1 0 0 0 0,0 1 0 0 0,-1-1 0 0 0,1 0 0 0 0,0 0-1 0 0,0 1 1 0 0,0-1 0 0 0,1-1 0 0 0,0 2-2 0 0,-1 0 0 0 0,1-1 0 0 0,-1 1 0 0 0,1 0 0 0 0,-1 0 0 0 0,1 0 0 0 0,0 0 0 0 0,-1 0 0 0 0,1 0 1 0 0,-1 0-1 0 0,1 1 0 0 0,-1-1 0 0 0,1 0 0 0 0,-1 1 0 0 0,1-1 0 0 0,1 2 0 0 0,22 18 44 0 0,-20-16-21 0 0,0 0 0 0 0,0 0 1 0 0,0 0-1 0 0,-1 0 0 0 0,7 9 0 0 0,-5-5 11 0 0,1-1-1 0 0,0 0 1 0 0,0-1-1 0 0,1 1 1 0 0,9 5-1 0 0,8 8 24 0 0,-8-5-4 0 0,0-1 0 0 0,2-1 0 0 0,20 12 0 0 0,-31-20-34 0 0,1 1-1 0 0,-1 0 1 0 0,0 1-1 0 0,10 11 0 0 0,-10-10 14 0 0,-1-1 0 0 0,1 0 0 0 0,1 0-1 0 0,10 6 1 0 0,9 1 433 0 0,-27-14-313 0 0,-8 4-809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02:03:52.3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388 2399 4985 0 0,'1'6'631'0'0,"-1"-4"-209"0"0,0 0 0 0 0,0 1 0 0 0,0-1 0 0 0,0 0 0 0 0,0 0 0 0 0,0 0 0 0 0,-1 0 0 0 0,1 0-1 0 0,-1 1 1 0 0,1-1 0 0 0,-1 12 5551 0 0,2-14-5530 0 0,-3-18 1277 0 0,2 6-1365 0 0,-2 0 0 0 0,0 0 0 0 0,-7-23-1 0 0,-1-10 70 0 0,-3-84 42 0 0,11 85-201 0 0,-2 1 1 0 0,-15-63-1 0 0,-2-13 8 0 0,15 37-143 0 0,6 57-21 0 0,-2 1 0 0 0,-7-44 1 0 0,-11-56 108 0 0,2 8-148 0 0,9 50-63 0 0,5 36-14 0 0,3 7-6 0 0,1-39 0 0 0,1 8 7 0 0,-4-194 22 0 0,4 217 21 0 0,12-62 1 0 0,-9 71-27 0 0,15-114 136 0 0,-12-14-35 0 0,-2-121-73 0 0,-5 265-31 0 0,-1-1 1 0 0,0 0-1 0 0,0 0 0 0 0,0 1 0 0 0,-1-1 1 0 0,1 1-1 0 0,-2-1 0 0 0,-4-10 1 0 0,-5-14-12 0 0,10 21-13 0 0,-4-7-17 0 0,-6-11-62 0 0,-7 25-17 0 0,18 3 101 0 0,-1 1-1 0 0,0 0 1 0 0,1-1 0 0 0,-1 1-1 0 0,1 0 1 0 0,-1 0 0 0 0,1 0 0 0 0,-1 0-1 0 0,1 0 1 0 0,0 1 0 0 0,-1-1-1 0 0,1 0 1 0 0,0 1 0 0 0,-1 1 0 0 0,-14 27-102 0 0,13-25 91 0 0,0 1 0 0 0,-6 10 0 0 0,-11 13-29 0 0,-6 7 10 0 0,5-9 35 0 0,16-19 15 0 0,-1-1 0 0 0,0 0 0 0 0,0 0 0 0 0,0 0 0 0 0,-10 6 0 0 0,8-6 27 0 0,6-6-26 0 0,1 1-1 0 0,-1-1 0 0 0,1 0 1 0 0,-1 0-1 0 0,0 0 1 0 0,1 0-1 0 0,-1 0 0 0 0,0 0 1 0 0,0 0-1 0 0,0-1 1 0 0,1 1-1 0 0,-1-1 0 0 0,0 1 1 0 0,0-1-1 0 0,-3 1 0 0 0,5-2-5 0 0,-1 1-1 0 0,1 0 0 0 0,-1 0 0 0 0,1-1 0 0 0,-1 1 1 0 0,1 0-1 0 0,0-1 0 0 0,-1 1 0 0 0,1 0 0 0 0,-1-1 0 0 0,1 1 1 0 0,0-1-1 0 0,0 1 0 0 0,-1 0 0 0 0,1-1 0 0 0,0 1 0 0 0,0-1 1 0 0,-1 1-1 0 0,1-1 0 0 0,0 1 0 0 0,0-1 0 0 0,0 1 1 0 0,0-1-1 0 0,0 1 0 0 0,0-1 0 0 0,0 0 0 0 0,-1-1-3 0 0,1 1 0 0 0,0 0 0 0 0,0 0 0 0 0,0 0 0 0 0,0-1 0 0 0,0 1 0 0 0,0 0 0 0 0,0 0 0 0 0,1 0 0 0 0,-1-2 0 0 0,12-19 16 0 0,-10 18-13 0 0,1 0 1 0 0,-1 0-1 0 0,-1 0 1 0 0,1-1 0 0 0,0 1-1 0 0,0-5 1 0 0,0 3-7 0 0,-1 1 1 0 0,1 0 0 0 0,5-9 0 0 0,-4 8 0 0 0,13-23-32 0 0,37-49-1 0 0,-25 45-53 0 0,-23 24 79 0 0,-5 8 7 0 0,1 0-1 0 0,-1 0 1 0 0,1 0 0 0 0,-1 0 0 0 0,1 0 0 0 0,0 0 0 0 0,-1 0 0 0 0,1 0 0 0 0,0 0 0 0 0,0 0 0 0 0,1 0-1 0 0,2-2-7 0 0,-3 2 11 0 0,0 0-1 0 0,0 0 1 0 0,0 0 0 0 0,0 1-1 0 0,0-1 1 0 0,1 0-1 0 0,-1 1 1 0 0,0-1 0 0 0,2 1-1 0 0,-2-1 3 0 0,-1 1-1 0 0,1-1 1 0 0,-1 1-1 0 0,1-1 0 0 0,0 1 1 0 0,-1-1-1 0 0,1 1 0 0 0,-1-1 1 0 0,1 0-1 0 0,-1 1 1 0 0,0-1-1 0 0,1 0 0 0 0,-1 1 1 0 0,0-1-1 0 0,1 0 0 0 0,-1-1 1 0 0,1 1-3 0 0,-1 0 0 0 0,0 0-1 0 0,1 0 1 0 0,-1 0 0 0 0,1 0 0 0 0,-1 0 0 0 0,1 0 0 0 0,-1 0 0 0 0,1 0 0 0 0,0 1 0 0 0,-1-1 0 0 0,1 0 0 0 0,0 0-1 0 0,0 1 1 0 0,0-1 0 0 0,1-1 0 0 0,0 2-2 0 0,-1 0 0 0 0,1-1 0 0 0,-1 1 0 0 0,1 0 0 0 0,-1 0 0 0 0,1 0 0 0 0,0 0 0 0 0,-1 0 0 0 0,1 0 1 0 0,-1 0-1 0 0,1 1 0 0 0,-1-1 0 0 0,1 0 0 0 0,-1 1 0 0 0,1-1 0 0 0,1 2 0 0 0,22 18 44 0 0,-20-16-21 0 0,0 0 0 0 0,0 0 1 0 0,0 0-1 0 0,-1 0 0 0 0,7 9 0 0 0,-5-5 11 0 0,1-1-1 0 0,0 0 1 0 0,0-1-1 0 0,1 1 1 0 0,9 5-1 0 0,8 8 24 0 0,-8-5-4 0 0,0-1 0 0 0,2-1 0 0 0,20 12 0 0 0,-31-20-34 0 0,1 1-1 0 0,-1 0 1 0 0,0 1-1 0 0,10 11 0 0 0,-10-10 14 0 0,-1-1 0 0 0,1 0 0 0 0,1 0-1 0 0,10 6 1 0 0,9 1 433 0 0,-27-14-313 0 0,-8 4-809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0398-E539-12B6-9091-470132017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9943D-AEB0-9071-8575-32F2DEE4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DC831-3731-62F2-7092-FB46208D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28/04/2025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89CBE-0A77-F6CD-3119-062197DA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98B2A-5F15-84C3-2008-D7EB558D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869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DA69-FCFC-2CC2-9986-60311F9A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DCC60-BACD-9575-28BA-C901E6A20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E3DBC-C6FC-A455-05D4-6062F71C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28/04/2025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228CF-695A-1B97-0480-C7424CCA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A753-FCD8-B919-29E2-33EACF56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970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73179-0A5E-F8A3-5FA2-FC188AD16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9FB01-7CD5-8CC7-A67A-F72243004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1118-D07C-A2E5-7B19-1C5492DB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28/04/2025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88C7-23D9-17DC-4CDC-B8070C0F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1CF81-B5C9-2B96-00CA-F7E1D0FD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836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740D-F965-D2FD-5C40-8D037B54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3A5B-59AE-3ECB-C9F3-D8DC3393B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936E0-9B35-110F-521D-1D2B9575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28/04/2025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2DB6B-28CB-2FB8-F02D-EB8BD30B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72BD-789F-40F8-CBD1-7F39E9EA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615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6E3B-6A1A-B3F8-5E83-07D4B972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E660A-2952-81E4-987C-C390DD5A2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DD04-7DC9-FD69-8A1C-E3E1D55D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28/04/2025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FD5C2-FB47-3F05-CCFF-ACEDA6D3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0EEFC-5097-0560-CD6E-C25D6CC5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444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6993-61DE-F310-7D42-8DE75793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F8B88-7AF7-8D47-3DA1-A9000048A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87D8F-AA44-0283-68F3-8266D582E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F1495-E926-3180-FA33-1562DB33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28/04/2025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6CEB8-14E1-3F70-7863-C29EF461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52F69-F74F-FB15-BF15-A241C268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342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1242-10EC-429C-D92D-0CE3AE63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A6A94-C758-FDB6-767E-8CEEF5DB5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0E20D-D1B0-948E-E629-87B669695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A4B90-E7EA-A4C0-92EB-482278B3A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21031-6047-9E61-3AD6-4F92EBC99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122A5-2B1B-2CC3-D7FD-E8836094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28/04/2025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370D1-4236-96AC-C07C-A45B065B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6D53E-8EAA-0E19-81C3-EF3BF184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914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542C-D270-D62E-2156-CE082AB8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C9575-D0EA-C4D9-276A-A494424D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28/04/2025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AEDA7-6F9D-E1EC-68BB-931CCCED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5B246-9470-4F73-F451-498A6017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051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91088-1506-7CCD-7854-5349ED9A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28/04/2025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DC986-FC46-9888-6520-E53071BD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D830F-ACE0-0671-0549-47DC130D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13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AF63-3557-80B0-8E31-AD8D8595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81C8-084A-E5A5-2348-175C80C9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B63F4-CC5C-A0A4-C49F-AFA6F46EA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38359-5630-52EB-186E-78B6FF3E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28/04/2025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7A25C-9D81-1523-9CB4-9E4748E8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E4F2B-6C82-C918-7F9A-51A9CF51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636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8ECB-6577-D178-ACF5-80465380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89BB0-E46C-8036-93F5-A2F7AA1A5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02EA6-D0A4-9FB6-4826-985A3A63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44483-FB7A-CE93-8122-B1693720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28/04/2025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CAA28-F27B-BDF2-AB36-6048BC02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DD37-09EE-9820-733F-AEA0EB55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439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40CEA-ECD3-4472-0D7E-07074CDA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C4118-AF9D-B52D-35AF-8C23F0B63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DF5F9-AA42-6D89-132E-B774A5877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DAE4EE-2DF8-45FB-8651-0A1C8E883882}" type="datetimeFigureOut">
              <a:rPr lang="en-NZ" smtClean="0"/>
              <a:t>28/04/2025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8E8E-FEF7-3E22-3CB8-1EF69EA62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64C2B-A55F-9853-F483-E79C21957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05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woelmer/BOPRC_1_R_Fundamental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woelmer/BOPRC_1_R_Fundamental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carpentry.org/R-ecology-lesson/inde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blog/2017/12/workflow-vs-script/" TargetMode="External"/><Relationship Id="rId2" Type="http://schemas.openxmlformats.org/officeDocument/2006/relationships/hyperlink" Target="https://alexd106.github.io/intro2R/howt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how-would-i-learn-to-code-with-chatgpt-if-i-had-to-start-again-12f2f36e4383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LakeAnalyzer/rLakeAnalyzer.pdf" TargetMode="External"/><Relationship Id="rId2" Type="http://schemas.openxmlformats.org/officeDocument/2006/relationships/hyperlink" Target="https://github.com/GLEON/rLakeAnalyz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cran.r-project.org/bin/windows/Rtools/rtools44/rtool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Open_sci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FA69-F5AE-9BF2-738D-769375A3D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4108"/>
            <a:ext cx="9144000" cy="2387600"/>
          </a:xfrm>
        </p:spPr>
        <p:txBody>
          <a:bodyPr/>
          <a:lstStyle/>
          <a:p>
            <a:r>
              <a:rPr lang="en-NZ"/>
              <a:t>BOPRC R Lesson #1:</a:t>
            </a:r>
            <a:br>
              <a:rPr lang="en-NZ"/>
            </a:br>
            <a:r>
              <a:rPr lang="en-NZ"/>
              <a:t>Fundamentals of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EB74B-7499-E82C-5EC3-2A74CD2C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272" y="3514330"/>
            <a:ext cx="9144000" cy="1655762"/>
          </a:xfrm>
        </p:spPr>
        <p:txBody>
          <a:bodyPr/>
          <a:lstStyle/>
          <a:p>
            <a:r>
              <a:rPr lang="en-NZ"/>
              <a:t>May 13, 2025</a:t>
            </a:r>
          </a:p>
        </p:txBody>
      </p:sp>
      <p:pic>
        <p:nvPicPr>
          <p:cNvPr id="4" name="Picture 2" descr="Chapter 17 Basics of R and Rstudio | EPIB607">
            <a:extLst>
              <a:ext uri="{FF2B5EF4-FFF2-40B4-BE49-F238E27FC236}">
                <a16:creationId xmlns:a16="http://schemas.microsoft.com/office/drawing/2014/main" id="{494A9F85-061E-9A8B-7D21-C5CECAB8D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60"/>
          <a:stretch/>
        </p:blipFill>
        <p:spPr bwMode="auto">
          <a:xfrm>
            <a:off x="3816286" y="4324177"/>
            <a:ext cx="4339971" cy="173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7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F707-6363-5818-18A4-5D69D016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functions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21B6-52A8-007D-8AC5-3E3804FF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Functions act as an algorithm to perform a specific task</a:t>
            </a:r>
          </a:p>
          <a:p>
            <a:r>
              <a:rPr lang="en-NZ" dirty="0"/>
              <a:t>They require specific inputs, which you can see using ?help documentation</a:t>
            </a:r>
          </a:p>
          <a:p>
            <a:endParaRPr lang="en-NZ" dirty="0"/>
          </a:p>
          <a:p>
            <a:r>
              <a:rPr lang="en-NZ" dirty="0"/>
              <a:t>Many functions are built into 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B345A-D2C9-4ED4-F544-152A58AC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30" y="4466309"/>
            <a:ext cx="960254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1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1A8D0-80F0-D5EE-FA24-FEC1C1188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4A74-6D5E-EC33-1236-11AAA5C0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functions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A27F7-050B-12C2-6CCE-7A0478E0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/>
              <a:t>You can also install packages in R created by others that perform specific actions</a:t>
            </a:r>
          </a:p>
          <a:p>
            <a:r>
              <a:rPr lang="en-NZ" dirty="0">
                <a:highlight>
                  <a:srgbClr val="FFFF00"/>
                </a:highlight>
              </a:rPr>
              <a:t>NOTE: change CRAN mirror to U of Auckland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Once a package is installed on your computer, you only need to load the library next time you open </a:t>
            </a:r>
            <a:r>
              <a:rPr lang="en-NZ" dirty="0" err="1"/>
              <a:t>Rstudio</a:t>
            </a:r>
            <a:endParaRPr lang="en-NZ" dirty="0"/>
          </a:p>
          <a:p>
            <a:r>
              <a:rPr lang="en-NZ" dirty="0"/>
              <a:t>You can also create custom functions (more on that if there is interest!)</a:t>
            </a:r>
          </a:p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B0BD30-7704-BF9C-A949-23C2B7E3E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3093502"/>
            <a:ext cx="9678751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0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64D2-9480-4B57-CB47-69FFB069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B6ADF-329B-52E5-4244-121588F24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3024" cy="4351338"/>
          </a:xfrm>
        </p:spPr>
        <p:txBody>
          <a:bodyPr/>
          <a:lstStyle/>
          <a:p>
            <a:r>
              <a:rPr lang="en-NZ" dirty="0"/>
              <a:t>Under global options -&gt;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CBEC6-ADBA-CB91-E63A-851B93564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248" y="1392737"/>
            <a:ext cx="5655722" cy="51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96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E5783-1F99-A973-F784-F98CCB16A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6974-CC17-BAF9-593C-82B74DBC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functions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FDC8E-D273-5E06-AB17-FB6285421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Functions often have default settings, which can be changed, and require certain inputs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2DE6C-7C9E-595F-7141-6C02850D6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03" y="2809789"/>
            <a:ext cx="9621593" cy="619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4800DC-1903-01BB-6492-518AA9654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211" y="2921143"/>
            <a:ext cx="5329215" cy="3763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988DA9-36B7-4DA0-7C59-EBFF7E2E5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36" y="3573321"/>
            <a:ext cx="5752818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5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E920-83BC-357E-A523-FAB1BADC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a function to create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3C2E-AE87-8C59-B333-201EC62A9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Let’s say we have an excel file we want to read into R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E7DB40-3B18-C508-D320-D3B2CEB76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77" y="2752361"/>
            <a:ext cx="6973273" cy="8668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0DEAC8A-FBC0-4878-BBCD-9F4913B092F6}"/>
                  </a:ext>
                </a:extLst>
              </p14:cNvPr>
              <p14:cNvContentPartPr/>
              <p14:nvPr/>
            </p14:nvContentPartPr>
            <p14:xfrm>
              <a:off x="2844740" y="3338604"/>
              <a:ext cx="208440" cy="87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0DEAC8A-FBC0-4878-BBCD-9F4913B092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7100" y="3320964"/>
                <a:ext cx="244080" cy="9151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55A994A-F0BC-FF5C-5957-2D1875AC2DF1}"/>
              </a:ext>
            </a:extLst>
          </p:cNvPr>
          <p:cNvSpPr txBox="1"/>
          <p:nvPr/>
        </p:nvSpPr>
        <p:spPr>
          <a:xfrm>
            <a:off x="2298077" y="4406630"/>
            <a:ext cx="3052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We’ve named the </a:t>
            </a:r>
            <a:r>
              <a:rPr lang="en-NZ" dirty="0" err="1"/>
              <a:t>dataframe</a:t>
            </a:r>
            <a:r>
              <a:rPr lang="en-NZ" dirty="0"/>
              <a:t> ‘buoy’ which will show as an object in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417323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E5D04-31F5-8BE6-861F-EE94CFE4E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2BA8-8ABC-C6CF-BF72-FCAF3B6A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a function to create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2E1DC-EDB0-5091-8552-DDAEA3336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Let’s say we have an excel file we want to read into R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847CE6-0A13-7603-0875-26CCA10AD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77" y="2752361"/>
            <a:ext cx="6973273" cy="8668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F72AE0-03FA-0E75-FA53-E2FF2DEAB05E}"/>
                  </a:ext>
                </a:extLst>
              </p14:cNvPr>
              <p14:cNvContentPartPr/>
              <p14:nvPr/>
            </p14:nvContentPartPr>
            <p14:xfrm>
              <a:off x="3905055" y="3429000"/>
              <a:ext cx="208440" cy="87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F72AE0-03FA-0E75-FA53-E2FF2DEAB0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7415" y="3411360"/>
                <a:ext cx="244080" cy="9151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2FF6E3C-4378-1B30-ED85-5468B740DAB9}"/>
              </a:ext>
            </a:extLst>
          </p:cNvPr>
          <p:cNvSpPr txBox="1"/>
          <p:nvPr/>
        </p:nvSpPr>
        <p:spPr>
          <a:xfrm>
            <a:off x="2298077" y="4406630"/>
            <a:ext cx="3052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The name of the function to read in the excel file. Run ?</a:t>
            </a:r>
            <a:r>
              <a:rPr lang="en-NZ" dirty="0" err="1"/>
              <a:t>read_excel</a:t>
            </a:r>
            <a:r>
              <a:rPr lang="en-NZ" dirty="0"/>
              <a:t> for help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315339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7F760-AB33-2E15-B04A-DC876AA72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E3AD-619E-B68E-8531-4F025631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a function to create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7B39F-AE50-22B8-8132-3EE791899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Let’s say we have an excel file we want to read into R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FEA8D8-4B17-D17A-1F12-5F36D62AD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77" y="2752361"/>
            <a:ext cx="6973273" cy="8668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EAC557-6304-420E-CA16-119AE1BC7F9F}"/>
                  </a:ext>
                </a:extLst>
              </p14:cNvPr>
              <p14:cNvContentPartPr/>
              <p14:nvPr/>
            </p14:nvContentPartPr>
            <p14:xfrm>
              <a:off x="4741634" y="3429000"/>
              <a:ext cx="208440" cy="87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EAC557-6304-420E-CA16-119AE1BC7F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3994" y="3411360"/>
                <a:ext cx="244080" cy="9151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DE4362B-5928-C573-8751-B09D1D501D58}"/>
              </a:ext>
            </a:extLst>
          </p:cNvPr>
          <p:cNvSpPr txBox="1"/>
          <p:nvPr/>
        </p:nvSpPr>
        <p:spPr>
          <a:xfrm>
            <a:off x="4136605" y="4384954"/>
            <a:ext cx="3052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Most of the arguments have defaults, except for path, which is the location of the data. This must be provided in ‘’ or “”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13DC5-681A-5B21-FDBA-341F96879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096" y="3754632"/>
            <a:ext cx="4242403" cy="29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47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5D7CB-C9C5-4F7F-BEC5-0AEE34F3C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3DED-EDFB-0DD6-5370-07D1C583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a function to create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9F65-A24A-2366-F722-87A5CA08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Let’s say we have an excel file we want to read into R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C175B-7AAC-F359-8E75-F3106CBF1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77" y="2752361"/>
            <a:ext cx="6973273" cy="8668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31CBD32-5A09-10B6-2C99-8E1B4B3F4EA6}"/>
                  </a:ext>
                </a:extLst>
              </p14:cNvPr>
              <p14:cNvContentPartPr/>
              <p14:nvPr/>
            </p14:nvContentPartPr>
            <p14:xfrm>
              <a:off x="7190221" y="3406676"/>
              <a:ext cx="208440" cy="879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31CBD32-5A09-10B6-2C99-8E1B4B3F4E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2581" y="3389036"/>
                <a:ext cx="244080" cy="9151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E63351A-6684-E251-45A1-5E91D8751182}"/>
              </a:ext>
            </a:extLst>
          </p:cNvPr>
          <p:cNvSpPr txBox="1"/>
          <p:nvPr/>
        </p:nvSpPr>
        <p:spPr>
          <a:xfrm>
            <a:off x="6928443" y="4484851"/>
            <a:ext cx="3052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The default is ‘skip = 0’ but our file has 3 rows at the top of the file that are just header information which we want to skip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D041D-9A3E-05FC-3854-07B5E9369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172" y="3725449"/>
            <a:ext cx="4242403" cy="29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8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1D5B1-6CC9-2828-A5F9-EB8518798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7916-C87C-EB5A-F46E-DFA2708A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Using a function to create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0820-025D-077C-C66A-BE4C846F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Let’s say we have an excel file we want to read into R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Note that each argument is separated by a comma</a:t>
            </a:r>
          </a:p>
          <a:p>
            <a:r>
              <a:rPr lang="en-NZ" dirty="0"/>
              <a:t>You don’t need to specify ‘path’ but it can help with organizing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CBEFD2-C008-2261-041A-66554E8E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77" y="2752361"/>
            <a:ext cx="6973273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61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09FF-25DA-ADDD-2C6B-99547874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08" y="127381"/>
            <a:ext cx="10515600" cy="1325563"/>
          </a:xfrm>
        </p:spPr>
        <p:txBody>
          <a:bodyPr/>
          <a:lstStyle/>
          <a:p>
            <a:r>
              <a:rPr lang="en-NZ" dirty="0"/>
              <a:t>Naming things in 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6B9DC9-C957-02E9-25F6-1860FA1E0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05718"/>
              </p:ext>
            </p:extLst>
          </p:nvPr>
        </p:nvGraphicFramePr>
        <p:xfrm>
          <a:off x="253678" y="1367632"/>
          <a:ext cx="11549204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960">
                  <a:extLst>
                    <a:ext uri="{9D8B030D-6E8A-4147-A177-3AD203B41FA5}">
                      <a16:colId xmlns:a16="http://schemas.microsoft.com/office/drawing/2014/main" val="2974915003"/>
                    </a:ext>
                  </a:extLst>
                </a:gridCol>
                <a:gridCol w="4461284">
                  <a:extLst>
                    <a:ext uri="{9D8B030D-6E8A-4147-A177-3AD203B41FA5}">
                      <a16:colId xmlns:a16="http://schemas.microsoft.com/office/drawing/2014/main" val="189100360"/>
                    </a:ext>
                  </a:extLst>
                </a:gridCol>
                <a:gridCol w="4903960">
                  <a:extLst>
                    <a:ext uri="{9D8B030D-6E8A-4147-A177-3AD203B41FA5}">
                      <a16:colId xmlns:a16="http://schemas.microsoft.com/office/drawing/2014/main" val="189545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Z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/>
                        <a:t>GOOD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/>
                        <a:t>BAD (less good…)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05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b="0" dirty="0">
                          <a:solidFill>
                            <a:schemeClr val="tx1"/>
                          </a:solidFill>
                        </a:rPr>
                        <a:t>Use intuitive, descriptive names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buoy</a:t>
                      </a:r>
                      <a:r>
                        <a:rPr lang="en-NZ" dirty="0"/>
                        <a:t> &lt;- read.csv(‘./data/buoy_data.csv’)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err="1">
                          <a:solidFill>
                            <a:schemeClr val="accent1"/>
                          </a:solidFill>
                        </a:rPr>
                        <a:t>ctd</a:t>
                      </a:r>
                      <a:r>
                        <a:rPr lang="en-NZ" dirty="0"/>
                        <a:t> 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err="1">
                          <a:solidFill>
                            <a:schemeClr val="accent1"/>
                          </a:solidFill>
                        </a:rPr>
                        <a:t>df</a:t>
                      </a:r>
                      <a:r>
                        <a:rPr lang="en-NZ" dirty="0"/>
                        <a:t> &lt;- read.csv(‘./data/buoy_data.csv’)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df2</a:t>
                      </a:r>
                      <a:r>
                        <a:rPr lang="en-NZ" dirty="0"/>
                        <a:t> 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1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b="0" dirty="0">
                          <a:solidFill>
                            <a:schemeClr val="tx1"/>
                          </a:solidFill>
                        </a:rPr>
                        <a:t>R is case sensitive, be consistent with capitalization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err="1">
                          <a:solidFill>
                            <a:schemeClr val="accent1"/>
                          </a:solidFill>
                        </a:rPr>
                        <a:t>buoy_rotoehu</a:t>
                      </a:r>
                      <a:r>
                        <a:rPr lang="en-NZ" dirty="0"/>
                        <a:t> &lt;- read.csv(‘./data/buoy_data.csv’)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err="1">
                          <a:solidFill>
                            <a:schemeClr val="accent1"/>
                          </a:solidFill>
                        </a:rPr>
                        <a:t>ctd_rotoehu</a:t>
                      </a:r>
                      <a:r>
                        <a:rPr lang="en-NZ" dirty="0"/>
                        <a:t> &lt;- read.csv(‘./data/ctd_data.csv’)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 err="1">
                          <a:solidFill>
                            <a:schemeClr val="accent1"/>
                          </a:solidFill>
                        </a:rPr>
                        <a:t>buOy_Rotoehu</a:t>
                      </a:r>
                      <a:r>
                        <a:rPr lang="en-NZ" dirty="0"/>
                        <a:t> &lt;- read.csv(‘./data/buoy_data.csv’)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err="1">
                          <a:solidFill>
                            <a:schemeClr val="accent1"/>
                          </a:solidFill>
                        </a:rPr>
                        <a:t>ctd_rotoehu</a:t>
                      </a:r>
                      <a:r>
                        <a:rPr lang="en-NZ" dirty="0"/>
                        <a:t> &lt;- read.csv(‘./data/ctd_data.csv’)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41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Don’t use spaces or special characters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>
                          <a:solidFill>
                            <a:schemeClr val="accent1"/>
                          </a:solidFill>
                        </a:rPr>
                        <a:t>ctd_data </a:t>
                      </a:r>
                      <a:r>
                        <a:rPr lang="en-NZ"/>
                        <a:t>&lt;- read.csv(‘./data/ctd_data.csv’)</a:t>
                      </a:r>
                    </a:p>
                    <a:p>
                      <a:endParaRPr lang="en-NZ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err="1">
                          <a:solidFill>
                            <a:schemeClr val="accent1"/>
                          </a:solidFill>
                        </a:rPr>
                        <a:t>ctd</a:t>
                      </a: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 data </a:t>
                      </a:r>
                      <a:r>
                        <a:rPr lang="en-NZ" dirty="0"/>
                        <a:t>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3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Keep it simple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 err="1">
                          <a:solidFill>
                            <a:schemeClr val="accent1"/>
                          </a:solidFill>
                        </a:rPr>
                        <a:t>ctd</a:t>
                      </a:r>
                      <a:r>
                        <a:rPr lang="en-NZ" dirty="0"/>
                        <a:t> 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chemeClr val="accent1"/>
                          </a:solidFill>
                        </a:rPr>
                        <a:t>ctd_2019_Rotoehu_bop_temp_do_chl_all_depths_df2 </a:t>
                      </a:r>
                      <a:r>
                        <a:rPr lang="en-NZ" dirty="0"/>
                        <a:t>&lt;- read.csv(‘./data/ctd_data.csv’)</a:t>
                      </a:r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6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Don’t name something the same as a function</a:t>
                      </a:r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accent1"/>
                          </a:solidFill>
                        </a:rPr>
                        <a:t>thermo_depth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dirty="0"/>
                        <a:t>&lt;- </a:t>
                      </a:r>
                      <a:r>
                        <a:rPr lang="en-US" dirty="0" err="1"/>
                        <a:t>thermo.depth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data$temp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data$depth</a:t>
                      </a:r>
                      <a:r>
                        <a:rPr lang="en-US" dirty="0"/>
                        <a:t>)</a:t>
                      </a:r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accent1"/>
                          </a:solidFill>
                        </a:rPr>
                        <a:t>thermo.depth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dirty="0"/>
                        <a:t>&lt;- </a:t>
                      </a:r>
                      <a:r>
                        <a:rPr lang="en-US" dirty="0" err="1"/>
                        <a:t>thermo.depth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data$temp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data$depth</a:t>
                      </a:r>
                      <a:r>
                        <a:rPr lang="en-US" dirty="0"/>
                        <a:t>)</a:t>
                      </a:r>
                      <a:endParaRPr lang="en-NZ" dirty="0"/>
                    </a:p>
                    <a:p>
                      <a:endParaRPr lang="en-NZ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674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4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6314-C8EF-BB3E-4BD3-6690211D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93A5-97F5-820C-D2C2-CEDE6A204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Why R?</a:t>
            </a:r>
          </a:p>
          <a:p>
            <a:r>
              <a:rPr lang="en-NZ" dirty="0"/>
              <a:t>Basics for using R</a:t>
            </a:r>
          </a:p>
          <a:p>
            <a:r>
              <a:rPr lang="en-NZ" dirty="0"/>
              <a:t>Using Projects in R</a:t>
            </a:r>
          </a:p>
          <a:p>
            <a:r>
              <a:rPr lang="en-NZ" dirty="0"/>
              <a:t>Real code examples</a:t>
            </a:r>
          </a:p>
          <a:p>
            <a:pPr lvl="1"/>
            <a:r>
              <a:rPr lang="en-NZ" dirty="0"/>
              <a:t>Install some packages</a:t>
            </a:r>
          </a:p>
          <a:p>
            <a:pPr lvl="1"/>
            <a:r>
              <a:rPr lang="en-NZ" dirty="0"/>
              <a:t>Create new objects in R</a:t>
            </a:r>
          </a:p>
          <a:p>
            <a:pPr lvl="1"/>
            <a:r>
              <a:rPr lang="en-NZ" dirty="0"/>
              <a:t>Read in data from a .csv and a .</a:t>
            </a:r>
            <a:r>
              <a:rPr lang="en-NZ" dirty="0" err="1"/>
              <a:t>xls</a:t>
            </a:r>
            <a:r>
              <a:rPr lang="en-NZ" dirty="0"/>
              <a:t> file</a:t>
            </a:r>
          </a:p>
          <a:p>
            <a:pPr lvl="1"/>
            <a:r>
              <a:rPr lang="en-NZ" dirty="0"/>
              <a:t>Use base R functions</a:t>
            </a:r>
          </a:p>
          <a:p>
            <a:pPr lvl="1"/>
            <a:r>
              <a:rPr lang="en-NZ" dirty="0"/>
              <a:t>Access help documentation for functions</a:t>
            </a:r>
          </a:p>
        </p:txBody>
      </p:sp>
    </p:spTree>
    <p:extLst>
      <p:ext uri="{BB962C8B-B14F-4D97-AF65-F5344CB8AC3E}">
        <p14:creationId xmlns:p14="http://schemas.microsoft.com/office/powerpoint/2010/main" val="410639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BA41-0636-741F-6F3C-F6D75838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Project-oriented Workflows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63765-5ED4-207C-0F51-9BB570DC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24" y="3208454"/>
            <a:ext cx="5839640" cy="590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886480-5E18-3B1A-C9DD-BD7AF220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002"/>
          <a:stretch/>
        </p:blipFill>
        <p:spPr>
          <a:xfrm>
            <a:off x="7598990" y="1042467"/>
            <a:ext cx="4419828" cy="2257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9777C2-AEB0-55D1-BAA1-E7E220C3A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24" y="4152851"/>
            <a:ext cx="10402752" cy="362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72FE20-8720-DA85-C946-951CB6393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185" y="478123"/>
            <a:ext cx="1133633" cy="4572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7D5D12-4F82-B57D-9891-2A011ED7B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03" y="5152166"/>
            <a:ext cx="5172797" cy="495369"/>
          </a:xfrm>
          <a:prstGeom prst="rect">
            <a:avLst/>
          </a:prstGeom>
        </p:spPr>
      </p:pic>
      <p:pic>
        <p:nvPicPr>
          <p:cNvPr id="1026" name="Picture 2" descr="Thumbs Down Vector Art, Icons, and ...">
            <a:extLst>
              <a:ext uri="{FF2B5EF4-FFF2-40B4-BE49-F238E27FC236}">
                <a16:creationId xmlns:a16="http://schemas.microsoft.com/office/drawing/2014/main" id="{9CCBE4C5-79B6-5552-30A0-9C16440B4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077" y="3759261"/>
            <a:ext cx="1422923" cy="142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umbs Up Images Png Free PNG Images ...">
            <a:extLst>
              <a:ext uri="{FF2B5EF4-FFF2-40B4-BE49-F238E27FC236}">
                <a16:creationId xmlns:a16="http://schemas.microsoft.com/office/drawing/2014/main" id="{07EBE7D5-E719-2887-6853-54E08700C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40" y="4763283"/>
            <a:ext cx="1422924" cy="15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55D4FF-FCBA-04B6-F1E7-5CDAAFA5944F}"/>
              </a:ext>
            </a:extLst>
          </p:cNvPr>
          <p:cNvSpPr txBox="1"/>
          <p:nvPr/>
        </p:nvSpPr>
        <p:spPr>
          <a:xfrm>
            <a:off x="1330035" y="1510728"/>
            <a:ext cx="5347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/>
              <a:t>Enables repeatability (for yourself)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/>
              <a:t>Enables reproducibility (for someone else)</a:t>
            </a:r>
          </a:p>
        </p:txBody>
      </p:sp>
    </p:spTree>
    <p:extLst>
      <p:ext uri="{BB962C8B-B14F-4D97-AF65-F5344CB8AC3E}">
        <p14:creationId xmlns:p14="http://schemas.microsoft.com/office/powerpoint/2010/main" val="1174405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4017-966A-3CF3-911C-0FED494A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How to use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DC2B-272B-03FB-A104-3EA0E40D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0112" cy="4351338"/>
          </a:xfrm>
        </p:spPr>
        <p:txBody>
          <a:bodyPr/>
          <a:lstStyle/>
          <a:p>
            <a:r>
              <a:rPr lang="en-NZ"/>
              <a:t>Ideally, these are truly “project”-specific</a:t>
            </a:r>
          </a:p>
          <a:p>
            <a:pPr lvl="1"/>
            <a:r>
              <a:rPr lang="en-NZ"/>
              <a:t>A set of analyses towards a common goal, typically a manuscript</a:t>
            </a:r>
          </a:p>
          <a:p>
            <a:endParaRPr lang="en-NZ"/>
          </a:p>
          <a:p>
            <a:pPr lvl="1"/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B8B98-8ED6-4866-A651-61651ECE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67" y="3878291"/>
            <a:ext cx="5592631" cy="2614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B2B347-2CC5-9DFF-D693-3CA70F2C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145" y="1690687"/>
            <a:ext cx="4235358" cy="4782391"/>
          </a:xfrm>
          <a:prstGeom prst="rect">
            <a:avLst/>
          </a:prstGeom>
        </p:spPr>
      </p:pic>
      <p:pic>
        <p:nvPicPr>
          <p:cNvPr id="9" name="Picture 2" descr="Thumbs Down Vector Art, Icons, and ...">
            <a:extLst>
              <a:ext uri="{FF2B5EF4-FFF2-40B4-BE49-F238E27FC236}">
                <a16:creationId xmlns:a16="http://schemas.microsoft.com/office/drawing/2014/main" id="{07872731-AE70-6F28-B14A-6C8C6A0F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364" y="3166829"/>
            <a:ext cx="1422923" cy="142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Thumbs Up Images Png Free PNG Images ...">
            <a:extLst>
              <a:ext uri="{FF2B5EF4-FFF2-40B4-BE49-F238E27FC236}">
                <a16:creationId xmlns:a16="http://schemas.microsoft.com/office/drawing/2014/main" id="{651B39DA-15F9-15DC-7BB6-5B174D1A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199" y="4965302"/>
            <a:ext cx="1422924" cy="15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465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B124-174B-1F18-DB74-77F1AFEA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Manuscript within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92EF-4C95-DBC5-FEF7-E69BDABC5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https://github.com/wwoelmer/ReservoirContinuum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21A0C-6978-91C2-AFB4-36CC470C6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4577"/>
            <a:ext cx="8173591" cy="3524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B40B10-3DDB-E1FA-1B86-8B03EEA3C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841" y="2295144"/>
            <a:ext cx="6528067" cy="4517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7C0B38-CF23-295F-BE84-5F0868745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889" y="3999718"/>
            <a:ext cx="767822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5FEC-7D39-4D40-A86D-E2A2A3BD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Let’s go to a working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0DA842-CE19-2836-C24F-0124C414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Link here to a </a:t>
            </a:r>
            <a:r>
              <a:rPr lang="en-NZ" dirty="0" err="1"/>
              <a:t>Github</a:t>
            </a:r>
            <a:r>
              <a:rPr lang="en-NZ" dirty="0"/>
              <a:t> repository: </a:t>
            </a:r>
            <a:r>
              <a:rPr lang="en-NZ" dirty="0">
                <a:hlinkClick r:id="rId2"/>
              </a:rPr>
              <a:t>https://github.com/wwoelmer/BOPRC_1_R_Fundamentals</a:t>
            </a: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Objectives of Lesson 1: R Fundamentals </a:t>
            </a:r>
          </a:p>
          <a:p>
            <a:pPr lvl="1"/>
            <a:r>
              <a:rPr lang="en-NZ" dirty="0"/>
              <a:t>Install and use packages</a:t>
            </a:r>
          </a:p>
          <a:p>
            <a:pPr lvl="1"/>
            <a:r>
              <a:rPr lang="en-NZ" dirty="0"/>
              <a:t>Create new objects in R</a:t>
            </a:r>
          </a:p>
          <a:p>
            <a:pPr lvl="1"/>
            <a:r>
              <a:rPr lang="en-NZ" dirty="0"/>
              <a:t>Read in data from a .csv and a .</a:t>
            </a:r>
            <a:r>
              <a:rPr lang="en-NZ" dirty="0" err="1"/>
              <a:t>xls</a:t>
            </a:r>
            <a:r>
              <a:rPr lang="en-NZ" dirty="0"/>
              <a:t> file</a:t>
            </a:r>
          </a:p>
          <a:p>
            <a:pPr lvl="1"/>
            <a:r>
              <a:rPr lang="en-NZ" dirty="0"/>
              <a:t>Understand data classes</a:t>
            </a:r>
          </a:p>
          <a:p>
            <a:pPr lvl="1"/>
            <a:r>
              <a:rPr lang="en-NZ" dirty="0"/>
              <a:t>Use base R functions to subset and calculate summary statistics</a:t>
            </a:r>
          </a:p>
          <a:p>
            <a:pPr lvl="1"/>
            <a:r>
              <a:rPr lang="en-NZ" dirty="0"/>
              <a:t>Plot data using </a:t>
            </a:r>
            <a:r>
              <a:rPr lang="en-NZ" dirty="0" err="1"/>
              <a:t>ggplot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10418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16315-88D6-EBAD-4A3C-0C3BD9A9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5702-4388-760B-1760-C1064F50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Let’s go to a working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ED4CD2-DB71-3FCC-DF46-354006CF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Link here to a </a:t>
            </a:r>
            <a:r>
              <a:rPr lang="en-NZ" dirty="0" err="1"/>
              <a:t>Github</a:t>
            </a:r>
            <a:r>
              <a:rPr lang="en-NZ" dirty="0"/>
              <a:t> repository: </a:t>
            </a:r>
            <a:r>
              <a:rPr lang="en-NZ" dirty="0">
                <a:hlinkClick r:id="rId2"/>
              </a:rPr>
              <a:t>https://github.com/wwoelmer/BOPRC_1_R_Fundamentals</a:t>
            </a: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Download a zipped folder from the link above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Unzip the folder on your computer (Desktop is a good go-to)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Create a project in RStudio using an existing directory (where you unzipped the folder)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Open the script “Lesson1_Fundamentals_of_R.R” in RStudio</a:t>
            </a:r>
          </a:p>
        </p:txBody>
      </p:sp>
    </p:spTree>
    <p:extLst>
      <p:ext uri="{BB962C8B-B14F-4D97-AF65-F5344CB8AC3E}">
        <p14:creationId xmlns:p14="http://schemas.microsoft.com/office/powerpoint/2010/main" val="1937472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0441" cy="4351338"/>
          </a:xfrm>
        </p:spPr>
        <p:txBody>
          <a:bodyPr/>
          <a:lstStyle/>
          <a:p>
            <a:r>
              <a:rPr lang="en-NZ"/>
              <a:t>Step 1: Open RStudio</a:t>
            </a:r>
          </a:p>
          <a:p>
            <a:r>
              <a:rPr lang="en-NZ"/>
              <a:t>Step 2: Select “New Project” in upper right in </a:t>
            </a:r>
            <a:r>
              <a:rPr lang="en-NZ" err="1"/>
              <a:t>Rstudio</a:t>
            </a:r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79" y="1690688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2587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063" cy="4351338"/>
          </a:xfrm>
        </p:spPr>
        <p:txBody>
          <a:bodyPr/>
          <a:lstStyle/>
          <a:p>
            <a:r>
              <a:rPr lang="en-NZ"/>
              <a:t>Step 1: Open RStudio</a:t>
            </a:r>
          </a:p>
          <a:p>
            <a:r>
              <a:rPr lang="en-NZ"/>
              <a:t>Step 2: Select “New Project” in upper right in </a:t>
            </a:r>
            <a:r>
              <a:rPr lang="en-NZ" err="1"/>
              <a:t>Rstudio</a:t>
            </a:r>
            <a:endParaRPr lang="en-NZ"/>
          </a:p>
          <a:p>
            <a:r>
              <a:rPr lang="en-NZ"/>
              <a:t>Step 3: Select “Existing Directory” -&gt; Navigate to where you unzipped the folder on your PC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97" y="1086313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9086177" y="1351484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929CF-9B8E-8F07-29F1-79A8D3F59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402" y="1825625"/>
            <a:ext cx="5077534" cy="3639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03813D-D939-CB7A-C9D1-F84BA0F5C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394" y="3218942"/>
            <a:ext cx="4829324" cy="34290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E6F226-1EB5-9D51-CF9B-78DF377F74BE}"/>
              </a:ext>
            </a:extLst>
          </p:cNvPr>
          <p:cNvSpPr/>
          <p:nvPr/>
        </p:nvSpPr>
        <p:spPr>
          <a:xfrm>
            <a:off x="7979435" y="3994031"/>
            <a:ext cx="3777284" cy="5434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8936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F43088-DE23-6A11-7503-4705D9B9A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63" y="2558280"/>
            <a:ext cx="6649378" cy="1924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B0246F-D1B0-0CB9-6421-9635A9E7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File structure in R should look like this (but on your computer)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C38F7-FE60-79F3-089D-EC254FE3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5DF49-1824-A03D-C8C0-23701BEADE0E}"/>
              </a:ext>
            </a:extLst>
          </p:cNvPr>
          <p:cNvSpPr/>
          <p:nvPr/>
        </p:nvSpPr>
        <p:spPr>
          <a:xfrm>
            <a:off x="2014860" y="2999232"/>
            <a:ext cx="5126603" cy="310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1678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DA87-3EEE-5DB4-E312-14EE30A1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Some “homework”…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6161-D9D6-E141-9BDC-BFE98A04D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Download Lesson 2 (LINK) and create a project in R</a:t>
            </a:r>
          </a:p>
          <a:p>
            <a:endParaRPr lang="en-NZ" dirty="0"/>
          </a:p>
          <a:p>
            <a:r>
              <a:rPr lang="en-NZ" dirty="0"/>
              <a:t>Run </a:t>
            </a:r>
            <a:r>
              <a:rPr lang="en-NZ" dirty="0">
                <a:latin typeface="Aptos (Body)"/>
              </a:rPr>
              <a:t>through </a:t>
            </a:r>
            <a:r>
              <a:rPr lang="en-NZ" kern="100" dirty="0">
                <a:effectLst/>
                <a:latin typeface="Aptos (Body)"/>
                <a:ea typeface="Aptos" panose="020B0004020202020204" pitchFamily="34" charset="0"/>
                <a:cs typeface="Times New Roman" panose="02020603050405020304" pitchFamily="18" charset="0"/>
              </a:rPr>
              <a:t>Data Carpentries, Data analysis and visualization in R for Ecologists: </a:t>
            </a:r>
            <a:r>
              <a:rPr lang="en-NZ" u="sng" kern="100" dirty="0">
                <a:solidFill>
                  <a:srgbClr val="467886"/>
                </a:solidFill>
                <a:effectLst/>
                <a:latin typeface="Aptos (Body)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https://datacarpentry.org/R-ecology-lesson/index.html</a:t>
            </a:r>
            <a:endParaRPr lang="en-NZ" u="sng" kern="100" dirty="0">
              <a:solidFill>
                <a:srgbClr val="467886"/>
              </a:solidFill>
              <a:effectLst/>
              <a:latin typeface="Aptos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NZ" kern="100" dirty="0">
              <a:effectLst/>
              <a:latin typeface="Aptos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21439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C0BC-2C00-7361-BF21-0DB37672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Extra files for different lessons if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7174-6BED-B804-44A8-72115329F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098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4007-10B0-487D-8AC0-75065DFE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R??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09D5-DF8E-476D-8BDE-3EBB2404D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52" y="1661020"/>
            <a:ext cx="5217506" cy="4608222"/>
          </a:xfrm>
        </p:spPr>
        <p:txBody>
          <a:bodyPr>
            <a:normAutofit/>
          </a:bodyPr>
          <a:lstStyle/>
          <a:p>
            <a:r>
              <a:rPr lang="en-US" sz="2400" dirty="0"/>
              <a:t>R is a free, platform-independent software environment </a:t>
            </a:r>
          </a:p>
          <a:p>
            <a:r>
              <a:rPr lang="en-US" sz="2400" dirty="0"/>
              <a:t>Software of choice for academic, governmental, and private industries</a:t>
            </a:r>
          </a:p>
          <a:p>
            <a:r>
              <a:rPr lang="en-US" sz="2400" dirty="0"/>
              <a:t>Numerous user-created packages</a:t>
            </a:r>
          </a:p>
          <a:p>
            <a:r>
              <a:rPr lang="en-US" sz="2400" dirty="0"/>
              <a:t>Worldwide support network</a:t>
            </a:r>
          </a:p>
          <a:p>
            <a:r>
              <a:rPr lang="en-US" sz="2400" dirty="0"/>
              <a:t>Requires you to think more deeply about research questions, data, and analyses</a:t>
            </a:r>
          </a:p>
          <a:p>
            <a:r>
              <a:rPr lang="en-US" sz="2400" dirty="0"/>
              <a:t>Reproducibility</a:t>
            </a:r>
            <a:endParaRPr lang="en-NZ" sz="2400" dirty="0"/>
          </a:p>
        </p:txBody>
      </p:sp>
      <p:pic>
        <p:nvPicPr>
          <p:cNvPr id="1028" name="Picture 4" descr="What Is R Programming?">
            <a:extLst>
              <a:ext uri="{FF2B5EF4-FFF2-40B4-BE49-F238E27FC236}">
                <a16:creationId xmlns:a16="http://schemas.microsoft.com/office/drawing/2014/main" id="{41FC2245-2D5B-8CC1-FBA2-AEC13157B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504225"/>
            <a:ext cx="638175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7F0186-4D28-59DD-3CBC-0E74084EA720}"/>
              </a:ext>
            </a:extLst>
          </p:cNvPr>
          <p:cNvSpPr txBox="1"/>
          <p:nvPr/>
        </p:nvSpPr>
        <p:spPr>
          <a:xfrm>
            <a:off x="6624536" y="5657095"/>
            <a:ext cx="10311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700" dirty="0"/>
              <a:t>Image: </a:t>
            </a:r>
            <a:r>
              <a:rPr lang="en-NZ" sz="700" dirty="0" err="1"/>
              <a:t>DevTechnosys</a:t>
            </a:r>
            <a:endParaRPr lang="en-NZ" sz="700" dirty="0"/>
          </a:p>
        </p:txBody>
      </p:sp>
    </p:spTree>
    <p:extLst>
      <p:ext uri="{BB962C8B-B14F-4D97-AF65-F5344CB8AC3E}">
        <p14:creationId xmlns:p14="http://schemas.microsoft.com/office/powerpoint/2010/main" val="1383627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4537-CA61-5E4C-916E-9B21B7D0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Best practices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DABE2-CBB0-3633-1CE8-1B8D2B7A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/>
              <a:t>Use projects</a:t>
            </a:r>
          </a:p>
          <a:p>
            <a:pPr lvl="1"/>
            <a:r>
              <a:rPr lang="en-NZ"/>
              <a:t>Use relative directories</a:t>
            </a:r>
          </a:p>
          <a:p>
            <a:r>
              <a:rPr lang="en-NZ"/>
              <a:t>Organize your files</a:t>
            </a:r>
          </a:p>
          <a:p>
            <a:r>
              <a:rPr lang="en-NZ"/>
              <a:t>Start with an empty environment, don’t save your workspace</a:t>
            </a:r>
          </a:p>
          <a:p>
            <a:r>
              <a:rPr lang="en-NZ"/>
              <a:t>Re-run/test your code every time you open R</a:t>
            </a:r>
          </a:p>
          <a:p>
            <a:pPr lvl="1"/>
            <a:r>
              <a:rPr lang="en-NZ"/>
              <a:t>You should be able to close R, re-open R, and get back to where you were before</a:t>
            </a:r>
          </a:p>
          <a:p>
            <a:r>
              <a:rPr lang="en-NZ"/>
              <a:t>Double-check your output—R will usually give you something (</a:t>
            </a:r>
            <a:r>
              <a:rPr lang="en-NZ" i="1"/>
              <a:t>exactly</a:t>
            </a:r>
            <a:r>
              <a:rPr lang="en-NZ"/>
              <a:t> what you asked for), but did you tell it the right thing?</a:t>
            </a:r>
          </a:p>
          <a:p>
            <a:r>
              <a:rPr lang="en-NZ"/>
              <a:t>Use ChatGPT, but take it with a grain of salt…</a:t>
            </a:r>
          </a:p>
          <a:p>
            <a:pPr lvl="1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4380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45C8-FEAE-AA8D-1AC2-B8BC30C6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and tricks…</a:t>
            </a:r>
            <a:endParaRPr lang="en-NZ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A986B4-F87B-9351-B514-37370C788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2186"/>
              </p:ext>
            </p:extLst>
          </p:nvPr>
        </p:nvGraphicFramePr>
        <p:xfrm>
          <a:off x="1329885" y="1501775"/>
          <a:ext cx="8127999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525">
                  <a:extLst>
                    <a:ext uri="{9D8B030D-6E8A-4147-A177-3AD203B41FA5}">
                      <a16:colId xmlns:a16="http://schemas.microsoft.com/office/drawing/2014/main" val="2249317669"/>
                    </a:ext>
                  </a:extLst>
                </a:gridCol>
                <a:gridCol w="2779414">
                  <a:extLst>
                    <a:ext uri="{9D8B030D-6E8A-4147-A177-3AD203B41FA5}">
                      <a16:colId xmlns:a16="http://schemas.microsoft.com/office/drawing/2014/main" val="2123843598"/>
                    </a:ext>
                  </a:extLst>
                </a:gridCol>
                <a:gridCol w="3397060">
                  <a:extLst>
                    <a:ext uri="{9D8B030D-6E8A-4147-A177-3AD203B41FA5}">
                      <a16:colId xmlns:a16="http://schemas.microsoft.com/office/drawing/2014/main" val="279337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Shortcut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5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%&gt;%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Ctrl + Shift +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“pipe” operator, reads: whereby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7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&lt;-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Ctrl 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Assigning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5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Ctrl + Shift +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Search through all your scripts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7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S"/>
                        <a:t>Alt + Shit + select</a:t>
                      </a:r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S"/>
                        <a:t>Select multiple lines of code</a:t>
                      </a:r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2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Hit “tab” when typing a directory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‘./data/’ + Tab</a:t>
                      </a:r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show you a list of items in the directory to choose from</a:t>
                      </a:r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29946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2CF56ED-58D2-1DD0-2A26-E4E0B49D8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665" y="2297550"/>
            <a:ext cx="1724266" cy="98121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80EED9-7DDB-D02A-9A79-664DA364F6EB}"/>
              </a:ext>
            </a:extLst>
          </p:cNvPr>
          <p:cNvCxnSpPr>
            <a:cxnSpLocks/>
          </p:cNvCxnSpPr>
          <p:nvPr/>
        </p:nvCxnSpPr>
        <p:spPr>
          <a:xfrm flipV="1">
            <a:off x="9457884" y="2910208"/>
            <a:ext cx="470781" cy="209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B7EE98D-6646-8285-768E-6128FC44A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773" y="4361025"/>
            <a:ext cx="6296904" cy="22577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E60E8C-90BF-6948-F5DE-8F3FE81F673B}"/>
              </a:ext>
            </a:extLst>
          </p:cNvPr>
          <p:cNvCxnSpPr>
            <a:cxnSpLocks/>
          </p:cNvCxnSpPr>
          <p:nvPr/>
        </p:nvCxnSpPr>
        <p:spPr>
          <a:xfrm>
            <a:off x="9039225" y="3867150"/>
            <a:ext cx="95250" cy="493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534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Script = things you want to rerun next time you open </a:t>
            </a:r>
            <a:r>
              <a:rPr lang="en-NZ" err="1"/>
              <a:t>Rstudio</a:t>
            </a:r>
            <a:endParaRPr lang="en-NZ"/>
          </a:p>
          <a:p>
            <a:endParaRPr lang="en-NZ"/>
          </a:p>
          <a:p>
            <a:endParaRPr lang="en-NZ"/>
          </a:p>
          <a:p>
            <a:pPr marL="0" indent="0">
              <a:buNone/>
            </a:pPr>
            <a:endParaRPr lang="en-NZ"/>
          </a:p>
          <a:p>
            <a:r>
              <a:rPr lang="en-NZ"/>
              <a:t>Console = things you just need to check for now and don’t need to reproduce later</a:t>
            </a:r>
          </a:p>
        </p:txBody>
      </p:sp>
    </p:spTree>
    <p:extLst>
      <p:ext uri="{BB962C8B-B14F-4D97-AF65-F5344CB8AC3E}">
        <p14:creationId xmlns:p14="http://schemas.microsoft.com/office/powerpoint/2010/main" val="3515601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Script = things you want to rerun next time you open </a:t>
            </a:r>
            <a:r>
              <a:rPr lang="en-NZ" err="1"/>
              <a:t>Rstudio</a:t>
            </a:r>
            <a:endParaRPr lang="en-NZ"/>
          </a:p>
          <a:p>
            <a:endParaRPr lang="en-NZ"/>
          </a:p>
          <a:p>
            <a:endParaRPr lang="en-NZ"/>
          </a:p>
          <a:p>
            <a:pPr marL="0" indent="0">
              <a:buNone/>
            </a:pPr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26AA1-2AD3-FFBB-CACD-114B525E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933" y="2614355"/>
            <a:ext cx="640169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Script = things you want to rerun next time you open </a:t>
            </a:r>
            <a:r>
              <a:rPr lang="en-NZ" err="1"/>
              <a:t>Rstudio</a:t>
            </a:r>
            <a:endParaRPr lang="en-NZ"/>
          </a:p>
          <a:p>
            <a:endParaRPr lang="en-NZ"/>
          </a:p>
          <a:p>
            <a:endParaRPr lang="en-NZ"/>
          </a:p>
          <a:p>
            <a:pPr marL="0" indent="0">
              <a:buNone/>
            </a:pPr>
            <a:endParaRPr lang="en-NZ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876128-D8F7-D2A4-41E4-4449EBB2FA1E}"/>
              </a:ext>
            </a:extLst>
          </p:cNvPr>
          <p:cNvSpPr txBox="1">
            <a:spLocks/>
          </p:cNvSpPr>
          <p:nvPr/>
        </p:nvSpPr>
        <p:spPr>
          <a:xfrm>
            <a:off x="1309766" y="2375304"/>
            <a:ext cx="10515600" cy="755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/>
              <a:t>But coding is an iterative process, so when you’re coding it might look more like this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E9574-BD20-15A4-76B7-AE6BA499F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13" y="3131048"/>
            <a:ext cx="6544588" cy="32675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875A38-6FD3-E25D-0C0E-5635415FC17D}"/>
              </a:ext>
            </a:extLst>
          </p:cNvPr>
          <p:cNvSpPr/>
          <p:nvPr/>
        </p:nvSpPr>
        <p:spPr>
          <a:xfrm>
            <a:off x="2705878" y="3918857"/>
            <a:ext cx="1436914" cy="5971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F54A0-A5C6-65CF-C64A-D7400AAD1A07}"/>
              </a:ext>
            </a:extLst>
          </p:cNvPr>
          <p:cNvSpPr/>
          <p:nvPr/>
        </p:nvSpPr>
        <p:spPr>
          <a:xfrm>
            <a:off x="6114848" y="4751891"/>
            <a:ext cx="523696" cy="286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705AB-7FB5-39D2-6DCF-289D0C308EB5}"/>
              </a:ext>
            </a:extLst>
          </p:cNvPr>
          <p:cNvSpPr/>
          <p:nvPr/>
        </p:nvSpPr>
        <p:spPr>
          <a:xfrm>
            <a:off x="2705878" y="5105734"/>
            <a:ext cx="5926058" cy="5971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749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686"/>
            <a:ext cx="10515600" cy="4351338"/>
          </a:xfrm>
        </p:spPr>
        <p:txBody>
          <a:bodyPr>
            <a:normAutofit/>
          </a:bodyPr>
          <a:lstStyle/>
          <a:p>
            <a:r>
              <a:rPr lang="en-NZ"/>
              <a:t>Script = things you want to rerun next time you open </a:t>
            </a:r>
            <a:r>
              <a:rPr lang="en-NZ" err="1"/>
              <a:t>Rstudio</a:t>
            </a:r>
            <a:endParaRPr lang="en-NZ"/>
          </a:p>
          <a:p>
            <a:r>
              <a:rPr lang="en-NZ"/>
              <a:t>Console = things you just need to check for now and don’t need to reproduce later</a:t>
            </a:r>
          </a:p>
          <a:p>
            <a:endParaRPr lang="en-NZ"/>
          </a:p>
          <a:p>
            <a:endParaRPr lang="en-NZ"/>
          </a:p>
          <a:p>
            <a:endParaRPr lang="en-NZ"/>
          </a:p>
          <a:p>
            <a:pPr marL="0" indent="0">
              <a:buNone/>
            </a:pPr>
            <a:endParaRPr lang="en-NZ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24BA3-24AD-79AE-8F9F-AC2CC133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73" y="4041666"/>
            <a:ext cx="5432551" cy="20280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FC84B1-6FAE-2AC3-BFAA-5FA875ADE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382" y="4054805"/>
            <a:ext cx="4591691" cy="19338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2B1B5D-6A84-F1ED-BCDE-15843227B611}"/>
              </a:ext>
            </a:extLst>
          </p:cNvPr>
          <p:cNvSpPr txBox="1"/>
          <p:nvPr/>
        </p:nvSpPr>
        <p:spPr>
          <a:xfrm>
            <a:off x="7012382" y="3576363"/>
            <a:ext cx="202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u="sng"/>
              <a:t>Console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FFF50-6EE4-F47B-5E55-B13543D5539E}"/>
              </a:ext>
            </a:extLst>
          </p:cNvPr>
          <p:cNvSpPr txBox="1"/>
          <p:nvPr/>
        </p:nvSpPr>
        <p:spPr>
          <a:xfrm>
            <a:off x="1088473" y="3576363"/>
            <a:ext cx="202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u="sng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3558655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DE12-CC47-6E02-1CD5-08A93B4D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D5551-6C94-DED9-2F21-C1024CFD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Numerous </a:t>
            </a:r>
            <a:r>
              <a:rPr lang="en-NZ" dirty="0">
                <a:hlinkClick r:id="rId2"/>
              </a:rPr>
              <a:t>“How-to” videos, lectures, and exercises </a:t>
            </a:r>
            <a:r>
              <a:rPr lang="en-NZ" dirty="0"/>
              <a:t>for getting started in R</a:t>
            </a:r>
          </a:p>
          <a:p>
            <a:r>
              <a:rPr lang="en-NZ" dirty="0"/>
              <a:t>Style guidelines in R</a:t>
            </a:r>
          </a:p>
          <a:p>
            <a:r>
              <a:rPr lang="en-NZ" dirty="0">
                <a:hlinkClick r:id="rId3"/>
              </a:rPr>
              <a:t>Blog on project-oriented workflows</a:t>
            </a:r>
            <a:endParaRPr lang="en-NZ" dirty="0"/>
          </a:p>
          <a:p>
            <a:r>
              <a:rPr lang="en-NZ" dirty="0"/>
              <a:t>ChatGPT and Google</a:t>
            </a:r>
          </a:p>
          <a:p>
            <a:pPr lvl="1"/>
            <a:r>
              <a:rPr lang="en-NZ" dirty="0">
                <a:hlinkClick r:id="rId4"/>
              </a:rPr>
              <a:t>Article on suggestions for how to best utilize ChatGPT</a:t>
            </a:r>
            <a:endParaRPr lang="en-NZ" dirty="0"/>
          </a:p>
          <a:p>
            <a:pPr lvl="2"/>
            <a:r>
              <a:rPr lang="en-NZ" dirty="0"/>
              <a:t>When first starting out, if you wouldn’t be able to explain what the code is doing, try not to use it—or ask someone to help you understand</a:t>
            </a:r>
          </a:p>
          <a:p>
            <a:pPr lvl="3"/>
            <a:r>
              <a:rPr lang="en-NZ" dirty="0"/>
              <a:t>ChatGPT will give you functions, for loops, etc. These are more advanced techniques that you will need to write yourself some day</a:t>
            </a:r>
          </a:p>
          <a:p>
            <a:r>
              <a:rPr lang="en-NZ" dirty="0"/>
              <a:t>Each other!</a:t>
            </a:r>
          </a:p>
          <a:p>
            <a:pPr lvl="3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76326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DB8A-C086-59AC-6A2D-0D97ECA3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What is </a:t>
            </a:r>
            <a:r>
              <a:rPr lang="en-NZ" err="1"/>
              <a:t>RLakeAnalyzer</a:t>
            </a:r>
            <a:r>
              <a:rPr lang="en-NZ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F648-2490-1BE4-D52B-61CA6043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4910" cy="4351338"/>
          </a:xfrm>
        </p:spPr>
        <p:txBody>
          <a:bodyPr>
            <a:normAutofit fontScale="85000" lnSpcReduction="10000"/>
          </a:bodyPr>
          <a:lstStyle/>
          <a:p>
            <a:r>
              <a:rPr lang="en-NZ"/>
              <a:t>A set of tools for calculating common physical lake metrics in R (e.g., heatmaps, thermocline depth, Schmidt stability)</a:t>
            </a:r>
          </a:p>
          <a:p>
            <a:r>
              <a:rPr lang="en-NZ"/>
              <a:t>Part of GLEON (Global Lake Ecological Observatory Network) project that was led primarily by PhD students originally in 2011 and has been continuously updated</a:t>
            </a:r>
          </a:p>
          <a:p>
            <a:r>
              <a:rPr lang="en-NZ"/>
              <a:t>The code underlying the package and a couple examples can be found here: </a:t>
            </a:r>
            <a:r>
              <a:rPr lang="en-NZ">
                <a:hlinkClick r:id="rId2"/>
              </a:rPr>
              <a:t>https://github.com/GLEON/rLakeAnalyzer</a:t>
            </a:r>
            <a:endParaRPr lang="en-NZ"/>
          </a:p>
          <a:p>
            <a:r>
              <a:rPr lang="en-NZ"/>
              <a:t>A description of functions here: </a:t>
            </a:r>
            <a:r>
              <a:rPr lang="en-NZ">
                <a:hlinkClick r:id="rId3"/>
              </a:rPr>
              <a:t>https://cran.r-project.org/web/packages/rLakeAnalyzer/rLakeAnalyzer.pdf</a:t>
            </a:r>
            <a:r>
              <a:rPr lang="en-NZ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6C0C8-7714-C8EF-27A4-44D256D5B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174" y="1516738"/>
            <a:ext cx="4287221" cy="2178185"/>
          </a:xfrm>
          <a:prstGeom prst="rect">
            <a:avLst/>
          </a:prstGeom>
        </p:spPr>
      </p:pic>
      <p:pic>
        <p:nvPicPr>
          <p:cNvPr id="1026" name="Picture 2" descr="Global Lake Ecological Observatory Network">
            <a:extLst>
              <a:ext uri="{FF2B5EF4-FFF2-40B4-BE49-F238E27FC236}">
                <a16:creationId xmlns:a16="http://schemas.microsoft.com/office/drawing/2014/main" id="{FC235554-E341-AC81-0C63-B72EBD344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403383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94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A5FC-2896-95F8-7829-E4295F4D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Installing </a:t>
            </a:r>
            <a:r>
              <a:rPr lang="en-NZ" err="1"/>
              <a:t>Rtools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93B20-9146-6FC0-F852-42268665C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NZ" err="1"/>
              <a:t>Rtools</a:t>
            </a:r>
            <a:r>
              <a:rPr lang="en-NZ"/>
              <a:t> is needed for downloading packages which need </a:t>
            </a:r>
            <a:r>
              <a:rPr lang="en-NZ" err="1"/>
              <a:t>compilationg</a:t>
            </a:r>
            <a:r>
              <a:rPr lang="en-NZ"/>
              <a:t> (i.e., those that are not on CRAN, custom packages which someone has built)</a:t>
            </a:r>
          </a:p>
          <a:p>
            <a:r>
              <a:rPr lang="en-NZ"/>
              <a:t>Download </a:t>
            </a:r>
            <a:r>
              <a:rPr lang="en-NZ" err="1"/>
              <a:t>Rtools</a:t>
            </a:r>
            <a:r>
              <a:rPr lang="en-NZ"/>
              <a:t> from here: </a:t>
            </a:r>
            <a:r>
              <a:rPr lang="en-NZ">
                <a:hlinkClick r:id="rId2"/>
              </a:rPr>
              <a:t>https://cran.r-project.org/bin/windows/Rtools/rtools44/rtools.html</a:t>
            </a:r>
            <a:endParaRPr lang="en-NZ"/>
          </a:p>
          <a:p>
            <a:r>
              <a:rPr lang="en-NZ"/>
              <a:t>Then run </a:t>
            </a:r>
          </a:p>
          <a:p>
            <a:pPr lvl="1"/>
            <a:r>
              <a:rPr lang="en-NZ"/>
              <a:t>system("g++ --version")</a:t>
            </a:r>
          </a:p>
          <a:p>
            <a:pPr lvl="1"/>
            <a:r>
              <a:rPr lang="en-NZ"/>
              <a:t>In </a:t>
            </a:r>
            <a:r>
              <a:rPr lang="en-NZ" err="1"/>
              <a:t>rstudio</a:t>
            </a:r>
            <a:r>
              <a:rPr lang="en-NZ"/>
              <a:t>. If you get a single number (127) that means </a:t>
            </a:r>
            <a:r>
              <a:rPr lang="en-NZ" err="1"/>
              <a:t>Rtools</a:t>
            </a:r>
            <a:r>
              <a:rPr lang="en-NZ"/>
              <a:t> is not properly installed. If you get an output like that below, it worked!</a:t>
            </a:r>
          </a:p>
          <a:p>
            <a:pPr lvl="1"/>
            <a:endParaRPr lang="en-NZ"/>
          </a:p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51B84-EB45-B112-5FB4-4FD4BA07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917" y="5524409"/>
            <a:ext cx="607779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F2EED-C118-D737-B5F7-649503CC3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B669-C4AE-4A15-2485-553B872E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R??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01584-CD93-EBC3-5CA2-2E3EF53B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52" y="1661020"/>
            <a:ext cx="5217506" cy="4608222"/>
          </a:xfrm>
        </p:spPr>
        <p:txBody>
          <a:bodyPr>
            <a:normAutofit/>
          </a:bodyPr>
          <a:lstStyle/>
          <a:p>
            <a:r>
              <a:rPr lang="en-US" sz="2400" dirty="0"/>
              <a:t>Reproducible and repeatable</a:t>
            </a:r>
          </a:p>
          <a:p>
            <a:pPr lvl="1"/>
            <a:r>
              <a:rPr lang="en-US" sz="2000" dirty="0"/>
              <a:t>For scientific publishing</a:t>
            </a:r>
          </a:p>
          <a:p>
            <a:pPr lvl="1"/>
            <a:r>
              <a:rPr lang="en-US" sz="2000" dirty="0"/>
              <a:t>For other scientists</a:t>
            </a:r>
          </a:p>
          <a:p>
            <a:pPr lvl="1"/>
            <a:r>
              <a:rPr lang="en-US" sz="2000" dirty="0"/>
              <a:t>For </a:t>
            </a:r>
            <a:r>
              <a:rPr lang="en-US" sz="2000" i="1" dirty="0"/>
              <a:t>future</a:t>
            </a:r>
            <a:r>
              <a:rPr lang="en-US" sz="2000" dirty="0"/>
              <a:t> you</a:t>
            </a:r>
          </a:p>
          <a:p>
            <a:r>
              <a:rPr lang="en-US" sz="2400" dirty="0"/>
              <a:t>Transparent</a:t>
            </a:r>
          </a:p>
          <a:p>
            <a:r>
              <a:rPr lang="en-US" sz="2400" dirty="0"/>
              <a:t>Shareable (GitHub)</a:t>
            </a:r>
          </a:p>
          <a:p>
            <a:endParaRPr lang="en-US" sz="2400" dirty="0"/>
          </a:p>
          <a:p>
            <a:r>
              <a:rPr lang="en-US" sz="2400" dirty="0"/>
              <a:t>Promotes </a:t>
            </a:r>
            <a:r>
              <a:rPr lang="en-US" sz="2400" dirty="0">
                <a:hlinkClick r:id="rId2"/>
              </a:rPr>
              <a:t>open science</a:t>
            </a:r>
            <a:endParaRPr lang="en-NZ" sz="2400" dirty="0"/>
          </a:p>
        </p:txBody>
      </p:sp>
      <p:pic>
        <p:nvPicPr>
          <p:cNvPr id="2052" name="Picture 4" descr="Data Science as an Entryway to Open Publishing – Openscapes">
            <a:extLst>
              <a:ext uri="{FF2B5EF4-FFF2-40B4-BE49-F238E27FC236}">
                <a16:creationId xmlns:a16="http://schemas.microsoft.com/office/drawing/2014/main" id="{4EC74598-820B-6D26-4F13-85FF9CF2D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718" y="3522927"/>
            <a:ext cx="5202034" cy="305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peatability vs. Reproducibility | Technology Networks">
            <a:extLst>
              <a:ext uri="{FF2B5EF4-FFF2-40B4-BE49-F238E27FC236}">
                <a16:creationId xmlns:a16="http://schemas.microsoft.com/office/drawing/2014/main" id="{FCBEA4A8-BBFF-983E-A920-0E2AA9B1E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173" y="771215"/>
            <a:ext cx="4891932" cy="275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803142-5E60-E2C4-FF77-5C5CF6B265A6}"/>
              </a:ext>
            </a:extLst>
          </p:cNvPr>
          <p:cNvSpPr txBox="1"/>
          <p:nvPr/>
        </p:nvSpPr>
        <p:spPr>
          <a:xfrm>
            <a:off x="4738991" y="6394536"/>
            <a:ext cx="271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700" dirty="0"/>
              <a:t>Image: </a:t>
            </a:r>
            <a:r>
              <a:rPr lang="en-NZ" sz="700" dirty="0" err="1"/>
              <a:t>Openscapes</a:t>
            </a:r>
            <a:endParaRPr lang="en-NZ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EDD67-8DFB-FBAF-3BDA-1DD4FB538813}"/>
              </a:ext>
            </a:extLst>
          </p:cNvPr>
          <p:cNvSpPr txBox="1"/>
          <p:nvPr/>
        </p:nvSpPr>
        <p:spPr>
          <a:xfrm>
            <a:off x="7031173" y="3306534"/>
            <a:ext cx="27140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700" dirty="0"/>
              <a:t>Image: Technology Networks Informatics</a:t>
            </a:r>
          </a:p>
        </p:txBody>
      </p:sp>
    </p:spTree>
    <p:extLst>
      <p:ext uri="{BB962C8B-B14F-4D97-AF65-F5344CB8AC3E}">
        <p14:creationId xmlns:p14="http://schemas.microsoft.com/office/powerpoint/2010/main" val="290564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0 Cars With 2JZ Engines You Probably Didn't Know About">
            <a:extLst>
              <a:ext uri="{FF2B5EF4-FFF2-40B4-BE49-F238E27FC236}">
                <a16:creationId xmlns:a16="http://schemas.microsoft.com/office/drawing/2014/main" id="{9DBA2D11-60C3-BBA4-1509-B100A4AF5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4" y="2286140"/>
            <a:ext cx="4620818" cy="308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B6B42B-6CA3-CEEB-D35D-770DCA16E2C1}"/>
              </a:ext>
            </a:extLst>
          </p:cNvPr>
          <p:cNvSpPr txBox="1"/>
          <p:nvPr/>
        </p:nvSpPr>
        <p:spPr>
          <a:xfrm>
            <a:off x="646274" y="5166630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700" dirty="0"/>
              <a:t>Image: </a:t>
            </a:r>
            <a:r>
              <a:rPr lang="en-NZ" sz="700" dirty="0" err="1"/>
              <a:t>CarBuzz</a:t>
            </a:r>
            <a:endParaRPr lang="en-NZ" sz="7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E0FD291-227C-32DC-7819-C1838E00A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874" y="796836"/>
            <a:ext cx="1572344" cy="1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yundai wants to put a screen on your steering wheel - NZ Autocar">
            <a:extLst>
              <a:ext uri="{FF2B5EF4-FFF2-40B4-BE49-F238E27FC236}">
                <a16:creationId xmlns:a16="http://schemas.microsoft.com/office/drawing/2014/main" id="{1CDF0165-5733-B40E-8577-552DA1608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966" y="2156557"/>
            <a:ext cx="5136205" cy="321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14362-8366-BDAB-9DB2-4AEC0DF18E5C}"/>
              </a:ext>
            </a:extLst>
          </p:cNvPr>
          <p:cNvSpPr txBox="1"/>
          <p:nvPr/>
        </p:nvSpPr>
        <p:spPr>
          <a:xfrm>
            <a:off x="6279053" y="5037047"/>
            <a:ext cx="1371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700" dirty="0">
                <a:solidFill>
                  <a:schemeClr val="bg2"/>
                </a:solidFill>
              </a:rPr>
              <a:t>Image: NZ Autocar Magazine</a:t>
            </a:r>
          </a:p>
        </p:txBody>
      </p:sp>
      <p:pic>
        <p:nvPicPr>
          <p:cNvPr id="3092" name="Picture 20">
            <a:extLst>
              <a:ext uri="{FF2B5EF4-FFF2-40B4-BE49-F238E27FC236}">
                <a16:creationId xmlns:a16="http://schemas.microsoft.com/office/drawing/2014/main" id="{1B7FE7DB-4703-06DF-FBFC-B084BEA07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040" y="789836"/>
            <a:ext cx="3492680" cy="122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8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D7702D-4586-CEA3-9AAA-0C4B2EECE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7"/>
            <a:ext cx="12192000" cy="6588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5AC240-C3E9-AFB6-E725-3FEA4DF664F7}"/>
              </a:ext>
            </a:extLst>
          </p:cNvPr>
          <p:cNvSpPr txBox="1"/>
          <p:nvPr/>
        </p:nvSpPr>
        <p:spPr>
          <a:xfrm>
            <a:off x="632298" y="1342417"/>
            <a:ext cx="14883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1. 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7798DD-FCA1-FD13-7B64-288FDC37144D}"/>
              </a:ext>
            </a:extLst>
          </p:cNvPr>
          <p:cNvSpPr txBox="1"/>
          <p:nvPr/>
        </p:nvSpPr>
        <p:spPr>
          <a:xfrm>
            <a:off x="7037895" y="1034125"/>
            <a:ext cx="223282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2. ENVIRONMENT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A186EC-268D-62E1-7F4A-4962FAF6CBA1}"/>
              </a:ext>
            </a:extLst>
          </p:cNvPr>
          <p:cNvSpPr/>
          <p:nvPr/>
        </p:nvSpPr>
        <p:spPr>
          <a:xfrm>
            <a:off x="4562856" y="896112"/>
            <a:ext cx="731520" cy="44630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9DD23-1EE7-23A3-5299-8CE3ADDC7E90}"/>
              </a:ext>
            </a:extLst>
          </p:cNvPr>
          <p:cNvSpPr txBox="1"/>
          <p:nvPr/>
        </p:nvSpPr>
        <p:spPr>
          <a:xfrm>
            <a:off x="4244048" y="1419141"/>
            <a:ext cx="223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/>
              <a:t>Click “Run” or hit CTRL + ENTER to send code to console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F3B39-D9D1-3E4D-E439-B3A9D281470B}"/>
              </a:ext>
            </a:extLst>
          </p:cNvPr>
          <p:cNvSpPr txBox="1"/>
          <p:nvPr/>
        </p:nvSpPr>
        <p:spPr>
          <a:xfrm>
            <a:off x="632298" y="1956816"/>
            <a:ext cx="289728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This is where you write your code!</a:t>
            </a:r>
          </a:p>
          <a:p>
            <a:endParaRPr lang="en-NZ" dirty="0"/>
          </a:p>
          <a:p>
            <a:r>
              <a:rPr lang="en-NZ" dirty="0"/>
              <a:t>Your code will not be evaluated until you “Run” to the console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42016-C3C8-C677-24EC-95577B36F43F}"/>
              </a:ext>
            </a:extLst>
          </p:cNvPr>
          <p:cNvSpPr txBox="1"/>
          <p:nvPr/>
        </p:nvSpPr>
        <p:spPr>
          <a:xfrm>
            <a:off x="7037895" y="1979429"/>
            <a:ext cx="42736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Here you can see what objects are in your workspace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90995-7E19-689F-2C4B-C04DC9AC7EA0}"/>
              </a:ext>
            </a:extLst>
          </p:cNvPr>
          <p:cNvSpPr txBox="1"/>
          <p:nvPr/>
        </p:nvSpPr>
        <p:spPr>
          <a:xfrm>
            <a:off x="7399643" y="3985964"/>
            <a:ext cx="4148701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4.  FILES/PLOTS/PACKAGES/HELP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3D5C61-CF2D-0513-8A36-F641954A45D3}"/>
              </a:ext>
            </a:extLst>
          </p:cNvPr>
          <p:cNvSpPr txBox="1"/>
          <p:nvPr/>
        </p:nvSpPr>
        <p:spPr>
          <a:xfrm>
            <a:off x="7399643" y="4583952"/>
            <a:ext cx="427362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Here you can see file directories, view plots, browse packages, and access R Help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B1F15-F335-244A-5BFD-2505685A665D}"/>
              </a:ext>
            </a:extLst>
          </p:cNvPr>
          <p:cNvSpPr txBox="1"/>
          <p:nvPr/>
        </p:nvSpPr>
        <p:spPr>
          <a:xfrm>
            <a:off x="289237" y="4471236"/>
            <a:ext cx="1680966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3. CONSOLE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A04514-FFE1-812C-E8B4-3A767FF055A8}"/>
              </a:ext>
            </a:extLst>
          </p:cNvPr>
          <p:cNvSpPr txBox="1"/>
          <p:nvPr/>
        </p:nvSpPr>
        <p:spPr>
          <a:xfrm>
            <a:off x="289236" y="5069224"/>
            <a:ext cx="427362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This is where your code from the Source is run by R.</a:t>
            </a:r>
          </a:p>
          <a:p>
            <a:endParaRPr lang="en-NZ" dirty="0"/>
          </a:p>
          <a:p>
            <a:r>
              <a:rPr lang="en-NZ" dirty="0"/>
              <a:t>You can also use the console to perform actions you don’t need to save</a:t>
            </a:r>
          </a:p>
        </p:txBody>
      </p:sp>
    </p:spTree>
    <p:extLst>
      <p:ext uri="{BB962C8B-B14F-4D97-AF65-F5344CB8AC3E}">
        <p14:creationId xmlns:p14="http://schemas.microsoft.com/office/powerpoint/2010/main" val="165962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4BD0-4986-81BF-0737-276F553F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Creating objects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B0742-41DD-84CE-8DCC-9ABADC95E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You can type code in the editor or the console. Run code from the editor to source into the console (hit ‘Run’ or CTRL + ENTER with your cursor anywhere in the line of 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05E0B-D224-161F-0807-DFAA6BF84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5" y="5634458"/>
            <a:ext cx="9564435" cy="60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02E646-A224-233E-6546-69D376772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45" y="3716421"/>
            <a:ext cx="9916909" cy="1105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3AC0EA-76DC-5196-B11E-D925483CCBED}"/>
              </a:ext>
            </a:extLst>
          </p:cNvPr>
          <p:cNvSpPr txBox="1"/>
          <p:nvPr/>
        </p:nvSpPr>
        <p:spPr>
          <a:xfrm>
            <a:off x="1137545" y="3279909"/>
            <a:ext cx="14883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BA6BD-B457-D532-2F27-EA7951EB9B9B}"/>
              </a:ext>
            </a:extLst>
          </p:cNvPr>
          <p:cNvSpPr txBox="1"/>
          <p:nvPr/>
        </p:nvSpPr>
        <p:spPr>
          <a:xfrm>
            <a:off x="1137545" y="5180726"/>
            <a:ext cx="1680966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197313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9EDFC-26DB-9322-F5AF-9337424DD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EA10-C62A-31B0-6454-AFF9B85E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Creating objects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C80A-8435-F725-0191-B692C1066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R is object-oriented. You can create and modify objects in R sequentially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2A61E-DF18-A7C4-8B68-D5E62FB9265F}"/>
              </a:ext>
            </a:extLst>
          </p:cNvPr>
          <p:cNvSpPr txBox="1"/>
          <p:nvPr/>
        </p:nvSpPr>
        <p:spPr>
          <a:xfrm>
            <a:off x="1233862" y="2755565"/>
            <a:ext cx="148833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SOURCE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4F3B9-97BE-95D9-F60C-044898387046}"/>
              </a:ext>
            </a:extLst>
          </p:cNvPr>
          <p:cNvSpPr txBox="1"/>
          <p:nvPr/>
        </p:nvSpPr>
        <p:spPr>
          <a:xfrm>
            <a:off x="1137545" y="5180726"/>
            <a:ext cx="1680966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b="1" dirty="0"/>
              <a:t>CONSOLE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8C18F-FA56-23EA-6983-C8F66C055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8" y="3368941"/>
            <a:ext cx="9907383" cy="1371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BD794-6A77-D88D-FD80-EFEC1A66B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62" y="5791146"/>
            <a:ext cx="9640645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3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2E780-0416-7E59-9FDF-936C1C488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5087-09C9-24E1-07ED-D13A10CB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Creating objects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E0B3-CBAC-7C52-76A1-02C2995D1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Once you create objects, you can manipulate them. This is the power of R!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Anything with ## is a ‘comment’ and is ignored by 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BD58C0-22A7-DB29-FB2E-DA6BA631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3164450"/>
            <a:ext cx="9869277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1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20f5dc3-9452-48e5-9b4f-888df42f7a2d}" enabled="0" method="" siteId="{220f5dc3-9452-48e5-9b4f-888df42f7a2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1911</Words>
  <Application>Microsoft Office PowerPoint</Application>
  <PresentationFormat>Widescreen</PresentationFormat>
  <Paragraphs>229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Aptos</vt:lpstr>
      <vt:lpstr>Aptos (Body)</vt:lpstr>
      <vt:lpstr>Aptos Display</vt:lpstr>
      <vt:lpstr>Arial</vt:lpstr>
      <vt:lpstr>Office Theme</vt:lpstr>
      <vt:lpstr>BOPRC R Lesson #1: Fundamentals of R</vt:lpstr>
      <vt:lpstr>Topics</vt:lpstr>
      <vt:lpstr>Why use R??</vt:lpstr>
      <vt:lpstr>Why use R??</vt:lpstr>
      <vt:lpstr>PowerPoint Presentation</vt:lpstr>
      <vt:lpstr>PowerPoint Presentation</vt:lpstr>
      <vt:lpstr>Creating objects in R</vt:lpstr>
      <vt:lpstr>Creating objects in R</vt:lpstr>
      <vt:lpstr>Creating objects in R</vt:lpstr>
      <vt:lpstr>Using functions in R</vt:lpstr>
      <vt:lpstr>Using functions in R</vt:lpstr>
      <vt:lpstr>PowerPoint Presentation</vt:lpstr>
      <vt:lpstr>Using functions in R</vt:lpstr>
      <vt:lpstr>Using a function to create an object</vt:lpstr>
      <vt:lpstr>Using a function to create an object</vt:lpstr>
      <vt:lpstr>Using a function to create an object</vt:lpstr>
      <vt:lpstr>Using a function to create an object</vt:lpstr>
      <vt:lpstr>Using a function to create an object</vt:lpstr>
      <vt:lpstr>Naming things in R</vt:lpstr>
      <vt:lpstr>Project-oriented Workflows</vt:lpstr>
      <vt:lpstr>How to use projects</vt:lpstr>
      <vt:lpstr>Manuscript within a project</vt:lpstr>
      <vt:lpstr>Let’s go to a working example</vt:lpstr>
      <vt:lpstr>Let’s go to a working example</vt:lpstr>
      <vt:lpstr>Setting up a “Project” in R</vt:lpstr>
      <vt:lpstr>Setting up a “Project” in R</vt:lpstr>
      <vt:lpstr>File structure in R should look like this (but on your computer)</vt:lpstr>
      <vt:lpstr>Some “homework”…</vt:lpstr>
      <vt:lpstr>Extra files for different lessons if needed</vt:lpstr>
      <vt:lpstr>Best practices in R</vt:lpstr>
      <vt:lpstr>Tips and tricks…</vt:lpstr>
      <vt:lpstr>When to put (or keep) things in your script vs in the console</vt:lpstr>
      <vt:lpstr>When to put (or keep) things in your script vs in the console</vt:lpstr>
      <vt:lpstr>When to put (or keep) things in your script vs in the console</vt:lpstr>
      <vt:lpstr>When to put (or keep) things in your script vs in the console</vt:lpstr>
      <vt:lpstr>Useful resources</vt:lpstr>
      <vt:lpstr>What is RLakeAnalyzer?</vt:lpstr>
      <vt:lpstr>Installing Rtools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Whitney Woelmer</dc:creator>
  <cp:lastModifiedBy>Whitney Woelmer</cp:lastModifiedBy>
  <cp:revision>1</cp:revision>
  <dcterms:created xsi:type="dcterms:W3CDTF">2024-09-06T03:35:10Z</dcterms:created>
  <dcterms:modified xsi:type="dcterms:W3CDTF">2025-04-28T04:15:49Z</dcterms:modified>
</cp:coreProperties>
</file>