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510" r:id="rId4"/>
    <p:sldId id="258" r:id="rId5"/>
    <p:sldId id="259" r:id="rId6"/>
    <p:sldId id="475" r:id="rId7"/>
    <p:sldId id="491" r:id="rId8"/>
    <p:sldId id="480" r:id="rId9"/>
    <p:sldId id="481" r:id="rId10"/>
    <p:sldId id="483" r:id="rId11"/>
    <p:sldId id="484" r:id="rId12"/>
    <p:sldId id="489" r:id="rId13"/>
    <p:sldId id="495" r:id="rId14"/>
    <p:sldId id="514" r:id="rId15"/>
    <p:sldId id="492" r:id="rId16"/>
    <p:sldId id="490" r:id="rId17"/>
    <p:sldId id="500" r:id="rId18"/>
    <p:sldId id="504" r:id="rId19"/>
    <p:sldId id="505" r:id="rId20"/>
    <p:sldId id="506" r:id="rId21"/>
    <p:sldId id="507" r:id="rId22"/>
    <p:sldId id="494" r:id="rId23"/>
    <p:sldId id="493" r:id="rId24"/>
    <p:sldId id="497" r:id="rId25"/>
    <p:sldId id="516" r:id="rId26"/>
    <p:sldId id="517" r:id="rId27"/>
    <p:sldId id="518" r:id="rId28"/>
    <p:sldId id="501" r:id="rId29"/>
    <p:sldId id="508" r:id="rId30"/>
    <p:sldId id="51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2522B-6172-4F94-B25D-5926311B3CF4}" v="96" dt="2025-03-31T22:37:07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ney Woelmer" userId="cc1e44da-7691-4c78-aceb-77bbb5a56163" providerId="ADAL" clId="{F242522B-6172-4F94-B25D-5926311B3CF4}"/>
    <pc:docChg chg="custSel addSld delSld modSld sldOrd">
      <pc:chgData name="Whitney Woelmer" userId="cc1e44da-7691-4c78-aceb-77bbb5a56163" providerId="ADAL" clId="{F242522B-6172-4F94-B25D-5926311B3CF4}" dt="2025-03-31T22:37:36.771" v="765" actId="313"/>
      <pc:docMkLst>
        <pc:docMk/>
      </pc:docMkLst>
      <pc:sldChg chg="addSp delSp modSp mod">
        <pc:chgData name="Whitney Woelmer" userId="cc1e44da-7691-4c78-aceb-77bbb5a56163" providerId="ADAL" clId="{F242522B-6172-4F94-B25D-5926311B3CF4}" dt="2025-03-31T21:19:30.518" v="57" actId="1076"/>
        <pc:sldMkLst>
          <pc:docMk/>
          <pc:sldMk cId="3948170987" sldId="256"/>
        </pc:sldMkLst>
        <pc:spChg chg="mod">
          <ac:chgData name="Whitney Woelmer" userId="cc1e44da-7691-4c78-aceb-77bbb5a56163" providerId="ADAL" clId="{F242522B-6172-4F94-B25D-5926311B3CF4}" dt="2025-03-31T21:19:30.518" v="57" actId="1076"/>
          <ac:spMkLst>
            <pc:docMk/>
            <pc:sldMk cId="3948170987" sldId="256"/>
            <ac:spMk id="2" creationId="{4444FA69-F5AE-9BF2-738D-769375A3DA5F}"/>
          </ac:spMkLst>
        </pc:spChg>
        <pc:spChg chg="mod">
          <ac:chgData name="Whitney Woelmer" userId="cc1e44da-7691-4c78-aceb-77bbb5a56163" providerId="ADAL" clId="{F242522B-6172-4F94-B25D-5926311B3CF4}" dt="2025-03-31T21:18:59.438" v="52" actId="1076"/>
          <ac:spMkLst>
            <pc:docMk/>
            <pc:sldMk cId="3948170987" sldId="256"/>
            <ac:spMk id="3" creationId="{E6DEB74B-7499-E82C-5EC3-2A74CD2C9657}"/>
          </ac:spMkLst>
        </pc:spChg>
        <pc:picChg chg="add mod">
          <ac:chgData name="Whitney Woelmer" userId="cc1e44da-7691-4c78-aceb-77bbb5a56163" providerId="ADAL" clId="{F242522B-6172-4F94-B25D-5926311B3CF4}" dt="2025-03-31T21:19:27.351" v="56" actId="1076"/>
          <ac:picMkLst>
            <pc:docMk/>
            <pc:sldMk cId="3948170987" sldId="256"/>
            <ac:picMk id="4" creationId="{494A9F85-061E-9A8B-7D21-C5CECAB8D89E}"/>
          </ac:picMkLst>
        </pc:picChg>
        <pc:picChg chg="del">
          <ac:chgData name="Whitney Woelmer" userId="cc1e44da-7691-4c78-aceb-77bbb5a56163" providerId="ADAL" clId="{F242522B-6172-4F94-B25D-5926311B3CF4}" dt="2025-03-31T21:17:11.633" v="0" actId="478"/>
          <ac:picMkLst>
            <pc:docMk/>
            <pc:sldMk cId="3948170987" sldId="256"/>
            <ac:picMk id="1026" creationId="{F6B1D2FD-05D6-19C8-7718-D4376200F7F7}"/>
          </ac:picMkLst>
        </pc:picChg>
        <pc:picChg chg="del mod">
          <ac:chgData name="Whitney Woelmer" userId="cc1e44da-7691-4c78-aceb-77bbb5a56163" providerId="ADAL" clId="{F242522B-6172-4F94-B25D-5926311B3CF4}" dt="2025-03-31T21:19:20.140" v="53" actId="478"/>
          <ac:picMkLst>
            <pc:docMk/>
            <pc:sldMk cId="3948170987" sldId="256"/>
            <ac:picMk id="1028" creationId="{62580917-4B08-DC23-9435-0A68CE01A233}"/>
          </ac:picMkLst>
        </pc:picChg>
      </pc:sldChg>
      <pc:sldChg chg="modSp mod">
        <pc:chgData name="Whitney Woelmer" userId="cc1e44da-7691-4c78-aceb-77bbb5a56163" providerId="ADAL" clId="{F242522B-6172-4F94-B25D-5926311B3CF4}" dt="2025-03-31T22:35:36.603" v="667" actId="20577"/>
        <pc:sldMkLst>
          <pc:docMk/>
          <pc:sldMk cId="4106393768" sldId="257"/>
        </pc:sldMkLst>
        <pc:spChg chg="mod">
          <ac:chgData name="Whitney Woelmer" userId="cc1e44da-7691-4c78-aceb-77bbb5a56163" providerId="ADAL" clId="{F242522B-6172-4F94-B25D-5926311B3CF4}" dt="2025-03-31T22:35:36.603" v="667" actId="20577"/>
          <ac:spMkLst>
            <pc:docMk/>
            <pc:sldMk cId="4106393768" sldId="257"/>
            <ac:spMk id="3" creationId="{B19E93A5-97F5-820C-D2C2-CEDE6A204914}"/>
          </ac:spMkLst>
        </pc:spChg>
      </pc:sldChg>
      <pc:sldChg chg="modSp mod ord">
        <pc:chgData name="Whitney Woelmer" userId="cc1e44da-7691-4c78-aceb-77bbb5a56163" providerId="ADAL" clId="{F242522B-6172-4F94-B25D-5926311B3CF4}" dt="2025-03-31T21:55:45.961" v="194"/>
        <pc:sldMkLst>
          <pc:docMk/>
          <pc:sldMk cId="1218801410" sldId="259"/>
        </pc:sldMkLst>
        <pc:picChg chg="mod">
          <ac:chgData name="Whitney Woelmer" userId="cc1e44da-7691-4c78-aceb-77bbb5a56163" providerId="ADAL" clId="{F242522B-6172-4F94-B25D-5926311B3CF4}" dt="2025-03-31T21:21:31.835" v="59" actId="1076"/>
          <ac:picMkLst>
            <pc:docMk/>
            <pc:sldMk cId="1218801410" sldId="259"/>
            <ac:picMk id="8" creationId="{E16E7A9E-BE97-45C8-A002-55F4C24B35A5}"/>
          </ac:picMkLst>
        </pc:picChg>
      </pc:sldChg>
      <pc:sldChg chg="modSp mod">
        <pc:chgData name="Whitney Woelmer" userId="cc1e44da-7691-4c78-aceb-77bbb5a56163" providerId="ADAL" clId="{F242522B-6172-4F94-B25D-5926311B3CF4}" dt="2025-03-31T22:01:22.210" v="536" actId="15"/>
        <pc:sldMkLst>
          <pc:docMk/>
          <pc:sldMk cId="1710418133" sldId="493"/>
        </pc:sldMkLst>
        <pc:spChg chg="mod">
          <ac:chgData name="Whitney Woelmer" userId="cc1e44da-7691-4c78-aceb-77bbb5a56163" providerId="ADAL" clId="{F242522B-6172-4F94-B25D-5926311B3CF4}" dt="2025-03-31T22:01:22.210" v="536" actId="15"/>
          <ac:spMkLst>
            <pc:docMk/>
            <pc:sldMk cId="1710418133" sldId="493"/>
            <ac:spMk id="5" creationId="{A00DA842-CE19-2836-C24F-0124C4144507}"/>
          </ac:spMkLst>
        </pc:spChg>
      </pc:sldChg>
      <pc:sldChg chg="del">
        <pc:chgData name="Whitney Woelmer" userId="cc1e44da-7691-4c78-aceb-77bbb5a56163" providerId="ADAL" clId="{F242522B-6172-4F94-B25D-5926311B3CF4}" dt="2025-03-31T22:05:57.575" v="538" actId="47"/>
        <pc:sldMkLst>
          <pc:docMk/>
          <pc:sldMk cId="3645619930" sldId="496"/>
        </pc:sldMkLst>
      </pc:sldChg>
      <pc:sldChg chg="modSp mod">
        <pc:chgData name="Whitney Woelmer" userId="cc1e44da-7691-4c78-aceb-77bbb5a56163" providerId="ADAL" clId="{F242522B-6172-4F94-B25D-5926311B3CF4}" dt="2025-03-31T22:06:09.589" v="540" actId="20577"/>
        <pc:sldMkLst>
          <pc:docMk/>
          <pc:sldMk cId="1202587141" sldId="497"/>
        </pc:sldMkLst>
        <pc:spChg chg="mod">
          <ac:chgData name="Whitney Woelmer" userId="cc1e44da-7691-4c78-aceb-77bbb5a56163" providerId="ADAL" clId="{F242522B-6172-4F94-B25D-5926311B3CF4}" dt="2025-03-31T22:06:09.589" v="540" actId="20577"/>
          <ac:spMkLst>
            <pc:docMk/>
            <pc:sldMk cId="1202587141" sldId="497"/>
            <ac:spMk id="2" creationId="{0E3B55EA-E157-ED47-AA45-B3CED349C012}"/>
          </ac:spMkLst>
        </pc:spChg>
      </pc:sldChg>
      <pc:sldChg chg="del">
        <pc:chgData name="Whitney Woelmer" userId="cc1e44da-7691-4c78-aceb-77bbb5a56163" providerId="ADAL" clId="{F242522B-6172-4F94-B25D-5926311B3CF4}" dt="2025-03-31T22:05:57.575" v="538" actId="47"/>
        <pc:sldMkLst>
          <pc:docMk/>
          <pc:sldMk cId="1985257811" sldId="498"/>
        </pc:sldMkLst>
      </pc:sldChg>
      <pc:sldChg chg="del">
        <pc:chgData name="Whitney Woelmer" userId="cc1e44da-7691-4c78-aceb-77bbb5a56163" providerId="ADAL" clId="{F242522B-6172-4F94-B25D-5926311B3CF4}" dt="2025-03-31T22:05:57.575" v="538" actId="47"/>
        <pc:sldMkLst>
          <pc:docMk/>
          <pc:sldMk cId="3757547828" sldId="499"/>
        </pc:sldMkLst>
      </pc:sldChg>
      <pc:sldChg chg="modSp mod">
        <pc:chgData name="Whitney Woelmer" userId="cc1e44da-7691-4c78-aceb-77bbb5a56163" providerId="ADAL" clId="{F242522B-6172-4F94-B25D-5926311B3CF4}" dt="2025-03-31T22:07:19.403" v="620" actId="20577"/>
        <pc:sldMkLst>
          <pc:docMk/>
          <pc:sldMk cId="990989293" sldId="501"/>
        </pc:sldMkLst>
        <pc:spChg chg="mod">
          <ac:chgData name="Whitney Woelmer" userId="cc1e44da-7691-4c78-aceb-77bbb5a56163" providerId="ADAL" clId="{F242522B-6172-4F94-B25D-5926311B3CF4}" dt="2025-03-31T22:07:19.403" v="620" actId="20577"/>
          <ac:spMkLst>
            <pc:docMk/>
            <pc:sldMk cId="990989293" sldId="501"/>
            <ac:spMk id="2" creationId="{4FB7C0BC-2C00-7361-BF21-0DB3767226A5}"/>
          </ac:spMkLst>
        </pc:spChg>
      </pc:sldChg>
      <pc:sldChg chg="ord">
        <pc:chgData name="Whitney Woelmer" userId="cc1e44da-7691-4c78-aceb-77bbb5a56163" providerId="ADAL" clId="{F242522B-6172-4F94-B25D-5926311B3CF4}" dt="2025-03-31T22:07:10.736" v="576"/>
        <pc:sldMkLst>
          <pc:docMk/>
          <pc:sldMk cId="164994360" sldId="508"/>
        </pc:sldMkLst>
      </pc:sldChg>
      <pc:sldChg chg="del">
        <pc:chgData name="Whitney Woelmer" userId="cc1e44da-7691-4c78-aceb-77bbb5a56163" providerId="ADAL" clId="{F242522B-6172-4F94-B25D-5926311B3CF4}" dt="2025-03-31T21:59:16.063" v="241" actId="47"/>
        <pc:sldMkLst>
          <pc:docMk/>
          <pc:sldMk cId="2779063014" sldId="509"/>
        </pc:sldMkLst>
      </pc:sldChg>
      <pc:sldChg chg="addSp delSp new del mod">
        <pc:chgData name="Whitney Woelmer" userId="cc1e44da-7691-4c78-aceb-77bbb5a56163" providerId="ADAL" clId="{F242522B-6172-4F94-B25D-5926311B3CF4}" dt="2025-03-31T21:55:51.940" v="196" actId="47"/>
        <pc:sldMkLst>
          <pc:docMk/>
          <pc:sldMk cId="3951928135" sldId="512"/>
        </pc:sldMkLst>
        <pc:picChg chg="add del">
          <ac:chgData name="Whitney Woelmer" userId="cc1e44da-7691-4c78-aceb-77bbb5a56163" providerId="ADAL" clId="{F242522B-6172-4F94-B25D-5926311B3CF4}" dt="2025-03-31T21:21:40.540" v="62" actId="478"/>
          <ac:picMkLst>
            <pc:docMk/>
            <pc:sldMk cId="3951928135" sldId="512"/>
            <ac:picMk id="4" creationId="{F0EA018A-F2F5-CC06-EF09-5BC794E0A3D9}"/>
          </ac:picMkLst>
        </pc:picChg>
      </pc:sldChg>
      <pc:sldChg chg="addSp delSp modSp new del mod modShow">
        <pc:chgData name="Whitney Woelmer" userId="cc1e44da-7691-4c78-aceb-77bbb5a56163" providerId="ADAL" clId="{F242522B-6172-4F94-B25D-5926311B3CF4}" dt="2025-03-31T22:33:39.594" v="622" actId="47"/>
        <pc:sldMkLst>
          <pc:docMk/>
          <pc:sldMk cId="712365973" sldId="513"/>
        </pc:sldMkLst>
        <pc:spChg chg="add mod">
          <ac:chgData name="Whitney Woelmer" userId="cc1e44da-7691-4c78-aceb-77bbb5a56163" providerId="ADAL" clId="{F242522B-6172-4F94-B25D-5926311B3CF4}" dt="2025-03-31T21:53:44.911" v="86" actId="207"/>
          <ac:spMkLst>
            <pc:docMk/>
            <pc:sldMk cId="712365973" sldId="513"/>
            <ac:spMk id="7" creationId="{0FD23F49-1082-C115-2DF0-28C8933EDFFB}"/>
          </ac:spMkLst>
        </pc:spChg>
        <pc:spChg chg="add mod">
          <ac:chgData name="Whitney Woelmer" userId="cc1e44da-7691-4c78-aceb-77bbb5a56163" providerId="ADAL" clId="{F242522B-6172-4F94-B25D-5926311B3CF4}" dt="2025-03-31T21:54:02.715" v="108" actId="20577"/>
          <ac:spMkLst>
            <pc:docMk/>
            <pc:sldMk cId="712365973" sldId="513"/>
            <ac:spMk id="8" creationId="{B79CC015-089B-37B2-9752-ECAAB79A06DE}"/>
          </ac:spMkLst>
        </pc:spChg>
        <pc:spChg chg="add mod">
          <ac:chgData name="Whitney Woelmer" userId="cc1e44da-7691-4c78-aceb-77bbb5a56163" providerId="ADAL" clId="{F242522B-6172-4F94-B25D-5926311B3CF4}" dt="2025-03-31T21:54:31.692" v="135" actId="14100"/>
          <ac:spMkLst>
            <pc:docMk/>
            <pc:sldMk cId="712365973" sldId="513"/>
            <ac:spMk id="9" creationId="{3053335F-5D3A-0CB4-1565-B68805A3E428}"/>
          </ac:spMkLst>
        </pc:spChg>
        <pc:spChg chg="add mod">
          <ac:chgData name="Whitney Woelmer" userId="cc1e44da-7691-4c78-aceb-77bbb5a56163" providerId="ADAL" clId="{F242522B-6172-4F94-B25D-5926311B3CF4}" dt="2025-03-31T21:54:56.431" v="192" actId="14100"/>
          <ac:spMkLst>
            <pc:docMk/>
            <pc:sldMk cId="712365973" sldId="513"/>
            <ac:spMk id="10" creationId="{0FD77982-DACB-899F-CC4B-651E727591C7}"/>
          </ac:spMkLst>
        </pc:spChg>
        <pc:picChg chg="add del">
          <ac:chgData name="Whitney Woelmer" userId="cc1e44da-7691-4c78-aceb-77bbb5a56163" providerId="ADAL" clId="{F242522B-6172-4F94-B25D-5926311B3CF4}" dt="2025-03-31T21:52:33.306" v="65" actId="478"/>
          <ac:picMkLst>
            <pc:docMk/>
            <pc:sldMk cId="712365973" sldId="513"/>
            <ac:picMk id="4" creationId="{E8412DD9-C97E-2E8B-DD5F-A261F600CE61}"/>
          </ac:picMkLst>
        </pc:picChg>
        <pc:picChg chg="add">
          <ac:chgData name="Whitney Woelmer" userId="cc1e44da-7691-4c78-aceb-77bbb5a56163" providerId="ADAL" clId="{F242522B-6172-4F94-B25D-5926311B3CF4}" dt="2025-03-31T21:52:33.715" v="66" actId="22"/>
          <ac:picMkLst>
            <pc:docMk/>
            <pc:sldMk cId="712365973" sldId="513"/>
            <ac:picMk id="6" creationId="{1CC0281B-1A6F-B1A9-B72D-3DDA9DF09DD9}"/>
          </ac:picMkLst>
        </pc:picChg>
      </pc:sldChg>
      <pc:sldChg chg="addSp modSp new mod modAnim">
        <pc:chgData name="Whitney Woelmer" userId="cc1e44da-7691-4c78-aceb-77bbb5a56163" providerId="ADAL" clId="{F242522B-6172-4F94-B25D-5926311B3CF4}" dt="2025-03-31T22:34:57.038" v="626"/>
        <pc:sldMkLst>
          <pc:docMk/>
          <pc:sldMk cId="536556539" sldId="514"/>
        </pc:sldMkLst>
        <pc:spChg chg="mod">
          <ac:chgData name="Whitney Woelmer" userId="cc1e44da-7691-4c78-aceb-77bbb5a56163" providerId="ADAL" clId="{F242522B-6172-4F94-B25D-5926311B3CF4}" dt="2025-03-31T21:57:53.216" v="224" actId="20577"/>
          <ac:spMkLst>
            <pc:docMk/>
            <pc:sldMk cId="536556539" sldId="514"/>
            <ac:spMk id="2" creationId="{3C60B124-174B-1F18-DB74-77F1AFEA4F43}"/>
          </ac:spMkLst>
        </pc:spChg>
        <pc:spChg chg="mod">
          <ac:chgData name="Whitney Woelmer" userId="cc1e44da-7691-4c78-aceb-77bbb5a56163" providerId="ADAL" clId="{F242522B-6172-4F94-B25D-5926311B3CF4}" dt="2025-03-31T21:58:29.509" v="231"/>
          <ac:spMkLst>
            <pc:docMk/>
            <pc:sldMk cId="536556539" sldId="514"/>
            <ac:spMk id="3" creationId="{09A892EF-4C95-DBC5-FEF7-E69BDABC5953}"/>
          </ac:spMkLst>
        </pc:spChg>
        <pc:picChg chg="add mod ord">
          <ac:chgData name="Whitney Woelmer" userId="cc1e44da-7691-4c78-aceb-77bbb5a56163" providerId="ADAL" clId="{F242522B-6172-4F94-B25D-5926311B3CF4}" dt="2025-03-31T21:58:44.827" v="239" actId="1035"/>
          <ac:picMkLst>
            <pc:docMk/>
            <pc:sldMk cId="536556539" sldId="514"/>
            <ac:picMk id="5" creationId="{38B40B10-3DDB-E1FA-1B86-8B03EEA3C733}"/>
          </ac:picMkLst>
        </pc:picChg>
        <pc:picChg chg="add mod">
          <ac:chgData name="Whitney Woelmer" userId="cc1e44da-7691-4c78-aceb-77bbb5a56163" providerId="ADAL" clId="{F242522B-6172-4F94-B25D-5926311B3CF4}" dt="2025-03-31T22:34:53.697" v="625" actId="1076"/>
          <ac:picMkLst>
            <pc:docMk/>
            <pc:sldMk cId="536556539" sldId="514"/>
            <ac:picMk id="6" creationId="{7E7C0B38-CF23-295F-BE84-5F0868745BB3}"/>
          </ac:picMkLst>
        </pc:picChg>
        <pc:picChg chg="add mod">
          <ac:chgData name="Whitney Woelmer" userId="cc1e44da-7691-4c78-aceb-77bbb5a56163" providerId="ADAL" clId="{F242522B-6172-4F94-B25D-5926311B3CF4}" dt="2025-03-31T21:58:34.214" v="232" actId="1076"/>
          <ac:picMkLst>
            <pc:docMk/>
            <pc:sldMk cId="536556539" sldId="514"/>
            <ac:picMk id="7" creationId="{19421A0C-6978-91C2-AFB4-36CC470C6DE3}"/>
          </ac:picMkLst>
        </pc:picChg>
      </pc:sldChg>
      <pc:sldChg chg="new del">
        <pc:chgData name="Whitney Woelmer" userId="cc1e44da-7691-4c78-aceb-77bbb5a56163" providerId="ADAL" clId="{F242522B-6172-4F94-B25D-5926311B3CF4}" dt="2025-03-31T22:07:28.311" v="621" actId="47"/>
        <pc:sldMkLst>
          <pc:docMk/>
          <pc:sldMk cId="1169538209" sldId="515"/>
        </pc:sldMkLst>
      </pc:sldChg>
      <pc:sldChg chg="add">
        <pc:chgData name="Whitney Woelmer" userId="cc1e44da-7691-4c78-aceb-77bbb5a56163" providerId="ADAL" clId="{F242522B-6172-4F94-B25D-5926311B3CF4}" dt="2025-03-31T22:06:00.954" v="539"/>
        <pc:sldMkLst>
          <pc:docMk/>
          <pc:sldMk cId="3168936602" sldId="516"/>
        </pc:sldMkLst>
      </pc:sldChg>
      <pc:sldChg chg="addSp delSp modSp add mod">
        <pc:chgData name="Whitney Woelmer" userId="cc1e44da-7691-4c78-aceb-77bbb5a56163" providerId="ADAL" clId="{F242522B-6172-4F94-B25D-5926311B3CF4}" dt="2025-03-31T22:07:02.138" v="574" actId="20577"/>
        <pc:sldMkLst>
          <pc:docMk/>
          <pc:sldMk cId="2651678924" sldId="517"/>
        </pc:sldMkLst>
        <pc:spChg chg="mod">
          <ac:chgData name="Whitney Woelmer" userId="cc1e44da-7691-4c78-aceb-77bbb5a56163" providerId="ADAL" clId="{F242522B-6172-4F94-B25D-5926311B3CF4}" dt="2025-03-31T22:07:02.138" v="574" actId="20577"/>
          <ac:spMkLst>
            <pc:docMk/>
            <pc:sldMk cId="2651678924" sldId="517"/>
            <ac:spMk id="2" creationId="{6BB0246F-D1B0-0CB9-6421-9635A9E7683E}"/>
          </ac:spMkLst>
        </pc:spChg>
        <pc:spChg chg="mod">
          <ac:chgData name="Whitney Woelmer" userId="cc1e44da-7691-4c78-aceb-77bbb5a56163" providerId="ADAL" clId="{F242522B-6172-4F94-B25D-5926311B3CF4}" dt="2025-03-31T22:06:55.950" v="551" actId="1035"/>
          <ac:spMkLst>
            <pc:docMk/>
            <pc:sldMk cId="2651678924" sldId="517"/>
            <ac:spMk id="6" creationId="{57A5DF49-1824-A03D-C8C0-23701BEADE0E}"/>
          </ac:spMkLst>
        </pc:spChg>
        <pc:picChg chg="del">
          <ac:chgData name="Whitney Woelmer" userId="cc1e44da-7691-4c78-aceb-77bbb5a56163" providerId="ADAL" clId="{F242522B-6172-4F94-B25D-5926311B3CF4}" dt="2025-03-31T22:06:40.128" v="541" actId="478"/>
          <ac:picMkLst>
            <pc:docMk/>
            <pc:sldMk cId="2651678924" sldId="517"/>
            <ac:picMk id="5" creationId="{FFBC021C-BA80-BF65-4F40-38ABB84392AD}"/>
          </ac:picMkLst>
        </pc:picChg>
        <pc:picChg chg="add mod ord">
          <ac:chgData name="Whitney Woelmer" userId="cc1e44da-7691-4c78-aceb-77bbb5a56163" providerId="ADAL" clId="{F242522B-6172-4F94-B25D-5926311B3CF4}" dt="2025-03-31T22:06:44.144" v="544" actId="167"/>
          <ac:picMkLst>
            <pc:docMk/>
            <pc:sldMk cId="2651678924" sldId="517"/>
            <ac:picMk id="7" creationId="{3AF43088-DE23-6A11-7503-4705D9B9AC76}"/>
          </ac:picMkLst>
        </pc:picChg>
      </pc:sldChg>
      <pc:sldChg chg="modSp new mod">
        <pc:chgData name="Whitney Woelmer" userId="cc1e44da-7691-4c78-aceb-77bbb5a56163" providerId="ADAL" clId="{F242522B-6172-4F94-B25D-5926311B3CF4}" dt="2025-03-31T22:37:36.771" v="765" actId="313"/>
        <pc:sldMkLst>
          <pc:docMk/>
          <pc:sldMk cId="1621439892" sldId="518"/>
        </pc:sldMkLst>
        <pc:spChg chg="mod">
          <ac:chgData name="Whitney Woelmer" userId="cc1e44da-7691-4c78-aceb-77bbb5a56163" providerId="ADAL" clId="{F242522B-6172-4F94-B25D-5926311B3CF4}" dt="2025-03-31T22:37:36.771" v="765" actId="313"/>
          <ac:spMkLst>
            <pc:docMk/>
            <pc:sldMk cId="1621439892" sldId="518"/>
            <ac:spMk id="2" creationId="{A08ADA87-3EEE-5DB4-E312-14EE30A1383F}"/>
          </ac:spMkLst>
        </pc:spChg>
        <pc:spChg chg="mod">
          <ac:chgData name="Whitney Woelmer" userId="cc1e44da-7691-4c78-aceb-77bbb5a56163" providerId="ADAL" clId="{F242522B-6172-4F94-B25D-5926311B3CF4}" dt="2025-03-31T22:37:27.535" v="761" actId="20577"/>
          <ac:spMkLst>
            <pc:docMk/>
            <pc:sldMk cId="1621439892" sldId="518"/>
            <ac:spMk id="3" creationId="{34466161-D9D6-E141-9BDC-BFE98A04D6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0398-E539-12B6-9091-470132017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9943D-AEB0-9071-8575-32F2DEE4C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DC831-3731-62F2-7092-FB46208D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1/04/2025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89CBE-0A77-F6CD-3119-062197DA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98B2A-5F15-84C3-2008-D7EB558D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869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DA69-FCFC-2CC2-9986-60311F9A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DCC60-BACD-9575-28BA-C901E6A20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3DBC-C6FC-A455-05D4-6062F71C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1/04/2025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228CF-695A-1B97-0480-C7424CCA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A753-FCD8-B919-29E2-33EACF56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970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73179-0A5E-F8A3-5FA2-FC188AD16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9FB01-7CD5-8CC7-A67A-F72243004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1118-D07C-A2E5-7B19-1C5492DB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1/04/2025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888C7-23D9-17DC-4CDC-B8070C0F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CF81-B5C9-2B96-00CA-F7E1D0FD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836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740D-F965-D2FD-5C40-8D037B54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3A5B-59AE-3ECB-C9F3-D8DC3393B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936E0-9B35-110F-521D-1D2B9575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1/04/2025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DB6B-28CB-2FB8-F02D-EB8BD30B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72BD-789F-40F8-CBD1-7F39E9EA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615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6E3B-6A1A-B3F8-5E83-07D4B972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E660A-2952-81E4-987C-C390DD5A2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DD04-7DC9-FD69-8A1C-E3E1D55D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1/04/2025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FD5C2-FB47-3F05-CCFF-ACEDA6D3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EEFC-5097-0560-CD6E-C25D6CC5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444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6993-61DE-F310-7D42-8DE7579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8B88-7AF7-8D47-3DA1-A9000048A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87D8F-AA44-0283-68F3-8266D582E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F1495-E926-3180-FA33-1562DB33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1/04/2025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CEB8-14E1-3F70-7863-C29EF461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52F69-F74F-FB15-BF15-A241C268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342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1242-10EC-429C-D92D-0CE3AE63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A6A94-C758-FDB6-767E-8CEEF5DB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0E20D-D1B0-948E-E629-87B669695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A4B90-E7EA-A4C0-92EB-482278B3A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21031-6047-9E61-3AD6-4F92EBC99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122A5-2B1B-2CC3-D7FD-E8836094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1/04/2025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370D1-4236-96AC-C07C-A45B065B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6D53E-8EAA-0E19-81C3-EF3BF184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914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542C-D270-D62E-2156-CE082AB8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C9575-D0EA-C4D9-276A-A494424D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1/04/2025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AEDA7-6F9D-E1EC-68BB-931CCCED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5B246-9470-4F73-F451-498A6017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051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91088-1506-7CCD-7854-5349ED9A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1/04/2025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DC986-FC46-9888-6520-E53071B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D830F-ACE0-0671-0549-47DC130D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13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AF63-3557-80B0-8E31-AD8D8595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81C8-084A-E5A5-2348-175C80C9D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B63F4-CC5C-A0A4-C49F-AFA6F46EA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38359-5630-52EB-186E-78B6FF3E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1/04/2025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7A25C-9D81-1523-9CB4-9E4748E82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E4F2B-6C82-C918-7F9A-51A9CF51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7636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8ECB-6577-D178-ACF5-80465380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89BB0-E46C-8036-93F5-A2F7AA1A5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02EA6-D0A4-9FB6-4826-985A3A63A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44483-FB7A-CE93-8122-B16937209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4EE-2DF8-45FB-8651-0A1C8E883882}" type="datetimeFigureOut">
              <a:rPr lang="en-NZ" smtClean="0"/>
              <a:t>1/04/2025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CAA28-F27B-BDF2-AB36-6048BC02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DD37-09EE-9820-733F-AEA0EB55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3439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40CEA-ECD3-4472-0D7E-07074CDA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C4118-AF9D-B52D-35AF-8C23F0B63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F5F9-AA42-6D89-132E-B774A5877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DAE4EE-2DF8-45FB-8651-0A1C8E883882}" type="datetimeFigureOut">
              <a:rPr lang="en-NZ" smtClean="0"/>
              <a:t>1/04/2025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8E8E-FEF7-3E22-3CB8-1EF69EA62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64C2B-A55F-9853-F483-E79C21957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6234D6-17F2-4C4D-8F52-B9E013DBCD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205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blog/2017/12/workflow-vs-script/" TargetMode="External"/><Relationship Id="rId2" Type="http://schemas.openxmlformats.org/officeDocument/2006/relationships/hyperlink" Target="https://style.tidyverse.org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how-would-i-learn-to-code-with-chatgpt-if-i-had-to-start-again-12f2f36e4383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carpentry.org/R-ecology-lesson/index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LakeAnalyzer/rLakeAnalyzer.pdf" TargetMode="External"/><Relationship Id="rId2" Type="http://schemas.openxmlformats.org/officeDocument/2006/relationships/hyperlink" Target="https://github.com/GLEON/rLakeAnalyz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cran.r-project.org/bin/windows/Rtools/rtools44/rtool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FA69-F5AE-9BF2-738D-769375A3D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4108"/>
            <a:ext cx="9144000" cy="2387600"/>
          </a:xfrm>
        </p:spPr>
        <p:txBody>
          <a:bodyPr/>
          <a:lstStyle/>
          <a:p>
            <a:r>
              <a:rPr lang="en-NZ"/>
              <a:t>BOPRC R Lesson #1:</a:t>
            </a:r>
            <a:br>
              <a:rPr lang="en-NZ"/>
            </a:br>
            <a:r>
              <a:rPr lang="en-NZ"/>
              <a:t>Fundamentals of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EB74B-7499-E82C-5EC3-2A74CD2C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272" y="3514330"/>
            <a:ext cx="9144000" cy="1655762"/>
          </a:xfrm>
        </p:spPr>
        <p:txBody>
          <a:bodyPr/>
          <a:lstStyle/>
          <a:p>
            <a:r>
              <a:rPr lang="en-NZ"/>
              <a:t>May 13, 2025</a:t>
            </a:r>
          </a:p>
        </p:txBody>
      </p:sp>
      <p:pic>
        <p:nvPicPr>
          <p:cNvPr id="4" name="Picture 2" descr="Chapter 17 Basics of R and Rstudio | EPIB607">
            <a:extLst>
              <a:ext uri="{FF2B5EF4-FFF2-40B4-BE49-F238E27FC236}">
                <a16:creationId xmlns:a16="http://schemas.microsoft.com/office/drawing/2014/main" id="{494A9F85-061E-9A8B-7D21-C5CECAB8D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86" y="4324177"/>
            <a:ext cx="4339971" cy="211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7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063" cy="4351338"/>
          </a:xfrm>
        </p:spPr>
        <p:txBody>
          <a:bodyPr/>
          <a:lstStyle/>
          <a:p>
            <a:r>
              <a:rPr lang="en-NZ"/>
              <a:t>Step 1: Open RStudio</a:t>
            </a:r>
          </a:p>
          <a:p>
            <a:r>
              <a:rPr lang="en-NZ"/>
              <a:t>Step 2: Select “New Project” in upper right in </a:t>
            </a:r>
            <a:r>
              <a:rPr lang="en-NZ" err="1"/>
              <a:t>Rstudio</a:t>
            </a:r>
            <a:endParaRPr lang="en-NZ"/>
          </a:p>
          <a:p>
            <a:r>
              <a:rPr lang="en-NZ"/>
              <a:t>Step 3: Select “New Directory” -&gt; “New Project”</a:t>
            </a:r>
          </a:p>
          <a:p>
            <a:r>
              <a:rPr lang="en-NZ"/>
              <a:t>Step 4: Name your directory something informative (e.g., BIOEB304_data_lab)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7" y="1086313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98AF1-7323-55D3-F4AA-19ED812A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782217" cy="330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739BA2-EF2A-9C89-AF7C-8162C9C2A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13" y="3765507"/>
            <a:ext cx="4258269" cy="3105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F6409D-2BF4-ECD6-45BC-B771E195D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498" y="2709985"/>
            <a:ext cx="436305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4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063" cy="4351338"/>
          </a:xfrm>
        </p:spPr>
        <p:txBody>
          <a:bodyPr>
            <a:normAutofit fontScale="92500" lnSpcReduction="20000"/>
          </a:bodyPr>
          <a:lstStyle/>
          <a:p>
            <a:r>
              <a:rPr lang="en-NZ"/>
              <a:t>Step 1: Open RStudio</a:t>
            </a:r>
          </a:p>
          <a:p>
            <a:r>
              <a:rPr lang="en-NZ"/>
              <a:t>Step 2: Select “New Project” in upper right in </a:t>
            </a:r>
            <a:r>
              <a:rPr lang="en-NZ" err="1"/>
              <a:t>Rstudio</a:t>
            </a:r>
            <a:endParaRPr lang="en-NZ"/>
          </a:p>
          <a:p>
            <a:r>
              <a:rPr lang="en-NZ"/>
              <a:t>Step 3: Select “New Directory” -&gt; “New Project”</a:t>
            </a:r>
          </a:p>
          <a:p>
            <a:r>
              <a:rPr lang="en-NZ"/>
              <a:t>Step 4: Name your directory something informative (e.g., BIOEB304_data_lab)</a:t>
            </a:r>
          </a:p>
          <a:p>
            <a:r>
              <a:rPr lang="en-NZ"/>
              <a:t>Step 5: Unzip your folder into this location (“Extract all” into the location of your R project)</a:t>
            </a:r>
          </a:p>
          <a:p>
            <a:r>
              <a:rPr lang="en-NZ"/>
              <a:t>Step 6: Open the R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7" y="1086313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98AF1-7323-55D3-F4AA-19ED812A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782217" cy="330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739BA2-EF2A-9C89-AF7C-8162C9C2A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13" y="3765507"/>
            <a:ext cx="4258269" cy="3105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F6409D-2BF4-ECD6-45BC-B771E195D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498" y="2709985"/>
            <a:ext cx="4363059" cy="3153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088D70-15D4-D2F0-92D2-5F4675B884B6}"/>
              </a:ext>
            </a:extLst>
          </p:cNvPr>
          <p:cNvSpPr/>
          <p:nvPr/>
        </p:nvSpPr>
        <p:spPr>
          <a:xfrm>
            <a:off x="6748272" y="3877056"/>
            <a:ext cx="3118104" cy="4095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376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246F-D1B0-0CB9-6421-9635A9E7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File structure in R should look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C38F7-FE60-79F3-089D-EC254FE3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C021C-BA80-BF65-4F40-38ABB8439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40" y="2012286"/>
            <a:ext cx="8313607" cy="39780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A5DF49-1824-A03D-C8C0-23701BEADE0E}"/>
              </a:ext>
            </a:extLst>
          </p:cNvPr>
          <p:cNvSpPr/>
          <p:nvPr/>
        </p:nvSpPr>
        <p:spPr>
          <a:xfrm>
            <a:off x="1941709" y="2680626"/>
            <a:ext cx="3377682" cy="372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070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4017-966A-3CF3-911C-0FED494A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How to use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DC2B-272B-03FB-A104-3EA0E40DF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0112" cy="4351338"/>
          </a:xfrm>
        </p:spPr>
        <p:txBody>
          <a:bodyPr/>
          <a:lstStyle/>
          <a:p>
            <a:r>
              <a:rPr lang="en-NZ"/>
              <a:t>Ideally, these are truly “project”-specific</a:t>
            </a:r>
          </a:p>
          <a:p>
            <a:pPr lvl="1"/>
            <a:r>
              <a:rPr lang="en-NZ"/>
              <a:t>A set of analyses towards a common goal, typically a manuscript</a:t>
            </a:r>
          </a:p>
          <a:p>
            <a:endParaRPr lang="en-NZ"/>
          </a:p>
          <a:p>
            <a:pPr lvl="1"/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B8B98-8ED6-4866-A651-61651ECE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67" y="3878291"/>
            <a:ext cx="5592631" cy="2614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B2B347-2CC5-9DFF-D693-3CA70F2C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145" y="1690687"/>
            <a:ext cx="4235358" cy="4782391"/>
          </a:xfrm>
          <a:prstGeom prst="rect">
            <a:avLst/>
          </a:prstGeom>
        </p:spPr>
      </p:pic>
      <p:pic>
        <p:nvPicPr>
          <p:cNvPr id="9" name="Picture 2" descr="Thumbs Down Vector Art, Icons, and ...">
            <a:extLst>
              <a:ext uri="{FF2B5EF4-FFF2-40B4-BE49-F238E27FC236}">
                <a16:creationId xmlns:a16="http://schemas.microsoft.com/office/drawing/2014/main" id="{07872731-AE70-6F28-B14A-6C8C6A0FF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364" y="3166829"/>
            <a:ext cx="1422923" cy="14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Thumbs Up Images Png Free PNG Images ...">
            <a:extLst>
              <a:ext uri="{FF2B5EF4-FFF2-40B4-BE49-F238E27FC236}">
                <a16:creationId xmlns:a16="http://schemas.microsoft.com/office/drawing/2014/main" id="{651B39DA-15F9-15DC-7BB6-5B174D1A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199" y="4965302"/>
            <a:ext cx="1422924" cy="15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46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B124-174B-1F18-DB74-77F1AFEA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Manuscript within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92EF-4C95-DBC5-FEF7-E69BDABC5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https://github.com/wwoelmer/ReservoirContinuum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21A0C-6978-91C2-AFB4-36CC470C6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4577"/>
            <a:ext cx="8173591" cy="3524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B40B10-3DDB-E1FA-1B86-8B03EEA3C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41" y="2295144"/>
            <a:ext cx="6528067" cy="45171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7C0B38-CF23-295F-BE84-5F0868745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882" y="3839237"/>
            <a:ext cx="767822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5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4537-CA61-5E4C-916E-9B21B7D0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Best practices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DABE2-CBB0-3633-1CE8-1B8D2B7A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/>
              <a:t>Use projects</a:t>
            </a:r>
          </a:p>
          <a:p>
            <a:pPr lvl="1"/>
            <a:r>
              <a:rPr lang="en-NZ"/>
              <a:t>Use relative directories</a:t>
            </a:r>
          </a:p>
          <a:p>
            <a:r>
              <a:rPr lang="en-NZ"/>
              <a:t>Organize your files</a:t>
            </a:r>
          </a:p>
          <a:p>
            <a:r>
              <a:rPr lang="en-NZ"/>
              <a:t>Start with an empty environment, don’t save your workspace</a:t>
            </a:r>
          </a:p>
          <a:p>
            <a:r>
              <a:rPr lang="en-NZ"/>
              <a:t>Re-run/test your code every time you open R</a:t>
            </a:r>
          </a:p>
          <a:p>
            <a:pPr lvl="1"/>
            <a:r>
              <a:rPr lang="en-NZ"/>
              <a:t>You should be able to close R, re-open R, and get back to where you were before</a:t>
            </a:r>
          </a:p>
          <a:p>
            <a:r>
              <a:rPr lang="en-NZ"/>
              <a:t>Double-check your output—R will usually give you something (</a:t>
            </a:r>
            <a:r>
              <a:rPr lang="en-NZ" i="1"/>
              <a:t>exactly</a:t>
            </a:r>
            <a:r>
              <a:rPr lang="en-NZ"/>
              <a:t> what you asked for), but did you tell it the right thing?</a:t>
            </a:r>
          </a:p>
          <a:p>
            <a:r>
              <a:rPr lang="en-NZ"/>
              <a:t>Use ChatGPT, but take it with a grain of salt…</a:t>
            </a:r>
          </a:p>
          <a:p>
            <a:pPr lvl="1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24380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09FF-25DA-ADDD-2C6B-99547874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Naming things in 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6B9DC9-C957-02E9-25F6-1860FA1E0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91224"/>
              </p:ext>
            </p:extLst>
          </p:nvPr>
        </p:nvGraphicFramePr>
        <p:xfrm>
          <a:off x="244534" y="1690688"/>
          <a:ext cx="1154920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960">
                  <a:extLst>
                    <a:ext uri="{9D8B030D-6E8A-4147-A177-3AD203B41FA5}">
                      <a16:colId xmlns:a16="http://schemas.microsoft.com/office/drawing/2014/main" val="2974915003"/>
                    </a:ext>
                  </a:extLst>
                </a:gridCol>
                <a:gridCol w="4461284">
                  <a:extLst>
                    <a:ext uri="{9D8B030D-6E8A-4147-A177-3AD203B41FA5}">
                      <a16:colId xmlns:a16="http://schemas.microsoft.com/office/drawing/2014/main" val="189100360"/>
                    </a:ext>
                  </a:extLst>
                </a:gridCol>
                <a:gridCol w="4903960">
                  <a:extLst>
                    <a:ext uri="{9D8B030D-6E8A-4147-A177-3AD203B41FA5}">
                      <a16:colId xmlns:a16="http://schemas.microsoft.com/office/drawing/2014/main" val="18954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Z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/>
                        <a:t>GOOD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/>
                        <a:t>BAD (less good…)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05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b="0">
                          <a:solidFill>
                            <a:schemeClr val="tx1"/>
                          </a:solidFill>
                        </a:rPr>
                        <a:t>Use intuitive, descriptive names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>
                          <a:solidFill>
                            <a:schemeClr val="accent1"/>
                          </a:solidFill>
                        </a:rPr>
                        <a:t>buoy</a:t>
                      </a:r>
                      <a:r>
                        <a:rPr lang="en-NZ"/>
                        <a:t> &lt;- read.csv(‘./data/buoy_data.csv’)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>
                          <a:solidFill>
                            <a:schemeClr val="accent1"/>
                          </a:solidFill>
                        </a:rPr>
                        <a:t>ctd</a:t>
                      </a:r>
                      <a:r>
                        <a:rPr lang="en-NZ"/>
                        <a:t> &lt;- read.csv(‘./data/ctd_data.csv’)</a:t>
                      </a:r>
                    </a:p>
                    <a:p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>
                          <a:solidFill>
                            <a:schemeClr val="accent1"/>
                          </a:solidFill>
                        </a:rPr>
                        <a:t>df</a:t>
                      </a:r>
                      <a:r>
                        <a:rPr lang="en-NZ"/>
                        <a:t> &lt;- read.csv(‘./data/buoy_data.csv’)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>
                          <a:solidFill>
                            <a:schemeClr val="accent1"/>
                          </a:solidFill>
                        </a:rPr>
                        <a:t>df2</a:t>
                      </a:r>
                      <a:r>
                        <a:rPr lang="en-NZ"/>
                        <a:t> &lt;- read.csv(‘./data/ctd_data.csv’)</a:t>
                      </a:r>
                    </a:p>
                    <a:p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1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/>
                        <a:t>Don’t use spaces or special characters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>
                          <a:solidFill>
                            <a:schemeClr val="accent1"/>
                          </a:solidFill>
                        </a:rPr>
                        <a:t>ctd_data </a:t>
                      </a:r>
                      <a:r>
                        <a:rPr lang="en-NZ"/>
                        <a:t>&lt;- read.csv(‘./data/ctd_data.csv’)</a:t>
                      </a:r>
                    </a:p>
                    <a:p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>
                          <a:solidFill>
                            <a:schemeClr val="accent1"/>
                          </a:solidFill>
                        </a:rPr>
                        <a:t>ctd data </a:t>
                      </a:r>
                      <a:r>
                        <a:rPr lang="en-NZ"/>
                        <a:t>&lt;- read.csv(‘./data/ctd_data.csv’)</a:t>
                      </a:r>
                    </a:p>
                    <a:p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3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/>
                        <a:t>Keep it simple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>
                          <a:solidFill>
                            <a:schemeClr val="accent1"/>
                          </a:solidFill>
                        </a:rPr>
                        <a:t>ctd</a:t>
                      </a:r>
                      <a:r>
                        <a:rPr lang="en-NZ"/>
                        <a:t> &lt;- read.csv(‘./data/ctd_data.csv’)</a:t>
                      </a:r>
                    </a:p>
                    <a:p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>
                          <a:solidFill>
                            <a:schemeClr val="accent1"/>
                          </a:solidFill>
                        </a:rPr>
                        <a:t>ctd_2019_Rotoehu_bop_temp_do_chl_all_depths_df2 </a:t>
                      </a:r>
                      <a:r>
                        <a:rPr lang="en-NZ"/>
                        <a:t>&lt;- read.csv(‘./data/ctd_data.csv’)</a:t>
                      </a:r>
                    </a:p>
                    <a:p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6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Don’t name something the same as a function</a:t>
                      </a:r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1"/>
                          </a:solidFill>
                        </a:rPr>
                        <a:t>thermo_depth </a:t>
                      </a:r>
                      <a:r>
                        <a:rPr lang="en-US"/>
                        <a:t>&lt;- thermo.depth(data$temp, data$depth)</a:t>
                      </a:r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1"/>
                          </a:solidFill>
                        </a:rPr>
                        <a:t>thermo.depth </a:t>
                      </a:r>
                      <a:r>
                        <a:rPr lang="en-US"/>
                        <a:t>&lt;- thermo.depth(data$temp, data$depth)</a:t>
                      </a:r>
                      <a:endParaRPr lang="en-NZ"/>
                    </a:p>
                    <a:p>
                      <a:endParaRPr lang="en-NZ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6741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39AE31-D10B-8AF6-2409-C9471B8BA189}"/>
              </a:ext>
            </a:extLst>
          </p:cNvPr>
          <p:cNvSpPr txBox="1"/>
          <p:nvPr/>
        </p:nvSpPr>
        <p:spPr>
          <a:xfrm>
            <a:off x="7415784" y="5660136"/>
            <a:ext cx="4123944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NZ"/>
              <a:t>What happens if we run </a:t>
            </a:r>
            <a:r>
              <a:rPr lang="en-NZ" err="1"/>
              <a:t>thermo.depth</a:t>
            </a:r>
            <a:r>
              <a:rPr lang="en-NZ"/>
              <a:t> without assigning anything to it?</a:t>
            </a:r>
          </a:p>
        </p:txBody>
      </p:sp>
    </p:spTree>
    <p:extLst>
      <p:ext uri="{BB962C8B-B14F-4D97-AF65-F5344CB8AC3E}">
        <p14:creationId xmlns:p14="http://schemas.microsoft.com/office/powerpoint/2010/main" val="10984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45C8-FEAE-AA8D-1AC2-B8BC30C6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Tips and tricks…</a:t>
            </a:r>
            <a:endParaRPr lang="en-NZ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A986B4-F87B-9351-B514-37370C788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92186"/>
              </p:ext>
            </p:extLst>
          </p:nvPr>
        </p:nvGraphicFramePr>
        <p:xfrm>
          <a:off x="1329885" y="1501775"/>
          <a:ext cx="8127999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525">
                  <a:extLst>
                    <a:ext uri="{9D8B030D-6E8A-4147-A177-3AD203B41FA5}">
                      <a16:colId xmlns:a16="http://schemas.microsoft.com/office/drawing/2014/main" val="2249317669"/>
                    </a:ext>
                  </a:extLst>
                </a:gridCol>
                <a:gridCol w="2779414">
                  <a:extLst>
                    <a:ext uri="{9D8B030D-6E8A-4147-A177-3AD203B41FA5}">
                      <a16:colId xmlns:a16="http://schemas.microsoft.com/office/drawing/2014/main" val="2123843598"/>
                    </a:ext>
                  </a:extLst>
                </a:gridCol>
                <a:gridCol w="3397060">
                  <a:extLst>
                    <a:ext uri="{9D8B030D-6E8A-4147-A177-3AD203B41FA5}">
                      <a16:colId xmlns:a16="http://schemas.microsoft.com/office/drawing/2014/main" val="2793371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Z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Shortcut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55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/>
                        <a:t>%&gt;%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Ctrl + Shift +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“pipe” operator, reads: whereby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07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/>
                        <a:t>&lt;-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Ctrl +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Assigning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5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Ctrl + Shift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/>
                        <a:t>Search through all your scripts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79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S"/>
                        <a:t>Alt + Shit + select</a:t>
                      </a:r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S"/>
                        <a:t>Select multiple lines of code</a:t>
                      </a:r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2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Hit “tab” when typing a directory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‘./data/’ + Tab</a:t>
                      </a:r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Will show you a list of items in the directory to choose from</a:t>
                      </a:r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2994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2CF56ED-58D2-1DD0-2A26-E4E0B49D8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665" y="2297550"/>
            <a:ext cx="1724266" cy="98121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80EED9-7DDB-D02A-9A79-664DA364F6EB}"/>
              </a:ext>
            </a:extLst>
          </p:cNvPr>
          <p:cNvCxnSpPr>
            <a:cxnSpLocks/>
          </p:cNvCxnSpPr>
          <p:nvPr/>
        </p:nvCxnSpPr>
        <p:spPr>
          <a:xfrm flipV="1">
            <a:off x="9457884" y="2910208"/>
            <a:ext cx="470781" cy="209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B7EE98D-6646-8285-768E-6128FC44A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773" y="4361025"/>
            <a:ext cx="6296904" cy="22577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E60E8C-90BF-6948-F5DE-8F3FE81F673B}"/>
              </a:ext>
            </a:extLst>
          </p:cNvPr>
          <p:cNvCxnSpPr>
            <a:cxnSpLocks/>
          </p:cNvCxnSpPr>
          <p:nvPr/>
        </p:nvCxnSpPr>
        <p:spPr>
          <a:xfrm>
            <a:off x="9039225" y="3867150"/>
            <a:ext cx="95250" cy="493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53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Script = things you want to rerun next time you open </a:t>
            </a:r>
            <a:r>
              <a:rPr lang="en-NZ" err="1"/>
              <a:t>Rstudio</a:t>
            </a:r>
            <a:endParaRPr lang="en-NZ"/>
          </a:p>
          <a:p>
            <a:endParaRPr lang="en-NZ"/>
          </a:p>
          <a:p>
            <a:endParaRPr lang="en-NZ"/>
          </a:p>
          <a:p>
            <a:pPr marL="0" indent="0">
              <a:buNone/>
            </a:pPr>
            <a:endParaRPr lang="en-NZ"/>
          </a:p>
          <a:p>
            <a:r>
              <a:rPr lang="en-NZ"/>
              <a:t>Console = things you just need to check for now and don’t need to reproduce later</a:t>
            </a:r>
          </a:p>
        </p:txBody>
      </p:sp>
    </p:spTree>
    <p:extLst>
      <p:ext uri="{BB962C8B-B14F-4D97-AF65-F5344CB8AC3E}">
        <p14:creationId xmlns:p14="http://schemas.microsoft.com/office/powerpoint/2010/main" val="3515601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Script = things you want to rerun next time you open </a:t>
            </a:r>
            <a:r>
              <a:rPr lang="en-NZ" err="1"/>
              <a:t>Rstudio</a:t>
            </a:r>
            <a:endParaRPr lang="en-NZ"/>
          </a:p>
          <a:p>
            <a:endParaRPr lang="en-NZ"/>
          </a:p>
          <a:p>
            <a:endParaRPr lang="en-NZ"/>
          </a:p>
          <a:p>
            <a:pPr marL="0" indent="0">
              <a:buNone/>
            </a:pPr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26AA1-2AD3-FFBB-CACD-114B525E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933" y="2614355"/>
            <a:ext cx="640169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6314-C8EF-BB3E-4BD3-6690211D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93A5-97F5-820C-D2C2-CEDE6A204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/>
              <a:t>How to set up a project in R</a:t>
            </a:r>
          </a:p>
          <a:p>
            <a:pPr lvl="1"/>
            <a:r>
              <a:rPr lang="en-NZ" dirty="0"/>
              <a:t>Relative directories</a:t>
            </a:r>
          </a:p>
          <a:p>
            <a:r>
              <a:rPr lang="en-NZ" dirty="0"/>
              <a:t>Best practices in R coding</a:t>
            </a:r>
          </a:p>
          <a:p>
            <a:r>
              <a:rPr lang="en-NZ" dirty="0"/>
              <a:t>Common questions and errors in R</a:t>
            </a:r>
          </a:p>
          <a:p>
            <a:r>
              <a:rPr lang="en-NZ" dirty="0"/>
              <a:t>Real code examples</a:t>
            </a:r>
          </a:p>
          <a:p>
            <a:pPr lvl="1"/>
            <a:r>
              <a:rPr lang="en-NZ" dirty="0"/>
              <a:t>Install some packages</a:t>
            </a:r>
          </a:p>
          <a:p>
            <a:pPr lvl="1"/>
            <a:r>
              <a:rPr lang="en-NZ" dirty="0"/>
              <a:t>Create new object in R</a:t>
            </a:r>
          </a:p>
          <a:p>
            <a:pPr lvl="1"/>
            <a:r>
              <a:rPr lang="en-NZ" dirty="0"/>
              <a:t>Read in a .csv and a .</a:t>
            </a:r>
            <a:r>
              <a:rPr lang="en-NZ" dirty="0" err="1"/>
              <a:t>xls</a:t>
            </a:r>
            <a:r>
              <a:rPr lang="en-NZ" dirty="0"/>
              <a:t> file</a:t>
            </a:r>
          </a:p>
          <a:p>
            <a:pPr lvl="1"/>
            <a:r>
              <a:rPr lang="en-NZ" dirty="0"/>
              <a:t>Understand the structure of a </a:t>
            </a:r>
            <a:r>
              <a:rPr lang="en-NZ" dirty="0" err="1"/>
              <a:t>dataframe</a:t>
            </a:r>
            <a:endParaRPr lang="en-NZ" dirty="0"/>
          </a:p>
          <a:p>
            <a:pPr lvl="1"/>
            <a:r>
              <a:rPr lang="en-NZ" dirty="0"/>
              <a:t>Look at help documentation for a function</a:t>
            </a:r>
          </a:p>
        </p:txBody>
      </p:sp>
    </p:spTree>
    <p:extLst>
      <p:ext uri="{BB962C8B-B14F-4D97-AF65-F5344CB8AC3E}">
        <p14:creationId xmlns:p14="http://schemas.microsoft.com/office/powerpoint/2010/main" val="410639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Script = things you want to rerun next time you open </a:t>
            </a:r>
            <a:r>
              <a:rPr lang="en-NZ" err="1"/>
              <a:t>Rstudio</a:t>
            </a:r>
            <a:endParaRPr lang="en-NZ"/>
          </a:p>
          <a:p>
            <a:endParaRPr lang="en-NZ"/>
          </a:p>
          <a:p>
            <a:endParaRPr lang="en-NZ"/>
          </a:p>
          <a:p>
            <a:pPr marL="0" indent="0">
              <a:buNone/>
            </a:pPr>
            <a:endParaRPr lang="en-NZ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F876128-D8F7-D2A4-41E4-4449EBB2FA1E}"/>
              </a:ext>
            </a:extLst>
          </p:cNvPr>
          <p:cNvSpPr txBox="1">
            <a:spLocks/>
          </p:cNvSpPr>
          <p:nvPr/>
        </p:nvSpPr>
        <p:spPr>
          <a:xfrm>
            <a:off x="1309766" y="2375304"/>
            <a:ext cx="10515600" cy="755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/>
              <a:t>But coding is an iterative process, so when you’re coding it might look more like this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1E9574-BD20-15A4-76B7-AE6BA499F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13" y="3131048"/>
            <a:ext cx="6544588" cy="32675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875A38-6FD3-E25D-0C0E-5635415FC17D}"/>
              </a:ext>
            </a:extLst>
          </p:cNvPr>
          <p:cNvSpPr/>
          <p:nvPr/>
        </p:nvSpPr>
        <p:spPr>
          <a:xfrm>
            <a:off x="2705878" y="3918857"/>
            <a:ext cx="1436914" cy="5971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F54A0-A5C6-65CF-C64A-D7400AAD1A07}"/>
              </a:ext>
            </a:extLst>
          </p:cNvPr>
          <p:cNvSpPr/>
          <p:nvPr/>
        </p:nvSpPr>
        <p:spPr>
          <a:xfrm>
            <a:off x="6114848" y="4751891"/>
            <a:ext cx="523696" cy="2864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705AB-7FB5-39D2-6DCF-289D0C308EB5}"/>
              </a:ext>
            </a:extLst>
          </p:cNvPr>
          <p:cNvSpPr/>
          <p:nvPr/>
        </p:nvSpPr>
        <p:spPr>
          <a:xfrm>
            <a:off x="2705878" y="5105734"/>
            <a:ext cx="5926058" cy="5971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749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DEFE-6699-A683-FFAF-329ED845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When to put (or keep) things in your script vs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2DDA-D8D7-BB79-2907-D8BA4EBD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686"/>
            <a:ext cx="10515600" cy="4351338"/>
          </a:xfrm>
        </p:spPr>
        <p:txBody>
          <a:bodyPr>
            <a:normAutofit/>
          </a:bodyPr>
          <a:lstStyle/>
          <a:p>
            <a:r>
              <a:rPr lang="en-NZ"/>
              <a:t>Script = things you want to rerun next time you open </a:t>
            </a:r>
            <a:r>
              <a:rPr lang="en-NZ" err="1"/>
              <a:t>Rstudio</a:t>
            </a:r>
            <a:endParaRPr lang="en-NZ"/>
          </a:p>
          <a:p>
            <a:r>
              <a:rPr lang="en-NZ"/>
              <a:t>Console = things you just need to check for now and don’t need to reproduce later</a:t>
            </a:r>
          </a:p>
          <a:p>
            <a:endParaRPr lang="en-NZ"/>
          </a:p>
          <a:p>
            <a:endParaRPr lang="en-NZ"/>
          </a:p>
          <a:p>
            <a:endParaRPr lang="en-NZ"/>
          </a:p>
          <a:p>
            <a:pPr marL="0" indent="0">
              <a:buNone/>
            </a:pPr>
            <a:endParaRPr lang="en-NZ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A24BA3-24AD-79AE-8F9F-AC2CC1332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73" y="4041666"/>
            <a:ext cx="5432551" cy="20280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FC84B1-6FAE-2AC3-BFAA-5FA875AD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382" y="4054805"/>
            <a:ext cx="4591691" cy="19338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2B1B5D-6A84-F1ED-BCDE-15843227B611}"/>
              </a:ext>
            </a:extLst>
          </p:cNvPr>
          <p:cNvSpPr txBox="1"/>
          <p:nvPr/>
        </p:nvSpPr>
        <p:spPr>
          <a:xfrm>
            <a:off x="7012382" y="3576363"/>
            <a:ext cx="20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u="sng"/>
              <a:t>Console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FFF50-6EE4-F47B-5E55-B13543D5539E}"/>
              </a:ext>
            </a:extLst>
          </p:cNvPr>
          <p:cNvSpPr txBox="1"/>
          <p:nvPr/>
        </p:nvSpPr>
        <p:spPr>
          <a:xfrm>
            <a:off x="1088473" y="3576363"/>
            <a:ext cx="202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u="sng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3558655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DE12-CC47-6E02-1CD5-08A93B4D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D5551-6C94-DED9-2F21-C1024CFD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>
                <a:hlinkClick r:id="rId2"/>
              </a:rPr>
              <a:t>Style guidelines in R</a:t>
            </a:r>
            <a:endParaRPr lang="en-NZ"/>
          </a:p>
          <a:p>
            <a:r>
              <a:rPr lang="en-NZ">
                <a:hlinkClick r:id="rId3"/>
              </a:rPr>
              <a:t>Blog on project-oriented workflows</a:t>
            </a:r>
            <a:endParaRPr lang="en-NZ"/>
          </a:p>
          <a:p>
            <a:r>
              <a:rPr lang="en-NZ"/>
              <a:t>ChatGPT and Google</a:t>
            </a:r>
          </a:p>
          <a:p>
            <a:pPr lvl="1"/>
            <a:r>
              <a:rPr lang="en-NZ">
                <a:hlinkClick r:id="rId4"/>
              </a:rPr>
              <a:t>Article on suggestions for how to best utilize ChatGPT</a:t>
            </a:r>
            <a:endParaRPr lang="en-NZ"/>
          </a:p>
          <a:p>
            <a:pPr lvl="2"/>
            <a:r>
              <a:rPr lang="en-NZ"/>
              <a:t>When first starting out, if you wouldn’t be able to explain what the code is doing, try not to use it—or ask someone to help you understand</a:t>
            </a:r>
          </a:p>
          <a:p>
            <a:pPr lvl="3"/>
            <a:r>
              <a:rPr lang="en-NZ"/>
              <a:t>ChatGPT will give you functions, for loops, etc. These are more advanced techniques that you will need to write yourself some day</a:t>
            </a:r>
          </a:p>
          <a:p>
            <a:r>
              <a:rPr lang="en-NZ"/>
              <a:t>Each other!</a:t>
            </a:r>
          </a:p>
          <a:p>
            <a:pPr lvl="3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6326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5FEC-7D39-4D40-A86D-E2A2A3BD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Let’s go to a working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0DA842-CE19-2836-C24F-0124C4144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Link here to a </a:t>
            </a:r>
            <a:r>
              <a:rPr lang="en-NZ" dirty="0" err="1"/>
              <a:t>Github</a:t>
            </a:r>
            <a:r>
              <a:rPr lang="en-NZ" dirty="0"/>
              <a:t> repository: </a:t>
            </a:r>
            <a:r>
              <a:rPr lang="en-NZ" dirty="0">
                <a:highlight>
                  <a:srgbClr val="FFFF00"/>
                </a:highlight>
              </a:rPr>
              <a:t>https://github.com/wwoelmer/R_Workshop_UoW_2024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Create a project using an existing directory (where you unzipped the folder)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Open the script “Lesson1_Fundamentals_of_R.R” in RStudio</a:t>
            </a:r>
          </a:p>
          <a:p>
            <a:pPr lvl="1"/>
            <a:r>
              <a:rPr lang="en-NZ" dirty="0"/>
              <a:t>Install some packages</a:t>
            </a:r>
          </a:p>
          <a:p>
            <a:pPr lvl="1"/>
            <a:r>
              <a:rPr lang="en-NZ" dirty="0"/>
              <a:t>Create new object in R</a:t>
            </a:r>
          </a:p>
          <a:p>
            <a:pPr lvl="1"/>
            <a:r>
              <a:rPr lang="en-NZ" dirty="0"/>
              <a:t>Read in a .csv and a .</a:t>
            </a:r>
            <a:r>
              <a:rPr lang="en-NZ" dirty="0" err="1"/>
              <a:t>xls</a:t>
            </a:r>
            <a:r>
              <a:rPr lang="en-NZ" dirty="0"/>
              <a:t> file</a:t>
            </a:r>
          </a:p>
          <a:p>
            <a:pPr lvl="1"/>
            <a:r>
              <a:rPr lang="en-NZ" dirty="0"/>
              <a:t>Look at help documentation for a function</a:t>
            </a:r>
          </a:p>
        </p:txBody>
      </p:sp>
    </p:spTree>
    <p:extLst>
      <p:ext uri="{BB962C8B-B14F-4D97-AF65-F5344CB8AC3E}">
        <p14:creationId xmlns:p14="http://schemas.microsoft.com/office/powerpoint/2010/main" val="1710418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0441" cy="4351338"/>
          </a:xfrm>
        </p:spPr>
        <p:txBody>
          <a:bodyPr/>
          <a:lstStyle/>
          <a:p>
            <a:r>
              <a:rPr lang="en-NZ"/>
              <a:t>Step 1: Open RStudio</a:t>
            </a:r>
          </a:p>
          <a:p>
            <a:r>
              <a:rPr lang="en-NZ"/>
              <a:t>Step 2: Select “New Project” in upper right in </a:t>
            </a:r>
            <a:r>
              <a:rPr lang="en-NZ" err="1"/>
              <a:t>Rstudio</a:t>
            </a:r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0688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2587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063" cy="4351338"/>
          </a:xfrm>
        </p:spPr>
        <p:txBody>
          <a:bodyPr/>
          <a:lstStyle/>
          <a:p>
            <a:r>
              <a:rPr lang="en-NZ"/>
              <a:t>Step 1: Open RStudio</a:t>
            </a:r>
          </a:p>
          <a:p>
            <a:r>
              <a:rPr lang="en-NZ"/>
              <a:t>Step 2: Select “New Project” in upper right in </a:t>
            </a:r>
            <a:r>
              <a:rPr lang="en-NZ" err="1"/>
              <a:t>Rstudio</a:t>
            </a:r>
            <a:endParaRPr lang="en-NZ"/>
          </a:p>
          <a:p>
            <a:r>
              <a:rPr lang="en-NZ"/>
              <a:t>Step 3: Select “Existing Directory” -&gt; Navigate to where you unzipped the folder on your PC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7" y="1086313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9086177" y="1351484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929CF-9B8E-8F07-29F1-79A8D3F59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02" y="1825625"/>
            <a:ext cx="5077534" cy="3639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03813D-D939-CB7A-C9D1-F84BA0F5C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394" y="3218942"/>
            <a:ext cx="4829324" cy="34290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E6F226-1EB5-9D51-CF9B-78DF377F74BE}"/>
              </a:ext>
            </a:extLst>
          </p:cNvPr>
          <p:cNvSpPr/>
          <p:nvPr/>
        </p:nvSpPr>
        <p:spPr>
          <a:xfrm>
            <a:off x="7979435" y="3994031"/>
            <a:ext cx="3777284" cy="5434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8936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F43088-DE23-6A11-7503-4705D9B9A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463" y="2558280"/>
            <a:ext cx="6649378" cy="1924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B0246F-D1B0-0CB9-6421-9635A9E7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File structure in R should look like this (but on your computer)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C38F7-FE60-79F3-089D-EC254FE3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5DF49-1824-A03D-C8C0-23701BEADE0E}"/>
              </a:ext>
            </a:extLst>
          </p:cNvPr>
          <p:cNvSpPr/>
          <p:nvPr/>
        </p:nvSpPr>
        <p:spPr>
          <a:xfrm>
            <a:off x="2014860" y="2999232"/>
            <a:ext cx="5126603" cy="310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1678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DA87-3EEE-5DB4-E312-14EE30A1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Some “homework”…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6161-D9D6-E141-9BDC-BFE98A04D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Download Lesson 2 (LINK) and create a project in R</a:t>
            </a:r>
          </a:p>
          <a:p>
            <a:endParaRPr lang="en-NZ" dirty="0"/>
          </a:p>
          <a:p>
            <a:r>
              <a:rPr lang="en-NZ" dirty="0"/>
              <a:t>Run </a:t>
            </a:r>
            <a:r>
              <a:rPr lang="en-NZ" dirty="0">
                <a:latin typeface="Aptos (Body)"/>
              </a:rPr>
              <a:t>through </a:t>
            </a:r>
            <a:r>
              <a:rPr lang="en-NZ" kern="100" dirty="0">
                <a:effectLst/>
                <a:latin typeface="Aptos (Body)"/>
                <a:ea typeface="Aptos" panose="020B0004020202020204" pitchFamily="34" charset="0"/>
                <a:cs typeface="Times New Roman" panose="02020603050405020304" pitchFamily="18" charset="0"/>
              </a:rPr>
              <a:t>Data Carpentries, Data analysis and visualization in R for Ecologists: </a:t>
            </a:r>
            <a:r>
              <a:rPr lang="en-NZ" u="sng" kern="100" dirty="0">
                <a:solidFill>
                  <a:srgbClr val="467886"/>
                </a:solidFill>
                <a:effectLst/>
                <a:latin typeface="Aptos (Body)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https://datacarpentry.org/R-ecology-lesson/index.html</a:t>
            </a:r>
            <a:endParaRPr lang="en-NZ" u="sng" kern="100" dirty="0">
              <a:solidFill>
                <a:srgbClr val="467886"/>
              </a:solidFill>
              <a:effectLst/>
              <a:latin typeface="Aptos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NZ" kern="100" dirty="0">
              <a:effectLst/>
              <a:latin typeface="Aptos (Body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21439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C0BC-2C00-7361-BF21-0DB376722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Extra files for different lessons if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97174-6BED-B804-44A8-72115329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0989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DB8A-C086-59AC-6A2D-0D97ECA3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What is </a:t>
            </a:r>
            <a:r>
              <a:rPr lang="en-NZ" err="1"/>
              <a:t>RLakeAnalyzer</a:t>
            </a:r>
            <a:r>
              <a:rPr lang="en-NZ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F648-2490-1BE4-D52B-61CA60439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4910" cy="4351338"/>
          </a:xfrm>
        </p:spPr>
        <p:txBody>
          <a:bodyPr>
            <a:normAutofit fontScale="85000" lnSpcReduction="10000"/>
          </a:bodyPr>
          <a:lstStyle/>
          <a:p>
            <a:r>
              <a:rPr lang="en-NZ"/>
              <a:t>A set of tools for calculating common physical lake metrics in R (e.g., heatmaps, thermocline depth, Schmidt stability)</a:t>
            </a:r>
          </a:p>
          <a:p>
            <a:r>
              <a:rPr lang="en-NZ"/>
              <a:t>Part of GLEON (Global Lake Ecological Observatory Network) project that was led primarily by PhD students originally in 2011 and has been continuously updated</a:t>
            </a:r>
          </a:p>
          <a:p>
            <a:r>
              <a:rPr lang="en-NZ"/>
              <a:t>The code underlying the package and a couple examples can be found here: </a:t>
            </a:r>
            <a:r>
              <a:rPr lang="en-NZ">
                <a:hlinkClick r:id="rId2"/>
              </a:rPr>
              <a:t>https://github.com/GLEON/rLakeAnalyzer</a:t>
            </a:r>
            <a:endParaRPr lang="en-NZ"/>
          </a:p>
          <a:p>
            <a:r>
              <a:rPr lang="en-NZ"/>
              <a:t>A description of functions here: </a:t>
            </a:r>
            <a:r>
              <a:rPr lang="en-NZ">
                <a:hlinkClick r:id="rId3"/>
              </a:rPr>
              <a:t>https://cran.r-project.org/web/packages/rLakeAnalyzer/rLakeAnalyzer.pdf</a:t>
            </a:r>
            <a:r>
              <a:rPr lang="en-NZ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6C0C8-7714-C8EF-27A4-44D256D5B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174" y="1516738"/>
            <a:ext cx="4287221" cy="2178185"/>
          </a:xfrm>
          <a:prstGeom prst="rect">
            <a:avLst/>
          </a:prstGeom>
        </p:spPr>
      </p:pic>
      <p:pic>
        <p:nvPicPr>
          <p:cNvPr id="1026" name="Picture 2" descr="Global Lake Ecological Observatory Network">
            <a:extLst>
              <a:ext uri="{FF2B5EF4-FFF2-40B4-BE49-F238E27FC236}">
                <a16:creationId xmlns:a16="http://schemas.microsoft.com/office/drawing/2014/main" id="{FC235554-E341-AC81-0C63-B72EBD344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403383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4007-10B0-487D-8AC0-75065DFE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 Project for Statistical Computing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09D5-DF8E-476D-8BDE-3EBB2404D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51" y="1661020"/>
            <a:ext cx="10783349" cy="4608222"/>
          </a:xfrm>
        </p:spPr>
        <p:txBody>
          <a:bodyPr>
            <a:normAutofit lnSpcReduction="10000"/>
          </a:bodyPr>
          <a:lstStyle/>
          <a:p>
            <a:r>
              <a:rPr lang="en-US"/>
              <a:t>R is a free software environment for statistical computing and graphics.</a:t>
            </a:r>
          </a:p>
          <a:p>
            <a:r>
              <a:rPr lang="en-US"/>
              <a:t>Early development in 1991 by statisticians Ross Ihaka and Robert Gentleman at the University of Auckland, New Zealand, oldest release in 1997.</a:t>
            </a:r>
          </a:p>
          <a:p>
            <a:r>
              <a:rPr lang="en-US"/>
              <a:t>Users have created packages to augment the functions of the R language.</a:t>
            </a:r>
          </a:p>
          <a:p>
            <a:r>
              <a:rPr lang="en-US"/>
              <a:t>R has local communities worldwide for users to network, share ideas, and learn.</a:t>
            </a:r>
          </a:p>
          <a:p>
            <a:r>
              <a:rPr lang="en-US"/>
              <a:t>Troubleshooting is ‘easy’ through a worldwide network of likeminded people.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3627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A5FC-2896-95F8-7829-E4295F4D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Installing </a:t>
            </a:r>
            <a:r>
              <a:rPr lang="en-NZ" err="1"/>
              <a:t>Rtools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93B20-9146-6FC0-F852-42268665C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NZ" err="1"/>
              <a:t>Rtools</a:t>
            </a:r>
            <a:r>
              <a:rPr lang="en-NZ"/>
              <a:t> is needed for downloading packages which need </a:t>
            </a:r>
            <a:r>
              <a:rPr lang="en-NZ" err="1"/>
              <a:t>compilationg</a:t>
            </a:r>
            <a:r>
              <a:rPr lang="en-NZ"/>
              <a:t> (i.e., those that are not on CRAN, custom packages which someone has built)</a:t>
            </a:r>
          </a:p>
          <a:p>
            <a:r>
              <a:rPr lang="en-NZ"/>
              <a:t>Download </a:t>
            </a:r>
            <a:r>
              <a:rPr lang="en-NZ" err="1"/>
              <a:t>Rtools</a:t>
            </a:r>
            <a:r>
              <a:rPr lang="en-NZ"/>
              <a:t> from here: </a:t>
            </a:r>
            <a:r>
              <a:rPr lang="en-NZ">
                <a:hlinkClick r:id="rId2"/>
              </a:rPr>
              <a:t>https://cran.r-project.org/bin/windows/Rtools/rtools44/rtools.html</a:t>
            </a:r>
            <a:endParaRPr lang="en-NZ"/>
          </a:p>
          <a:p>
            <a:r>
              <a:rPr lang="en-NZ"/>
              <a:t>Then run </a:t>
            </a:r>
          </a:p>
          <a:p>
            <a:pPr lvl="1"/>
            <a:r>
              <a:rPr lang="en-NZ"/>
              <a:t>system("g++ --version")</a:t>
            </a:r>
          </a:p>
          <a:p>
            <a:pPr lvl="1"/>
            <a:r>
              <a:rPr lang="en-NZ"/>
              <a:t>In </a:t>
            </a:r>
            <a:r>
              <a:rPr lang="en-NZ" err="1"/>
              <a:t>rstudio</a:t>
            </a:r>
            <a:r>
              <a:rPr lang="en-NZ"/>
              <a:t>. If you get a single number (127) that means </a:t>
            </a:r>
            <a:r>
              <a:rPr lang="en-NZ" err="1"/>
              <a:t>Rtools</a:t>
            </a:r>
            <a:r>
              <a:rPr lang="en-NZ"/>
              <a:t> is not properly installed. If you get an output like that below, it worked!</a:t>
            </a:r>
          </a:p>
          <a:p>
            <a:pPr lvl="1"/>
            <a:endParaRPr lang="en-NZ"/>
          </a:p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51B84-EB45-B112-5FB4-4FD4BA07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917" y="5524409"/>
            <a:ext cx="607779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AA43-C8BC-4002-A333-35F12F1D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48"/>
            <a:ext cx="10515600" cy="1325563"/>
          </a:xfrm>
        </p:spPr>
        <p:txBody>
          <a:bodyPr/>
          <a:lstStyle/>
          <a:p>
            <a:r>
              <a:rPr lang="en-US"/>
              <a:t>Worldwide support</a:t>
            </a:r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C2BD1-D4FE-4CCF-83A3-1266BBE1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" y="1104576"/>
            <a:ext cx="6753138" cy="1481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D33E42-6DC4-4826-A289-0878776E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800" y="1487973"/>
            <a:ext cx="6106524" cy="1555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9D652-A5A5-4144-A46D-CDD189F58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37" y="3426449"/>
            <a:ext cx="6593746" cy="1235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FC71FC-FA5D-404C-A580-23FBDC5A4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37" y="5191552"/>
            <a:ext cx="9202434" cy="1390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B28A25-5AB9-4471-B7DD-A795CD8B6A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3694" y="3143838"/>
            <a:ext cx="4983354" cy="1902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96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290B-9F6A-42BC-920F-E04A33CD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/>
              <a:t>RStudio as a user interface</a:t>
            </a:r>
            <a:endParaRPr lang="en-NZ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16E7A9E-BE97-45C8-A002-55F4C24B3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883" y="1031330"/>
            <a:ext cx="9270717" cy="56371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F5A6E1-59D2-3FCA-3C77-AE89121AB68A}"/>
              </a:ext>
            </a:extLst>
          </p:cNvPr>
          <p:cNvSpPr txBox="1"/>
          <p:nvPr/>
        </p:nvSpPr>
        <p:spPr>
          <a:xfrm>
            <a:off x="4986556" y="2273417"/>
            <a:ext cx="944461" cy="430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050">
                <a:latin typeface="Arial" panose="020B0604020202020204" pitchFamily="34" charset="0"/>
                <a:cs typeface="Arial" panose="020B0604020202020204" pitchFamily="34" charset="0"/>
              </a:rPr>
              <a:t>Can also hit “</a:t>
            </a:r>
            <a:r>
              <a:rPr lang="en-NZ" sz="1050" err="1">
                <a:latin typeface="Arial" panose="020B0604020202020204" pitchFamily="34" charset="0"/>
                <a:cs typeface="Arial" panose="020B0604020202020204" pitchFamily="34" charset="0"/>
              </a:rPr>
              <a:t>Ctrl+Enter</a:t>
            </a:r>
            <a:r>
              <a:rPr lang="en-NZ" sz="105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880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2485-DFDC-4BBF-98D8-480895F2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code basics</a:t>
            </a:r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5C7B7-632F-4FC1-94FA-4470F4D8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16" y="1874634"/>
            <a:ext cx="1838582" cy="1867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53734A-D327-4DEE-B6A0-C2B0CF2B98BB}"/>
              </a:ext>
            </a:extLst>
          </p:cNvPr>
          <p:cNvSpPr txBox="1"/>
          <p:nvPr/>
        </p:nvSpPr>
        <p:spPr>
          <a:xfrm>
            <a:off x="587229" y="1506022"/>
            <a:ext cx="11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Operators</a:t>
            </a:r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09DDA1-BB6F-4D7F-BB6A-5791DC784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220" y="1246887"/>
            <a:ext cx="6049219" cy="215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257013-A0B9-4ACA-A42D-E7C1D2F6E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29" y="3894182"/>
            <a:ext cx="4870777" cy="2546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9F760C-C366-4D74-8830-895C8024E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220" y="3894182"/>
            <a:ext cx="6058746" cy="2610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272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BA41-0636-741F-6F3C-F6D75838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Project-oriented Workflows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63765-5ED4-207C-0F51-9BB570DC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4" y="3208454"/>
            <a:ext cx="5839640" cy="590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886480-5E18-3B1A-C9DD-BD7AF220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002"/>
          <a:stretch/>
        </p:blipFill>
        <p:spPr>
          <a:xfrm>
            <a:off x="7598990" y="1042467"/>
            <a:ext cx="4419828" cy="2257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9777C2-AEB0-55D1-BAA1-E7E220C3A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24" y="4152851"/>
            <a:ext cx="10402752" cy="362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72FE20-8720-DA85-C946-951CB6393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5185" y="478123"/>
            <a:ext cx="1133633" cy="457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87D5D12-4F82-B57D-9891-2A011ED7B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03" y="5152166"/>
            <a:ext cx="5172797" cy="495369"/>
          </a:xfrm>
          <a:prstGeom prst="rect">
            <a:avLst/>
          </a:prstGeom>
        </p:spPr>
      </p:pic>
      <p:pic>
        <p:nvPicPr>
          <p:cNvPr id="1026" name="Picture 2" descr="Thumbs Down Vector Art, Icons, and ...">
            <a:extLst>
              <a:ext uri="{FF2B5EF4-FFF2-40B4-BE49-F238E27FC236}">
                <a16:creationId xmlns:a16="http://schemas.microsoft.com/office/drawing/2014/main" id="{9CCBE4C5-79B6-5552-30A0-9C16440B4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077" y="3759261"/>
            <a:ext cx="1422923" cy="142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umbs Up Images Png Free PNG Images ...">
            <a:extLst>
              <a:ext uri="{FF2B5EF4-FFF2-40B4-BE49-F238E27FC236}">
                <a16:creationId xmlns:a16="http://schemas.microsoft.com/office/drawing/2014/main" id="{07EBE7D5-E719-2887-6853-54E08700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40" y="4763283"/>
            <a:ext cx="1422924" cy="15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55D4FF-FCBA-04B6-F1E7-5CDAAFA5944F}"/>
              </a:ext>
            </a:extLst>
          </p:cNvPr>
          <p:cNvSpPr txBox="1"/>
          <p:nvPr/>
        </p:nvSpPr>
        <p:spPr>
          <a:xfrm>
            <a:off x="1330035" y="1510728"/>
            <a:ext cx="53478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/>
              <a:t>Enables repeatability (for yourself)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000"/>
              <a:t>Enables reproducibility (for someone else)</a:t>
            </a:r>
          </a:p>
        </p:txBody>
      </p:sp>
    </p:spTree>
    <p:extLst>
      <p:ext uri="{BB962C8B-B14F-4D97-AF65-F5344CB8AC3E}">
        <p14:creationId xmlns:p14="http://schemas.microsoft.com/office/powerpoint/2010/main" val="117440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0441" cy="4351338"/>
          </a:xfrm>
        </p:spPr>
        <p:txBody>
          <a:bodyPr/>
          <a:lstStyle/>
          <a:p>
            <a:r>
              <a:rPr lang="en-NZ"/>
              <a:t>Step 1: Open RStudio</a:t>
            </a:r>
          </a:p>
          <a:p>
            <a:r>
              <a:rPr lang="en-NZ"/>
              <a:t>Step 2: Select “New Project” in upper right in </a:t>
            </a:r>
            <a:r>
              <a:rPr lang="en-NZ" err="1"/>
              <a:t>Rstudio</a:t>
            </a:r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79" y="1690688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741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55EA-E157-ED47-AA45-B3CED34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Setting up a “Project”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22BE-2708-1BDA-02F3-278D3F16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063" cy="4351338"/>
          </a:xfrm>
        </p:spPr>
        <p:txBody>
          <a:bodyPr/>
          <a:lstStyle/>
          <a:p>
            <a:r>
              <a:rPr lang="en-NZ"/>
              <a:t>Step 1: Open RStudio</a:t>
            </a:r>
          </a:p>
          <a:p>
            <a:r>
              <a:rPr lang="en-NZ"/>
              <a:t>Step 2: Select “New Project” in upper right in </a:t>
            </a:r>
            <a:r>
              <a:rPr lang="en-NZ" err="1"/>
              <a:t>Rstudio</a:t>
            </a:r>
            <a:endParaRPr lang="en-NZ"/>
          </a:p>
          <a:p>
            <a:r>
              <a:rPr lang="en-NZ"/>
              <a:t>Step 3: Select “New Directory” -&gt; “New Project”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345EF-C472-73E1-EA89-1FFD558B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97" y="1086313"/>
            <a:ext cx="3372321" cy="45440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D6393F-3CB5-4AB4-83CA-CCEFE10F3B52}"/>
              </a:ext>
            </a:extLst>
          </p:cNvPr>
          <p:cNvSpPr/>
          <p:nvPr/>
        </p:nvSpPr>
        <p:spPr>
          <a:xfrm>
            <a:off x="8735492" y="1952782"/>
            <a:ext cx="1968759" cy="25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98AF1-7323-55D3-F4AA-19ED812AA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782217" cy="330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739BA2-EF2A-9C89-AF7C-8162C9C2A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713" y="3765507"/>
            <a:ext cx="4258269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4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20f5dc3-9452-48e5-9b4f-888df42f7a2d}" enabled="0" method="" siteId="{220f5dc3-9452-48e5-9b4f-888df42f7a2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1469</Words>
  <Application>Microsoft Office PowerPoint</Application>
  <PresentationFormat>Widescreen</PresentationFormat>
  <Paragraphs>156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(Body)</vt:lpstr>
      <vt:lpstr>Aptos Display</vt:lpstr>
      <vt:lpstr>Arial</vt:lpstr>
      <vt:lpstr>Office Theme</vt:lpstr>
      <vt:lpstr>BOPRC R Lesson #1: Fundamentals of R</vt:lpstr>
      <vt:lpstr>Topics</vt:lpstr>
      <vt:lpstr>The R Project for Statistical Computing</vt:lpstr>
      <vt:lpstr>Worldwide support</vt:lpstr>
      <vt:lpstr>RStudio as a user interface</vt:lpstr>
      <vt:lpstr>R code basics</vt:lpstr>
      <vt:lpstr>Project-oriented Workflows</vt:lpstr>
      <vt:lpstr>Setting up a “Project” in R</vt:lpstr>
      <vt:lpstr>Setting up a “Project” in R</vt:lpstr>
      <vt:lpstr>Setting up a “Project” in R</vt:lpstr>
      <vt:lpstr>Setting up a “Project” in R</vt:lpstr>
      <vt:lpstr>File structure in R should look like this</vt:lpstr>
      <vt:lpstr>How to use projects</vt:lpstr>
      <vt:lpstr>Manuscript within a project</vt:lpstr>
      <vt:lpstr>Best practices in R</vt:lpstr>
      <vt:lpstr>Naming things in R</vt:lpstr>
      <vt:lpstr>Tips and tricks…</vt:lpstr>
      <vt:lpstr>When to put (or keep) things in your script vs in the console</vt:lpstr>
      <vt:lpstr>When to put (or keep) things in your script vs in the console</vt:lpstr>
      <vt:lpstr>When to put (or keep) things in your script vs in the console</vt:lpstr>
      <vt:lpstr>When to put (or keep) things in your script vs in the console</vt:lpstr>
      <vt:lpstr>Useful resources</vt:lpstr>
      <vt:lpstr>Let’s go to a working example</vt:lpstr>
      <vt:lpstr>Setting up a “Project” in R</vt:lpstr>
      <vt:lpstr>Setting up a “Project” in R</vt:lpstr>
      <vt:lpstr>File structure in R should look like this (but on your computer)</vt:lpstr>
      <vt:lpstr>Some “homework”…</vt:lpstr>
      <vt:lpstr>Extra files for different lessons if needed</vt:lpstr>
      <vt:lpstr>What is RLakeAnalyzer?</vt:lpstr>
      <vt:lpstr>Installing Rtools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Whitney Woelmer</dc:creator>
  <cp:lastModifiedBy>Whitney Woelmer</cp:lastModifiedBy>
  <cp:revision>1</cp:revision>
  <dcterms:created xsi:type="dcterms:W3CDTF">2024-09-06T03:35:10Z</dcterms:created>
  <dcterms:modified xsi:type="dcterms:W3CDTF">2025-03-31T22:37:45Z</dcterms:modified>
</cp:coreProperties>
</file>