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10" r:id="rId4"/>
    <p:sldId id="520" r:id="rId5"/>
    <p:sldId id="521" r:id="rId6"/>
    <p:sldId id="522" r:id="rId7"/>
    <p:sldId id="524" r:id="rId8"/>
    <p:sldId id="525" r:id="rId9"/>
    <p:sldId id="527" r:id="rId10"/>
    <p:sldId id="526" r:id="rId11"/>
    <p:sldId id="528" r:id="rId12"/>
    <p:sldId id="529" r:id="rId13"/>
    <p:sldId id="532" r:id="rId14"/>
    <p:sldId id="533" r:id="rId15"/>
    <p:sldId id="534" r:id="rId16"/>
    <p:sldId id="535" r:id="rId17"/>
    <p:sldId id="536" r:id="rId18"/>
    <p:sldId id="490" r:id="rId19"/>
    <p:sldId id="491" r:id="rId20"/>
    <p:sldId id="495" r:id="rId21"/>
    <p:sldId id="514" r:id="rId22"/>
    <p:sldId id="492" r:id="rId23"/>
    <p:sldId id="500" r:id="rId24"/>
    <p:sldId id="504" r:id="rId25"/>
    <p:sldId id="505" r:id="rId26"/>
    <p:sldId id="506" r:id="rId27"/>
    <p:sldId id="507" r:id="rId28"/>
    <p:sldId id="494" r:id="rId29"/>
    <p:sldId id="493" r:id="rId30"/>
    <p:sldId id="531" r:id="rId31"/>
    <p:sldId id="497" r:id="rId32"/>
    <p:sldId id="516" r:id="rId33"/>
    <p:sldId id="517" r:id="rId34"/>
    <p:sldId id="519" r:id="rId35"/>
    <p:sldId id="518" r:id="rId36"/>
    <p:sldId id="501" r:id="rId37"/>
    <p:sldId id="508" r:id="rId38"/>
    <p:sldId id="5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522B-6172-4F94-B25D-5926311B3CF4}" v="230" dt="2025-04-24T02:14:30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F242522B-6172-4F94-B25D-5926311B3CF4}"/>
    <pc:docChg chg="undo custSel addSld delSld modSld sldOrd">
      <pc:chgData name="Whitney Woelmer" userId="cc1e44da-7691-4c78-aceb-77bbb5a56163" providerId="ADAL" clId="{F242522B-6172-4F94-B25D-5926311B3CF4}" dt="2025-04-24T02:15:09.734" v="5059" actId="20577"/>
      <pc:docMkLst>
        <pc:docMk/>
      </pc:docMkLst>
      <pc:sldChg chg="addSp delSp modSp mod">
        <pc:chgData name="Whitney Woelmer" userId="cc1e44da-7691-4c78-aceb-77bbb5a56163" providerId="ADAL" clId="{F242522B-6172-4F94-B25D-5926311B3CF4}" dt="2025-04-23T22:50:17.924" v="1723" actId="732"/>
        <pc:sldMkLst>
          <pc:docMk/>
          <pc:sldMk cId="3948170987" sldId="256"/>
        </pc:sldMkLst>
        <pc:spChg chg="mod">
          <ac:chgData name="Whitney Woelmer" userId="cc1e44da-7691-4c78-aceb-77bbb5a56163" providerId="ADAL" clId="{F242522B-6172-4F94-B25D-5926311B3CF4}" dt="2025-03-31T21:19:30.518" v="57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F242522B-6172-4F94-B25D-5926311B3CF4}" dt="2025-03-31T21:18:59.438" v="52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F242522B-6172-4F94-B25D-5926311B3CF4}" dt="2025-04-23T22:50:17.924" v="1723" actId="732"/>
          <ac:picMkLst>
            <pc:docMk/>
            <pc:sldMk cId="3948170987" sldId="256"/>
            <ac:picMk id="4" creationId="{494A9F85-061E-9A8B-7D21-C5CECAB8D89E}"/>
          </ac:picMkLst>
        </pc:picChg>
      </pc:sldChg>
      <pc:sldChg chg="modSp mod">
        <pc:chgData name="Whitney Woelmer" userId="cc1e44da-7691-4c78-aceb-77bbb5a56163" providerId="ADAL" clId="{F242522B-6172-4F94-B25D-5926311B3CF4}" dt="2025-04-24T00:03:17.858" v="4052" actId="20577"/>
        <pc:sldMkLst>
          <pc:docMk/>
          <pc:sldMk cId="4106393768" sldId="257"/>
        </pc:sldMkLst>
        <pc:spChg chg="mod">
          <ac:chgData name="Whitney Woelmer" userId="cc1e44da-7691-4c78-aceb-77bbb5a56163" providerId="ADAL" clId="{F242522B-6172-4F94-B25D-5926311B3CF4}" dt="2025-04-24T00:03:17.858" v="4052" actId="20577"/>
          <ac:spMkLst>
            <pc:docMk/>
            <pc:sldMk cId="4106393768" sldId="257"/>
            <ac:spMk id="3" creationId="{B19E93A5-97F5-820C-D2C2-CEDE6A204914}"/>
          </ac:spMkLst>
        </pc:spChg>
      </pc:sldChg>
      <pc:sldChg chg="del">
        <pc:chgData name="Whitney Woelmer" userId="cc1e44da-7691-4c78-aceb-77bbb5a56163" providerId="ADAL" clId="{F242522B-6172-4F94-B25D-5926311B3CF4}" dt="2025-04-23T22:45:24.716" v="1647" actId="47"/>
        <pc:sldMkLst>
          <pc:docMk/>
          <pc:sldMk cId="4167962273" sldId="258"/>
        </pc:sldMkLst>
      </pc:sldChg>
      <pc:sldChg chg="addSp delSp modSp del mod ord">
        <pc:chgData name="Whitney Woelmer" userId="cc1e44da-7691-4c78-aceb-77bbb5a56163" providerId="ADAL" clId="{F242522B-6172-4F94-B25D-5926311B3CF4}" dt="2025-04-23T23:16:44.088" v="2509" actId="47"/>
        <pc:sldMkLst>
          <pc:docMk/>
          <pc:sldMk cId="1218801410" sldId="259"/>
        </pc:sldMkLst>
        <pc:picChg chg="add del">
          <ac:chgData name="Whitney Woelmer" userId="cc1e44da-7691-4c78-aceb-77bbb5a56163" providerId="ADAL" clId="{F242522B-6172-4F94-B25D-5926311B3CF4}" dt="2025-04-23T23:02:46.300" v="1836" actId="478"/>
          <ac:picMkLst>
            <pc:docMk/>
            <pc:sldMk cId="1218801410" sldId="259"/>
            <ac:picMk id="5" creationId="{1758AA46-8990-0B2B-AA04-A677C1AACC3D}"/>
          </ac:picMkLst>
        </pc:picChg>
        <pc:picChg chg="mod">
          <ac:chgData name="Whitney Woelmer" userId="cc1e44da-7691-4c78-aceb-77bbb5a56163" providerId="ADAL" clId="{F242522B-6172-4F94-B25D-5926311B3CF4}" dt="2025-04-23T23:03:13.651" v="1843" actId="1076"/>
          <ac:picMkLst>
            <pc:docMk/>
            <pc:sldMk cId="1218801410" sldId="259"/>
            <ac:picMk id="8" creationId="{E16E7A9E-BE97-45C8-A002-55F4C24B35A5}"/>
          </ac:picMkLst>
        </pc:picChg>
      </pc:sldChg>
      <pc:sldChg chg="del">
        <pc:chgData name="Whitney Woelmer" userId="cc1e44da-7691-4c78-aceb-77bbb5a56163" providerId="ADAL" clId="{F242522B-6172-4F94-B25D-5926311B3CF4}" dt="2025-04-23T23:37:21.430" v="3615" actId="47"/>
        <pc:sldMkLst>
          <pc:docMk/>
          <pc:sldMk cId="3372727847" sldId="475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1747411298" sldId="480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3513143537" sldId="481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795841240" sldId="483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803767791" sldId="484"/>
        </pc:sldMkLst>
      </pc:sldChg>
      <pc:sldChg chg="del">
        <pc:chgData name="Whitney Woelmer" userId="cc1e44da-7691-4c78-aceb-77bbb5a56163" providerId="ADAL" clId="{F242522B-6172-4F94-B25D-5926311B3CF4}" dt="2025-04-23T23:12:57.521" v="2508" actId="47"/>
        <pc:sldMkLst>
          <pc:docMk/>
          <pc:sldMk cId="1720701469" sldId="489"/>
        </pc:sldMkLst>
      </pc:sldChg>
      <pc:sldChg chg="delSp modSp mod ord">
        <pc:chgData name="Whitney Woelmer" userId="cc1e44da-7691-4c78-aceb-77bbb5a56163" providerId="ADAL" clId="{F242522B-6172-4F94-B25D-5926311B3CF4}" dt="2025-04-24T00:08:16.980" v="4211" actId="1076"/>
        <pc:sldMkLst>
          <pc:docMk/>
          <pc:sldMk cId="109847312" sldId="490"/>
        </pc:sldMkLst>
        <pc:spChg chg="mod">
          <ac:chgData name="Whitney Woelmer" userId="cc1e44da-7691-4c78-aceb-77bbb5a56163" providerId="ADAL" clId="{F242522B-6172-4F94-B25D-5926311B3CF4}" dt="2025-04-24T00:08:16.980" v="4211" actId="1076"/>
          <ac:spMkLst>
            <pc:docMk/>
            <pc:sldMk cId="109847312" sldId="490"/>
            <ac:spMk id="2" creationId="{F02609FF-25DA-ADDD-2C6B-995478744182}"/>
          </ac:spMkLst>
        </pc:spChg>
        <pc:spChg chg="del mod">
          <ac:chgData name="Whitney Woelmer" userId="cc1e44da-7691-4c78-aceb-77bbb5a56163" providerId="ADAL" clId="{F242522B-6172-4F94-B25D-5926311B3CF4}" dt="2025-04-24T00:07:49.796" v="4208" actId="478"/>
          <ac:spMkLst>
            <pc:docMk/>
            <pc:sldMk cId="109847312" sldId="490"/>
            <ac:spMk id="3" creationId="{3E39AE31-D10B-8AF6-2409-C9471B8BA189}"/>
          </ac:spMkLst>
        </pc:spChg>
        <pc:graphicFrameChg chg="mod modGraphic">
          <ac:chgData name="Whitney Woelmer" userId="cc1e44da-7691-4c78-aceb-77bbb5a56163" providerId="ADAL" clId="{F242522B-6172-4F94-B25D-5926311B3CF4}" dt="2025-04-24T00:07:30.163" v="4207" actId="20577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modSp mod">
        <pc:chgData name="Whitney Woelmer" userId="cc1e44da-7691-4c78-aceb-77bbb5a56163" providerId="ADAL" clId="{F242522B-6172-4F94-B25D-5926311B3CF4}" dt="2025-04-23T23:55:10.992" v="4006" actId="20577"/>
        <pc:sldMkLst>
          <pc:docMk/>
          <pc:sldMk cId="1710418133" sldId="493"/>
        </pc:sldMkLst>
        <pc:spChg chg="mod">
          <ac:chgData name="Whitney Woelmer" userId="cc1e44da-7691-4c78-aceb-77bbb5a56163" providerId="ADAL" clId="{F242522B-6172-4F94-B25D-5926311B3CF4}" dt="2025-04-23T23:55:10.992" v="4006" actId="20577"/>
          <ac:spMkLst>
            <pc:docMk/>
            <pc:sldMk cId="1710418133" sldId="493"/>
            <ac:spMk id="5" creationId="{A00DA842-CE19-2836-C24F-0124C4144507}"/>
          </ac:spMkLst>
        </pc:spChg>
      </pc:sldChg>
      <pc:sldChg chg="modSp mod">
        <pc:chgData name="Whitney Woelmer" userId="cc1e44da-7691-4c78-aceb-77bbb5a56163" providerId="ADAL" clId="{F242522B-6172-4F94-B25D-5926311B3CF4}" dt="2025-04-23T23:38:59.087" v="3618" actId="313"/>
        <pc:sldMkLst>
          <pc:docMk/>
          <pc:sldMk cId="776326194" sldId="494"/>
        </pc:sldMkLst>
        <pc:spChg chg="mod">
          <ac:chgData name="Whitney Woelmer" userId="cc1e44da-7691-4c78-aceb-77bbb5a56163" providerId="ADAL" clId="{F242522B-6172-4F94-B25D-5926311B3CF4}" dt="2025-04-23T23:38:59.087" v="3618" actId="313"/>
          <ac:spMkLst>
            <pc:docMk/>
            <pc:sldMk cId="776326194" sldId="494"/>
            <ac:spMk id="3" creationId="{891D5551-6C94-DED9-2F21-C1024CFDCC13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645619930" sldId="496"/>
        </pc:sldMkLst>
      </pc:sldChg>
      <pc:sldChg chg="modSp mod">
        <pc:chgData name="Whitney Woelmer" userId="cc1e44da-7691-4c78-aceb-77bbb5a56163" providerId="ADAL" clId="{F242522B-6172-4F94-B25D-5926311B3CF4}" dt="2025-03-31T22:06:09.589" v="540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F242522B-6172-4F94-B25D-5926311B3CF4}" dt="2025-03-31T22:06:09.589" v="540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1985257811" sldId="498"/>
        </pc:sldMkLst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757547828" sldId="499"/>
        </pc:sldMkLst>
      </pc:sldChg>
      <pc:sldChg chg="modSp mod">
        <pc:chgData name="Whitney Woelmer" userId="cc1e44da-7691-4c78-aceb-77bbb5a56163" providerId="ADAL" clId="{F242522B-6172-4F94-B25D-5926311B3CF4}" dt="2025-03-31T22:07:19.403" v="620" actId="20577"/>
        <pc:sldMkLst>
          <pc:docMk/>
          <pc:sldMk cId="990989293" sldId="501"/>
        </pc:sldMkLst>
        <pc:spChg chg="mod">
          <ac:chgData name="Whitney Woelmer" userId="cc1e44da-7691-4c78-aceb-77bbb5a56163" providerId="ADAL" clId="{F242522B-6172-4F94-B25D-5926311B3CF4}" dt="2025-03-31T22:07:19.403" v="620" actId="20577"/>
          <ac:spMkLst>
            <pc:docMk/>
            <pc:sldMk cId="990989293" sldId="501"/>
            <ac:spMk id="2" creationId="{4FB7C0BC-2C00-7361-BF21-0DB3767226A5}"/>
          </ac:spMkLst>
        </pc:spChg>
      </pc:sldChg>
      <pc:sldChg chg="ord">
        <pc:chgData name="Whitney Woelmer" userId="cc1e44da-7691-4c78-aceb-77bbb5a56163" providerId="ADAL" clId="{F242522B-6172-4F94-B25D-5926311B3CF4}" dt="2025-03-31T22:07:10.736" v="576"/>
        <pc:sldMkLst>
          <pc:docMk/>
          <pc:sldMk cId="164994360" sldId="508"/>
        </pc:sldMkLst>
      </pc:sldChg>
      <pc:sldChg chg="del">
        <pc:chgData name="Whitney Woelmer" userId="cc1e44da-7691-4c78-aceb-77bbb5a56163" providerId="ADAL" clId="{F242522B-6172-4F94-B25D-5926311B3CF4}" dt="2025-03-31T21:59:16.063" v="241" actId="47"/>
        <pc:sldMkLst>
          <pc:docMk/>
          <pc:sldMk cId="2779063014" sldId="509"/>
        </pc:sldMkLst>
      </pc:sldChg>
      <pc:sldChg chg="addSp delSp modSp mod">
        <pc:chgData name="Whitney Woelmer" userId="cc1e44da-7691-4c78-aceb-77bbb5a56163" providerId="ADAL" clId="{F242522B-6172-4F94-B25D-5926311B3CF4}" dt="2025-04-23T22:54:16.963" v="1756" actId="1076"/>
        <pc:sldMkLst>
          <pc:docMk/>
          <pc:sldMk cId="1383627114" sldId="510"/>
        </pc:sldMkLst>
        <pc:spChg chg="mod">
          <ac:chgData name="Whitney Woelmer" userId="cc1e44da-7691-4c78-aceb-77bbb5a56163" providerId="ADAL" clId="{F242522B-6172-4F94-B25D-5926311B3CF4}" dt="2025-04-23T22:16:03.709" v="1045" actId="20577"/>
          <ac:spMkLst>
            <pc:docMk/>
            <pc:sldMk cId="1383627114" sldId="510"/>
            <ac:spMk id="2" creationId="{000B4007-10B0-487D-8AC0-75065DFE0876}"/>
          </ac:spMkLst>
        </pc:spChg>
        <pc:spChg chg="mod">
          <ac:chgData name="Whitney Woelmer" userId="cc1e44da-7691-4c78-aceb-77bbb5a56163" providerId="ADAL" clId="{F242522B-6172-4F94-B25D-5926311B3CF4}" dt="2025-04-23T22:39:17.904" v="1419" actId="20577"/>
          <ac:spMkLst>
            <pc:docMk/>
            <pc:sldMk cId="1383627114" sldId="510"/>
            <ac:spMk id="3" creationId="{93D009D5-DF8E-476D-8BDE-3EBB2404D4B2}"/>
          </ac:spMkLst>
        </pc:spChg>
        <pc:spChg chg="add mod">
          <ac:chgData name="Whitney Woelmer" userId="cc1e44da-7691-4c78-aceb-77bbb5a56163" providerId="ADAL" clId="{F242522B-6172-4F94-B25D-5926311B3CF4}" dt="2025-04-23T22:54:16.963" v="1756" actId="1076"/>
          <ac:spMkLst>
            <pc:docMk/>
            <pc:sldMk cId="1383627114" sldId="510"/>
            <ac:spMk id="4" creationId="{2F7F0186-4D28-59DD-3CBC-0E74084EA720}"/>
          </ac:spMkLst>
        </pc:spChg>
        <pc:picChg chg="add del mod">
          <ac:chgData name="Whitney Woelmer" userId="cc1e44da-7691-4c78-aceb-77bbb5a56163" providerId="ADAL" clId="{F242522B-6172-4F94-B25D-5926311B3CF4}" dt="2025-04-23T22:36:38.018" v="1271" actId="478"/>
          <ac:picMkLst>
            <pc:docMk/>
            <pc:sldMk cId="1383627114" sldId="510"/>
            <ac:picMk id="1026" creationId="{DA77B7BF-CCF6-B3A3-5412-24927CED392D}"/>
          </ac:picMkLst>
        </pc:picChg>
        <pc:picChg chg="add mod">
          <ac:chgData name="Whitney Woelmer" userId="cc1e44da-7691-4c78-aceb-77bbb5a56163" providerId="ADAL" clId="{F242522B-6172-4F94-B25D-5926311B3CF4}" dt="2025-04-23T22:44:25.034" v="1565" actId="1076"/>
          <ac:picMkLst>
            <pc:docMk/>
            <pc:sldMk cId="1383627114" sldId="510"/>
            <ac:picMk id="1028" creationId="{41FC2245-2D5B-8CC1-FBA2-AEC13157B867}"/>
          </ac:picMkLst>
        </pc:picChg>
        <pc:picChg chg="add">
          <ac:chgData name="Whitney Woelmer" userId="cc1e44da-7691-4c78-aceb-77bbb5a56163" providerId="ADAL" clId="{F242522B-6172-4F94-B25D-5926311B3CF4}" dt="2025-04-23T22:39:27.808" v="1420"/>
          <ac:picMkLst>
            <pc:docMk/>
            <pc:sldMk cId="1383627114" sldId="510"/>
            <ac:picMk id="1030" creationId="{9FA9B73A-DB32-FC1A-027B-025C7A8D2C9F}"/>
          </ac:picMkLst>
        </pc:picChg>
        <pc:picChg chg="add del mod">
          <ac:chgData name="Whitney Woelmer" userId="cc1e44da-7691-4c78-aceb-77bbb5a56163" providerId="ADAL" clId="{F242522B-6172-4F94-B25D-5926311B3CF4}" dt="2025-04-23T22:44:19.984" v="1564" actId="478"/>
          <ac:picMkLst>
            <pc:docMk/>
            <pc:sldMk cId="1383627114" sldId="510"/>
            <ac:picMk id="1032" creationId="{62C5DD17-EE10-C1BE-59D1-3C73A0D8AC0B}"/>
          </ac:picMkLst>
        </pc:picChg>
      </pc:sldChg>
      <pc:sldChg chg="addSp delSp new del mod">
        <pc:chgData name="Whitney Woelmer" userId="cc1e44da-7691-4c78-aceb-77bbb5a56163" providerId="ADAL" clId="{F242522B-6172-4F94-B25D-5926311B3CF4}" dt="2025-03-31T21:55:51.940" v="196" actId="47"/>
        <pc:sldMkLst>
          <pc:docMk/>
          <pc:sldMk cId="3951928135" sldId="512"/>
        </pc:sldMkLst>
      </pc:sldChg>
      <pc:sldChg chg="addSp delSp modSp new del mod modShow">
        <pc:chgData name="Whitney Woelmer" userId="cc1e44da-7691-4c78-aceb-77bbb5a56163" providerId="ADAL" clId="{F242522B-6172-4F94-B25D-5926311B3CF4}" dt="2025-03-31T22:33:39.594" v="622" actId="47"/>
        <pc:sldMkLst>
          <pc:docMk/>
          <pc:sldMk cId="712365973" sldId="513"/>
        </pc:sldMkLst>
      </pc:sldChg>
      <pc:sldChg chg="addSp modSp new mod modAnim">
        <pc:chgData name="Whitney Woelmer" userId="cc1e44da-7691-4c78-aceb-77bbb5a56163" providerId="ADAL" clId="{F242522B-6172-4F94-B25D-5926311B3CF4}" dt="2025-03-31T22:34:57.038" v="626"/>
        <pc:sldMkLst>
          <pc:docMk/>
          <pc:sldMk cId="536556539" sldId="514"/>
        </pc:sldMkLst>
        <pc:spChg chg="mod">
          <ac:chgData name="Whitney Woelmer" userId="cc1e44da-7691-4c78-aceb-77bbb5a56163" providerId="ADAL" clId="{F242522B-6172-4F94-B25D-5926311B3CF4}" dt="2025-03-31T21:57:53.216" v="224" actId="20577"/>
          <ac:spMkLst>
            <pc:docMk/>
            <pc:sldMk cId="536556539" sldId="514"/>
            <ac:spMk id="2" creationId="{3C60B124-174B-1F18-DB74-77F1AFEA4F43}"/>
          </ac:spMkLst>
        </pc:spChg>
        <pc:spChg chg="mod">
          <ac:chgData name="Whitney Woelmer" userId="cc1e44da-7691-4c78-aceb-77bbb5a56163" providerId="ADAL" clId="{F242522B-6172-4F94-B25D-5926311B3CF4}" dt="2025-03-31T21:58:29.509" v="231"/>
          <ac:spMkLst>
            <pc:docMk/>
            <pc:sldMk cId="536556539" sldId="514"/>
            <ac:spMk id="3" creationId="{09A892EF-4C95-DBC5-FEF7-E69BDABC5953}"/>
          </ac:spMkLst>
        </pc:spChg>
        <pc:picChg chg="add mod ord">
          <ac:chgData name="Whitney Woelmer" userId="cc1e44da-7691-4c78-aceb-77bbb5a56163" providerId="ADAL" clId="{F242522B-6172-4F94-B25D-5926311B3CF4}" dt="2025-03-31T21:58:44.827" v="239" actId="1035"/>
          <ac:picMkLst>
            <pc:docMk/>
            <pc:sldMk cId="536556539" sldId="514"/>
            <ac:picMk id="5" creationId="{38B40B10-3DDB-E1FA-1B86-8B03EEA3C733}"/>
          </ac:picMkLst>
        </pc:picChg>
        <pc:picChg chg="add mod">
          <ac:chgData name="Whitney Woelmer" userId="cc1e44da-7691-4c78-aceb-77bbb5a56163" providerId="ADAL" clId="{F242522B-6172-4F94-B25D-5926311B3CF4}" dt="2025-03-31T22:34:53.697" v="625" actId="1076"/>
          <ac:picMkLst>
            <pc:docMk/>
            <pc:sldMk cId="536556539" sldId="514"/>
            <ac:picMk id="6" creationId="{7E7C0B38-CF23-295F-BE84-5F0868745BB3}"/>
          </ac:picMkLst>
        </pc:picChg>
        <pc:picChg chg="add mod">
          <ac:chgData name="Whitney Woelmer" userId="cc1e44da-7691-4c78-aceb-77bbb5a56163" providerId="ADAL" clId="{F242522B-6172-4F94-B25D-5926311B3CF4}" dt="2025-03-31T21:58:34.214" v="232" actId="1076"/>
          <ac:picMkLst>
            <pc:docMk/>
            <pc:sldMk cId="536556539" sldId="514"/>
            <ac:picMk id="7" creationId="{19421A0C-6978-91C2-AFB4-36CC470C6DE3}"/>
          </ac:picMkLst>
        </pc:picChg>
      </pc:sldChg>
      <pc:sldChg chg="new del">
        <pc:chgData name="Whitney Woelmer" userId="cc1e44da-7691-4c78-aceb-77bbb5a56163" providerId="ADAL" clId="{F242522B-6172-4F94-B25D-5926311B3CF4}" dt="2025-03-31T22:07:28.311" v="621" actId="47"/>
        <pc:sldMkLst>
          <pc:docMk/>
          <pc:sldMk cId="1169538209" sldId="515"/>
        </pc:sldMkLst>
      </pc:sldChg>
      <pc:sldChg chg="add">
        <pc:chgData name="Whitney Woelmer" userId="cc1e44da-7691-4c78-aceb-77bbb5a56163" providerId="ADAL" clId="{F242522B-6172-4F94-B25D-5926311B3CF4}" dt="2025-03-31T22:06:00.954" v="539"/>
        <pc:sldMkLst>
          <pc:docMk/>
          <pc:sldMk cId="3168936602" sldId="516"/>
        </pc:sldMkLst>
      </pc:sldChg>
      <pc:sldChg chg="addSp delSp modSp add mod">
        <pc:chgData name="Whitney Woelmer" userId="cc1e44da-7691-4c78-aceb-77bbb5a56163" providerId="ADAL" clId="{F242522B-6172-4F94-B25D-5926311B3CF4}" dt="2025-03-31T22:07:02.138" v="574" actId="20577"/>
        <pc:sldMkLst>
          <pc:docMk/>
          <pc:sldMk cId="2651678924" sldId="517"/>
        </pc:sldMkLst>
        <pc:spChg chg="mod">
          <ac:chgData name="Whitney Woelmer" userId="cc1e44da-7691-4c78-aceb-77bbb5a56163" providerId="ADAL" clId="{F242522B-6172-4F94-B25D-5926311B3CF4}" dt="2025-03-31T22:07:02.138" v="574" actId="20577"/>
          <ac:spMkLst>
            <pc:docMk/>
            <pc:sldMk cId="2651678924" sldId="517"/>
            <ac:spMk id="2" creationId="{6BB0246F-D1B0-0CB9-6421-9635A9E7683E}"/>
          </ac:spMkLst>
        </pc:spChg>
        <pc:spChg chg="mod">
          <ac:chgData name="Whitney Woelmer" userId="cc1e44da-7691-4c78-aceb-77bbb5a56163" providerId="ADAL" clId="{F242522B-6172-4F94-B25D-5926311B3CF4}" dt="2025-03-31T22:06:55.950" v="551" actId="1035"/>
          <ac:spMkLst>
            <pc:docMk/>
            <pc:sldMk cId="2651678924" sldId="517"/>
            <ac:spMk id="6" creationId="{57A5DF49-1824-A03D-C8C0-23701BEADE0E}"/>
          </ac:spMkLst>
        </pc:spChg>
        <pc:picChg chg="add mod ord">
          <ac:chgData name="Whitney Woelmer" userId="cc1e44da-7691-4c78-aceb-77bbb5a56163" providerId="ADAL" clId="{F242522B-6172-4F94-B25D-5926311B3CF4}" dt="2025-03-31T22:06:44.144" v="544" actId="167"/>
          <ac:picMkLst>
            <pc:docMk/>
            <pc:sldMk cId="2651678924" sldId="517"/>
            <ac:picMk id="7" creationId="{3AF43088-DE23-6A11-7503-4705D9B9AC76}"/>
          </ac:picMkLst>
        </pc:picChg>
      </pc:sldChg>
      <pc:sldChg chg="modSp new mod">
        <pc:chgData name="Whitney Woelmer" userId="cc1e44da-7691-4c78-aceb-77bbb5a56163" providerId="ADAL" clId="{F242522B-6172-4F94-B25D-5926311B3CF4}" dt="2025-03-31T22:37:36.771" v="765" actId="313"/>
        <pc:sldMkLst>
          <pc:docMk/>
          <pc:sldMk cId="1621439892" sldId="518"/>
        </pc:sldMkLst>
        <pc:spChg chg="mod">
          <ac:chgData name="Whitney Woelmer" userId="cc1e44da-7691-4c78-aceb-77bbb5a56163" providerId="ADAL" clId="{F242522B-6172-4F94-B25D-5926311B3CF4}" dt="2025-03-31T22:37:36.771" v="765" actId="313"/>
          <ac:spMkLst>
            <pc:docMk/>
            <pc:sldMk cId="1621439892" sldId="518"/>
            <ac:spMk id="2" creationId="{A08ADA87-3EEE-5DB4-E312-14EE30A1383F}"/>
          </ac:spMkLst>
        </pc:spChg>
        <pc:spChg chg="mod">
          <ac:chgData name="Whitney Woelmer" userId="cc1e44da-7691-4c78-aceb-77bbb5a56163" providerId="ADAL" clId="{F242522B-6172-4F94-B25D-5926311B3CF4}" dt="2025-03-31T22:37:27.535" v="761" actId="20577"/>
          <ac:spMkLst>
            <pc:docMk/>
            <pc:sldMk cId="1621439892" sldId="518"/>
            <ac:spMk id="3" creationId="{34466161-D9D6-E141-9BDC-BFE98A04D640}"/>
          </ac:spMkLst>
        </pc:spChg>
      </pc:sldChg>
      <pc:sldChg chg="modSp new mod">
        <pc:chgData name="Whitney Woelmer" userId="cc1e44da-7691-4c78-aceb-77bbb5a56163" providerId="ADAL" clId="{F242522B-6172-4F94-B25D-5926311B3CF4}" dt="2025-04-11T04:14:22.747" v="929" actId="20577"/>
        <pc:sldMkLst>
          <pc:docMk/>
          <pc:sldMk cId="3301916229" sldId="519"/>
        </pc:sldMkLst>
        <pc:spChg chg="mod">
          <ac:chgData name="Whitney Woelmer" userId="cc1e44da-7691-4c78-aceb-77bbb5a56163" providerId="ADAL" clId="{F242522B-6172-4F94-B25D-5926311B3CF4}" dt="2025-04-11T04:14:22.747" v="929" actId="20577"/>
          <ac:spMkLst>
            <pc:docMk/>
            <pc:sldMk cId="3301916229" sldId="519"/>
            <ac:spMk id="2" creationId="{4D6083D2-4192-3343-67E4-8869FCB4672F}"/>
          </ac:spMkLst>
        </pc:spChg>
        <pc:spChg chg="mod">
          <ac:chgData name="Whitney Woelmer" userId="cc1e44da-7691-4c78-aceb-77bbb5a56163" providerId="ADAL" clId="{F242522B-6172-4F94-B25D-5926311B3CF4}" dt="2025-04-11T04:14:17.736" v="915" actId="20577"/>
          <ac:spMkLst>
            <pc:docMk/>
            <pc:sldMk cId="3301916229" sldId="519"/>
            <ac:spMk id="3" creationId="{8A204C1E-B0B6-6442-7CB3-D8A4EE50C3C4}"/>
          </ac:spMkLst>
        </pc:spChg>
      </pc:sldChg>
      <pc:sldChg chg="modSp new del mod">
        <pc:chgData name="Whitney Woelmer" userId="cc1e44da-7691-4c78-aceb-77bbb5a56163" providerId="ADAL" clId="{F242522B-6172-4F94-B25D-5926311B3CF4}" dt="2025-04-23T22:16:06.469" v="1046" actId="47"/>
        <pc:sldMkLst>
          <pc:docMk/>
          <pc:sldMk cId="2894135038" sldId="520"/>
        </pc:sldMkLst>
        <pc:spChg chg="mod">
          <ac:chgData name="Whitney Woelmer" userId="cc1e44da-7691-4c78-aceb-77bbb5a56163" providerId="ADAL" clId="{F242522B-6172-4F94-B25D-5926311B3CF4}" dt="2025-04-23T22:15:50.124" v="1032" actId="20577"/>
          <ac:spMkLst>
            <pc:docMk/>
            <pc:sldMk cId="2894135038" sldId="520"/>
            <ac:spMk id="2" creationId="{3B94A77A-6538-3948-CC8F-EF8A1006204F}"/>
          </ac:spMkLst>
        </pc:spChg>
      </pc:sldChg>
      <pc:sldChg chg="addSp delSp modSp add mod">
        <pc:chgData name="Whitney Woelmer" userId="cc1e44da-7691-4c78-aceb-77bbb5a56163" providerId="ADAL" clId="{F242522B-6172-4F94-B25D-5926311B3CF4}" dt="2025-04-23T22:45:38.912" v="1656" actId="20577"/>
        <pc:sldMkLst>
          <pc:docMk/>
          <pc:sldMk cId="2905640424" sldId="520"/>
        </pc:sldMkLst>
        <pc:spChg chg="mod">
          <ac:chgData name="Whitney Woelmer" userId="cc1e44da-7691-4c78-aceb-77bbb5a56163" providerId="ADAL" clId="{F242522B-6172-4F94-B25D-5926311B3CF4}" dt="2025-04-23T22:45:38.912" v="1656" actId="20577"/>
          <ac:spMkLst>
            <pc:docMk/>
            <pc:sldMk cId="2905640424" sldId="520"/>
            <ac:spMk id="3" creationId="{DFF01584-CD93-EBC3-5CA2-2E3EF53B8F00}"/>
          </ac:spMkLst>
        </pc:spChg>
        <pc:spChg chg="add mod">
          <ac:chgData name="Whitney Woelmer" userId="cc1e44da-7691-4c78-aceb-77bbb5a56163" providerId="ADAL" clId="{F242522B-6172-4F94-B25D-5926311B3CF4}" dt="2025-04-23T22:41:58.960" v="1520" actId="20577"/>
          <ac:spMkLst>
            <pc:docMk/>
            <pc:sldMk cId="2905640424" sldId="520"/>
            <ac:spMk id="4" creationId="{86803142-5E60-E2C4-FF77-5C5CF6B265A6}"/>
          </ac:spMkLst>
        </pc:spChg>
        <pc:spChg chg="add mod">
          <ac:chgData name="Whitney Woelmer" userId="cc1e44da-7691-4c78-aceb-77bbb5a56163" providerId="ADAL" clId="{F242522B-6172-4F94-B25D-5926311B3CF4}" dt="2025-04-23T22:42:34.275" v="1554" actId="1076"/>
          <ac:spMkLst>
            <pc:docMk/>
            <pc:sldMk cId="2905640424" sldId="520"/>
            <ac:spMk id="5" creationId="{596EDD67-8DFB-FBAF-3BDA-1DD4FB538813}"/>
          </ac:spMkLst>
        </pc:spChg>
        <pc:picChg chg="del">
          <ac:chgData name="Whitney Woelmer" userId="cc1e44da-7691-4c78-aceb-77bbb5a56163" providerId="ADAL" clId="{F242522B-6172-4F94-B25D-5926311B3CF4}" dt="2025-04-23T22:40:45.700" v="1481" actId="478"/>
          <ac:picMkLst>
            <pc:docMk/>
            <pc:sldMk cId="2905640424" sldId="520"/>
            <ac:picMk id="1028" creationId="{2F6A7EAF-9DDF-A0A3-1699-2F0A17587EFE}"/>
          </ac:picMkLst>
        </pc:picChg>
        <pc:picChg chg="add mod">
          <ac:chgData name="Whitney Woelmer" userId="cc1e44da-7691-4c78-aceb-77bbb5a56163" providerId="ADAL" clId="{F242522B-6172-4F94-B25D-5926311B3CF4}" dt="2025-04-23T22:42:34.275" v="1554" actId="1076"/>
          <ac:picMkLst>
            <pc:docMk/>
            <pc:sldMk cId="2905640424" sldId="520"/>
            <ac:picMk id="2050" creationId="{FCBEA4A8-BBFF-983E-A920-0E2AA9B1E298}"/>
          </ac:picMkLst>
        </pc:picChg>
        <pc:picChg chg="add mod">
          <ac:chgData name="Whitney Woelmer" userId="cc1e44da-7691-4c78-aceb-77bbb5a56163" providerId="ADAL" clId="{F242522B-6172-4F94-B25D-5926311B3CF4}" dt="2025-04-23T22:41:36.185" v="1490" actId="1076"/>
          <ac:picMkLst>
            <pc:docMk/>
            <pc:sldMk cId="2905640424" sldId="520"/>
            <ac:picMk id="2052" creationId="{4EC74598-820B-6D26-4F13-85FF9CF2D262}"/>
          </ac:picMkLst>
        </pc:picChg>
      </pc:sldChg>
      <pc:sldChg chg="addSp delSp modSp new mod">
        <pc:chgData name="Whitney Woelmer" userId="cc1e44da-7691-4c78-aceb-77bbb5a56163" providerId="ADAL" clId="{F242522B-6172-4F94-B25D-5926311B3CF4}" dt="2025-04-23T23:18:08.552" v="2513" actId="1076"/>
        <pc:sldMkLst>
          <pc:docMk/>
          <pc:sldMk cId="331280755" sldId="521"/>
        </pc:sldMkLst>
        <pc:spChg chg="del mod">
          <ac:chgData name="Whitney Woelmer" userId="cc1e44da-7691-4c78-aceb-77bbb5a56163" providerId="ADAL" clId="{F242522B-6172-4F94-B25D-5926311B3CF4}" dt="2025-04-23T23:17:58.371" v="2511" actId="478"/>
          <ac:spMkLst>
            <pc:docMk/>
            <pc:sldMk cId="331280755" sldId="521"/>
            <ac:spMk id="2" creationId="{DBC34469-0FFB-B5A0-7E6E-DAB4F93288F9}"/>
          </ac:spMkLst>
        </pc:spChg>
        <pc:spChg chg="del">
          <ac:chgData name="Whitney Woelmer" userId="cc1e44da-7691-4c78-aceb-77bbb5a56163" providerId="ADAL" clId="{F242522B-6172-4F94-B25D-5926311B3CF4}" dt="2025-04-23T22:48:40.660" v="1677" actId="478"/>
          <ac:spMkLst>
            <pc:docMk/>
            <pc:sldMk cId="331280755" sldId="521"/>
            <ac:spMk id="3" creationId="{D80C42CD-450D-3D84-E12F-4FA062255B76}"/>
          </ac:spMkLst>
        </pc:spChg>
        <pc:spChg chg="add del mod">
          <ac:chgData name="Whitney Woelmer" userId="cc1e44da-7691-4c78-aceb-77bbb5a56163" providerId="ADAL" clId="{F242522B-6172-4F94-B25D-5926311B3CF4}" dt="2025-04-23T22:49:05.938" v="1697" actId="478"/>
          <ac:spMkLst>
            <pc:docMk/>
            <pc:sldMk cId="331280755" sldId="521"/>
            <ac:spMk id="4" creationId="{92FC9AA5-6C4C-ED80-D8CC-8E4E2F0905A0}"/>
          </ac:spMkLst>
        </pc:spChg>
        <pc:spChg chg="add mod">
          <ac:chgData name="Whitney Woelmer" userId="cc1e44da-7691-4c78-aceb-77bbb5a56163" providerId="ADAL" clId="{F242522B-6172-4F94-B25D-5926311B3CF4}" dt="2025-04-23T23:18:08.552" v="2513" actId="1076"/>
          <ac:spMkLst>
            <pc:docMk/>
            <pc:sldMk cId="331280755" sldId="521"/>
            <ac:spMk id="5" creationId="{64B6B42B-6CA3-CEEB-D35D-770DCA16E2C1}"/>
          </ac:spMkLst>
        </pc:spChg>
        <pc:spChg chg="add mod">
          <ac:chgData name="Whitney Woelmer" userId="cc1e44da-7691-4c78-aceb-77bbb5a56163" providerId="ADAL" clId="{F242522B-6172-4F94-B25D-5926311B3CF4}" dt="2025-04-23T23:18:08.552" v="2513" actId="1076"/>
          <ac:spMkLst>
            <pc:docMk/>
            <pc:sldMk cId="331280755" sldId="521"/>
            <ac:spMk id="7" creationId="{DB914362-8366-BDAB-9DB2-4AEC0DF18E5C}"/>
          </ac:spMkLst>
        </pc:spChg>
        <pc:spChg chg="add del mod">
          <ac:chgData name="Whitney Woelmer" userId="cc1e44da-7691-4c78-aceb-77bbb5a56163" providerId="ADAL" clId="{F242522B-6172-4F94-B25D-5926311B3CF4}" dt="2025-04-23T23:17:59.902" v="2512" actId="478"/>
          <ac:spMkLst>
            <pc:docMk/>
            <pc:sldMk cId="331280755" sldId="521"/>
            <ac:spMk id="9" creationId="{93EBFB40-6CE7-7BBC-AACD-FDBCA4A0CAAC}"/>
          </ac:spMkLst>
        </pc:spChg>
        <pc:picChg chg="add del mod">
          <ac:chgData name="Whitney Woelmer" userId="cc1e44da-7691-4c78-aceb-77bbb5a56163" providerId="ADAL" clId="{F242522B-6172-4F94-B25D-5926311B3CF4}" dt="2025-04-23T22:54:36.184" v="1757" actId="478"/>
          <ac:picMkLst>
            <pc:docMk/>
            <pc:sldMk cId="331280755" sldId="521"/>
            <ac:picMk id="6" creationId="{37588B2F-9354-0048-7668-49253E7FF87B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74" creationId="{9DBA2D11-60C3-BBA4-1509-B100A4AF5327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76" creationId="{0E0FD291-227C-32DC-7819-C1838E00A9E7}"/>
          </ac:picMkLst>
        </pc:picChg>
        <pc:picChg chg="add del mod">
          <ac:chgData name="Whitney Woelmer" userId="cc1e44da-7691-4c78-aceb-77bbb5a56163" providerId="ADAL" clId="{F242522B-6172-4F94-B25D-5926311B3CF4}" dt="2025-04-23T22:55:53.513" v="1772" actId="478"/>
          <ac:picMkLst>
            <pc:docMk/>
            <pc:sldMk cId="331280755" sldId="521"/>
            <ac:picMk id="3078" creationId="{F379D9A2-6861-7721-BECE-FCE0672BAA78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80" creationId="{1CDF0165-5733-B40E-8577-552DA1608343}"/>
          </ac:picMkLst>
        </pc:picChg>
        <pc:picChg chg="add del mod">
          <ac:chgData name="Whitney Woelmer" userId="cc1e44da-7691-4c78-aceb-77bbb5a56163" providerId="ADAL" clId="{F242522B-6172-4F94-B25D-5926311B3CF4}" dt="2025-04-23T22:58:51.115" v="1801" actId="478"/>
          <ac:picMkLst>
            <pc:docMk/>
            <pc:sldMk cId="331280755" sldId="521"/>
            <ac:picMk id="3082" creationId="{57BA4794-E756-7A08-AE70-5B40876B21D0}"/>
          </ac:picMkLst>
        </pc:picChg>
        <pc:picChg chg="add del mod">
          <ac:chgData name="Whitney Woelmer" userId="cc1e44da-7691-4c78-aceb-77bbb5a56163" providerId="ADAL" clId="{F242522B-6172-4F94-B25D-5926311B3CF4}" dt="2025-04-23T22:58:53.721" v="1804" actId="478"/>
          <ac:picMkLst>
            <pc:docMk/>
            <pc:sldMk cId="331280755" sldId="521"/>
            <ac:picMk id="3084" creationId="{745C60C1-8C9C-14C0-42D3-BA9D77F5FECC}"/>
          </ac:picMkLst>
        </pc:picChg>
        <pc:picChg chg="add del">
          <ac:chgData name="Whitney Woelmer" userId="cc1e44da-7691-4c78-aceb-77bbb5a56163" providerId="ADAL" clId="{F242522B-6172-4F94-B25D-5926311B3CF4}" dt="2025-04-23T22:59:06.811" v="1806" actId="478"/>
          <ac:picMkLst>
            <pc:docMk/>
            <pc:sldMk cId="331280755" sldId="521"/>
            <ac:picMk id="3086" creationId="{DC0772C5-70F9-ECE5-F59E-B67D5B3B0DF4}"/>
          </ac:picMkLst>
        </pc:picChg>
        <pc:picChg chg="add del mod">
          <ac:chgData name="Whitney Woelmer" userId="cc1e44da-7691-4c78-aceb-77bbb5a56163" providerId="ADAL" clId="{F242522B-6172-4F94-B25D-5926311B3CF4}" dt="2025-04-23T22:59:48.044" v="1824" actId="478"/>
          <ac:picMkLst>
            <pc:docMk/>
            <pc:sldMk cId="331280755" sldId="521"/>
            <ac:picMk id="3088" creationId="{B1D8A4F5-CDFB-5EE3-F3E6-23780EF2F9A8}"/>
          </ac:picMkLst>
        </pc:picChg>
        <pc:picChg chg="add del">
          <ac:chgData name="Whitney Woelmer" userId="cc1e44da-7691-4c78-aceb-77bbb5a56163" providerId="ADAL" clId="{F242522B-6172-4F94-B25D-5926311B3CF4}" dt="2025-04-23T23:00:12.940" v="1826" actId="478"/>
          <ac:picMkLst>
            <pc:docMk/>
            <pc:sldMk cId="331280755" sldId="521"/>
            <ac:picMk id="3090" creationId="{7EDD99AB-B00E-661F-D7D9-07F7F353C8C0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92" creationId="{1B7FE7DB-4703-06DF-FBFC-B084BEA07839}"/>
          </ac:picMkLst>
        </pc:picChg>
      </pc:sldChg>
      <pc:sldChg chg="addSp delSp modSp new mod">
        <pc:chgData name="Whitney Woelmer" userId="cc1e44da-7691-4c78-aceb-77bbb5a56163" providerId="ADAL" clId="{F242522B-6172-4F94-B25D-5926311B3CF4}" dt="2025-04-23T23:10:42.276" v="2506" actId="14100"/>
        <pc:sldMkLst>
          <pc:docMk/>
          <pc:sldMk cId="1659628676" sldId="522"/>
        </pc:sldMkLst>
        <pc:spChg chg="del">
          <ac:chgData name="Whitney Woelmer" userId="cc1e44da-7691-4c78-aceb-77bbb5a56163" providerId="ADAL" clId="{F242522B-6172-4F94-B25D-5926311B3CF4}" dt="2025-04-23T23:03:00.634" v="1839" actId="478"/>
          <ac:spMkLst>
            <pc:docMk/>
            <pc:sldMk cId="1659628676" sldId="522"/>
            <ac:spMk id="2" creationId="{856D63B5-E3AD-44DF-BAD1-378EE6FF1A03}"/>
          </ac:spMkLst>
        </pc:spChg>
        <pc:spChg chg="add del mod">
          <ac:chgData name="Whitney Woelmer" userId="cc1e44da-7691-4c78-aceb-77bbb5a56163" providerId="ADAL" clId="{F242522B-6172-4F94-B25D-5926311B3CF4}" dt="2025-04-23T23:04:08.638" v="1885" actId="478"/>
          <ac:spMkLst>
            <pc:docMk/>
            <pc:sldMk cId="1659628676" sldId="522"/>
            <ac:spMk id="5" creationId="{4D5C51E3-CE3E-7776-E2D6-C54966BB9AAD}"/>
          </ac:spMkLst>
        </pc:spChg>
        <pc:spChg chg="add mod">
          <ac:chgData name="Whitney Woelmer" userId="cc1e44da-7691-4c78-aceb-77bbb5a56163" providerId="ADAL" clId="{F242522B-6172-4F94-B25D-5926311B3CF4}" dt="2025-04-23T23:05:15.719" v="1902" actId="1582"/>
          <ac:spMkLst>
            <pc:docMk/>
            <pc:sldMk cId="1659628676" sldId="522"/>
            <ac:spMk id="9" creationId="{DD5AC240-C3E9-AFB6-E725-3FEA4DF664F7}"/>
          </ac:spMkLst>
        </pc:spChg>
        <pc:spChg chg="add mod">
          <ac:chgData name="Whitney Woelmer" userId="cc1e44da-7691-4c78-aceb-77bbb5a56163" providerId="ADAL" clId="{F242522B-6172-4F94-B25D-5926311B3CF4}" dt="2025-04-23T23:09:36.093" v="2326" actId="1076"/>
          <ac:spMkLst>
            <pc:docMk/>
            <pc:sldMk cId="1659628676" sldId="522"/>
            <ac:spMk id="10" creationId="{8F7798DD-FCA1-FD13-7B64-288FDC37144D}"/>
          </ac:spMkLst>
        </pc:spChg>
        <pc:spChg chg="add mod">
          <ac:chgData name="Whitney Woelmer" userId="cc1e44da-7691-4c78-aceb-77bbb5a56163" providerId="ADAL" clId="{F242522B-6172-4F94-B25D-5926311B3CF4}" dt="2025-04-23T23:06:04.993" v="1938" actId="1582"/>
          <ac:spMkLst>
            <pc:docMk/>
            <pc:sldMk cId="1659628676" sldId="522"/>
            <ac:spMk id="11" creationId="{3AA186EC-268D-62E1-7F4A-4962FAF6CBA1}"/>
          </ac:spMkLst>
        </pc:spChg>
        <pc:spChg chg="add mod">
          <ac:chgData name="Whitney Woelmer" userId="cc1e44da-7691-4c78-aceb-77bbb5a56163" providerId="ADAL" clId="{F242522B-6172-4F94-B25D-5926311B3CF4}" dt="2025-04-23T23:06:40.659" v="2004" actId="14100"/>
          <ac:spMkLst>
            <pc:docMk/>
            <pc:sldMk cId="1659628676" sldId="522"/>
            <ac:spMk id="12" creationId="{C9E9DD23-1EE7-23A3-5299-8CE3ADDC7E90}"/>
          </ac:spMkLst>
        </pc:spChg>
        <pc:spChg chg="add mod">
          <ac:chgData name="Whitney Woelmer" userId="cc1e44da-7691-4c78-aceb-77bbb5a56163" providerId="ADAL" clId="{F242522B-6172-4F94-B25D-5926311B3CF4}" dt="2025-04-23T23:07:15.950" v="2117" actId="208"/>
          <ac:spMkLst>
            <pc:docMk/>
            <pc:sldMk cId="1659628676" sldId="522"/>
            <ac:spMk id="13" creationId="{B23F3B39-D9D1-3E4D-E439-B3A9D281470B}"/>
          </ac:spMkLst>
        </pc:spChg>
        <pc:spChg chg="add mod">
          <ac:chgData name="Whitney Woelmer" userId="cc1e44da-7691-4c78-aceb-77bbb5a56163" providerId="ADAL" clId="{F242522B-6172-4F94-B25D-5926311B3CF4}" dt="2025-04-23T23:09:43.597" v="2328" actId="1076"/>
          <ac:spMkLst>
            <pc:docMk/>
            <pc:sldMk cId="1659628676" sldId="522"/>
            <ac:spMk id="14" creationId="{89A42016-C3C8-C677-24EC-95577B36F43F}"/>
          </ac:spMkLst>
        </pc:spChg>
        <pc:spChg chg="add mod">
          <ac:chgData name="Whitney Woelmer" userId="cc1e44da-7691-4c78-aceb-77bbb5a56163" providerId="ADAL" clId="{F242522B-6172-4F94-B25D-5926311B3CF4}" dt="2025-04-23T23:09:31.014" v="2325" actId="1076"/>
          <ac:spMkLst>
            <pc:docMk/>
            <pc:sldMk cId="1659628676" sldId="522"/>
            <ac:spMk id="15" creationId="{9EA90995-7E19-689F-2C4B-C04DC9AC7EA0}"/>
          </ac:spMkLst>
        </pc:spChg>
        <pc:spChg chg="add mod">
          <ac:chgData name="Whitney Woelmer" userId="cc1e44da-7691-4c78-aceb-77bbb5a56163" providerId="ADAL" clId="{F242522B-6172-4F94-B25D-5926311B3CF4}" dt="2025-04-23T23:09:40.629" v="2327" actId="1076"/>
          <ac:spMkLst>
            <pc:docMk/>
            <pc:sldMk cId="1659628676" sldId="522"/>
            <ac:spMk id="16" creationId="{053D5C61-CF2D-0513-8A36-F641954A45D3}"/>
          </ac:spMkLst>
        </pc:spChg>
        <pc:spChg chg="add mod">
          <ac:chgData name="Whitney Woelmer" userId="cc1e44da-7691-4c78-aceb-77bbb5a56163" providerId="ADAL" clId="{F242522B-6172-4F94-B25D-5926311B3CF4}" dt="2025-04-23T23:10:42.276" v="2506" actId="14100"/>
          <ac:spMkLst>
            <pc:docMk/>
            <pc:sldMk cId="1659628676" sldId="522"/>
            <ac:spMk id="17" creationId="{3ADB1F15-F335-244A-5BFD-2505685A665D}"/>
          </ac:spMkLst>
        </pc:spChg>
        <pc:spChg chg="add mod">
          <ac:chgData name="Whitney Woelmer" userId="cc1e44da-7691-4c78-aceb-77bbb5a56163" providerId="ADAL" clId="{F242522B-6172-4F94-B25D-5926311B3CF4}" dt="2025-04-23T23:10:37.844" v="2505" actId="1076"/>
          <ac:spMkLst>
            <pc:docMk/>
            <pc:sldMk cId="1659628676" sldId="522"/>
            <ac:spMk id="18" creationId="{34A04514-FFE1-812C-E8B4-3A767FF055A8}"/>
          </ac:spMkLst>
        </pc:spChg>
        <pc:picChg chg="add del mod">
          <ac:chgData name="Whitney Woelmer" userId="cc1e44da-7691-4c78-aceb-77bbb5a56163" providerId="ADAL" clId="{F242522B-6172-4F94-B25D-5926311B3CF4}" dt="2025-04-23T23:04:06.092" v="1884" actId="478"/>
          <ac:picMkLst>
            <pc:docMk/>
            <pc:sldMk cId="1659628676" sldId="522"/>
            <ac:picMk id="4" creationId="{B0807DD7-F246-4803-7CD1-F7279D12F5E0}"/>
          </ac:picMkLst>
        </pc:picChg>
        <pc:picChg chg="add mod">
          <ac:chgData name="Whitney Woelmer" userId="cc1e44da-7691-4c78-aceb-77bbb5a56163" providerId="ADAL" clId="{F242522B-6172-4F94-B25D-5926311B3CF4}" dt="2025-04-23T23:07:37.372" v="2123" actId="1076"/>
          <ac:picMkLst>
            <pc:docMk/>
            <pc:sldMk cId="1659628676" sldId="522"/>
            <ac:picMk id="7" creationId="{D5D7702D-4586-CEA3-9AAA-0C4B2EECE50B}"/>
          </ac:picMkLst>
        </pc:picChg>
        <pc:picChg chg="add del mod">
          <ac:chgData name="Whitney Woelmer" userId="cc1e44da-7691-4c78-aceb-77bbb5a56163" providerId="ADAL" clId="{F242522B-6172-4F94-B25D-5926311B3CF4}" dt="2025-04-23T23:10:29.674" v="2504" actId="478"/>
          <ac:picMkLst>
            <pc:docMk/>
            <pc:sldMk cId="1659628676" sldId="522"/>
            <ac:picMk id="8" creationId="{5555932D-F98C-4DBE-5E42-24C74AB4E47A}"/>
          </ac:picMkLst>
        </pc:picChg>
      </pc:sldChg>
      <pc:sldChg chg="new del">
        <pc:chgData name="Whitney Woelmer" userId="cc1e44da-7691-4c78-aceb-77bbb5a56163" providerId="ADAL" clId="{F242522B-6172-4F94-B25D-5926311B3CF4}" dt="2025-04-23T23:37:22.380" v="3616" actId="47"/>
        <pc:sldMkLst>
          <pc:docMk/>
          <pc:sldMk cId="3316993041" sldId="523"/>
        </pc:sldMkLst>
      </pc:sldChg>
      <pc:sldChg chg="addSp modSp new mod modClrScheme chgLayout">
        <pc:chgData name="Whitney Woelmer" userId="cc1e44da-7691-4c78-aceb-77bbb5a56163" providerId="ADAL" clId="{F242522B-6172-4F94-B25D-5926311B3CF4}" dt="2025-04-23T23:22:28.695" v="2769" actId="1076"/>
        <pc:sldMkLst>
          <pc:docMk/>
          <pc:sldMk cId="1973130145" sldId="524"/>
        </pc:sldMkLst>
        <pc:spChg chg="mod ord">
          <ac:chgData name="Whitney Woelmer" userId="cc1e44da-7691-4c78-aceb-77bbb5a56163" providerId="ADAL" clId="{F242522B-6172-4F94-B25D-5926311B3CF4}" dt="2025-04-23T23:18:42.486" v="2558" actId="700"/>
          <ac:spMkLst>
            <pc:docMk/>
            <pc:sldMk cId="1973130145" sldId="524"/>
            <ac:spMk id="2" creationId="{3FFF4BD0-4986-81BF-0737-276F553F9322}"/>
          </ac:spMkLst>
        </pc:spChg>
        <pc:spChg chg="add mod ord">
          <ac:chgData name="Whitney Woelmer" userId="cc1e44da-7691-4c78-aceb-77bbb5a56163" providerId="ADAL" clId="{F242522B-6172-4F94-B25D-5926311B3CF4}" dt="2025-04-23T23:19:31.613" v="2751" actId="20577"/>
          <ac:spMkLst>
            <pc:docMk/>
            <pc:sldMk cId="1973130145" sldId="524"/>
            <ac:spMk id="3" creationId="{FB8B0742-41DD-84CE-8DCC-9ABADC95E599}"/>
          </ac:spMkLst>
        </pc:spChg>
        <pc:spChg chg="add mod">
          <ac:chgData name="Whitney Woelmer" userId="cc1e44da-7691-4c78-aceb-77bbb5a56163" providerId="ADAL" clId="{F242522B-6172-4F94-B25D-5926311B3CF4}" dt="2025-04-23T23:22:28.695" v="2769" actId="1076"/>
          <ac:spMkLst>
            <pc:docMk/>
            <pc:sldMk cId="1973130145" sldId="524"/>
            <ac:spMk id="8" creationId="{DD3AC0EA-76DC-5196-B11E-D925483CCBED}"/>
          </ac:spMkLst>
        </pc:spChg>
        <pc:spChg chg="add mod">
          <ac:chgData name="Whitney Woelmer" userId="cc1e44da-7691-4c78-aceb-77bbb5a56163" providerId="ADAL" clId="{F242522B-6172-4F94-B25D-5926311B3CF4}" dt="2025-04-23T23:22:23.646" v="2768" actId="20577"/>
          <ac:spMkLst>
            <pc:docMk/>
            <pc:sldMk cId="1973130145" sldId="524"/>
            <ac:spMk id="9" creationId="{454BA6BD-B457-D532-2F27-EA7951EB9B9B}"/>
          </ac:spMkLst>
        </pc:spChg>
        <pc:picChg chg="add mod">
          <ac:chgData name="Whitney Woelmer" userId="cc1e44da-7691-4c78-aceb-77bbb5a56163" providerId="ADAL" clId="{F242522B-6172-4F94-B25D-5926311B3CF4}" dt="2025-04-23T23:22:14.094" v="2761" actId="1076"/>
          <ac:picMkLst>
            <pc:docMk/>
            <pc:sldMk cId="1973130145" sldId="524"/>
            <ac:picMk id="5" creationId="{75205E0B-D224-161F-0807-DFAA6BF8481F}"/>
          </ac:picMkLst>
        </pc:picChg>
        <pc:picChg chg="add mod">
          <ac:chgData name="Whitney Woelmer" userId="cc1e44da-7691-4c78-aceb-77bbb5a56163" providerId="ADAL" clId="{F242522B-6172-4F94-B25D-5926311B3CF4}" dt="2025-04-23T23:22:28.695" v="2769" actId="1076"/>
          <ac:picMkLst>
            <pc:docMk/>
            <pc:sldMk cId="1973130145" sldId="524"/>
            <ac:picMk id="7" creationId="{CC02E646-A224-233E-6546-69D376772374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24:00.135" v="2851" actId="1076"/>
        <pc:sldMkLst>
          <pc:docMk/>
          <pc:sldMk cId="1539637338" sldId="525"/>
        </pc:sldMkLst>
        <pc:spChg chg="mod">
          <ac:chgData name="Whitney Woelmer" userId="cc1e44da-7691-4c78-aceb-77bbb5a56163" providerId="ADAL" clId="{F242522B-6172-4F94-B25D-5926311B3CF4}" dt="2025-04-23T23:23:00.815" v="2843" actId="20577"/>
          <ac:spMkLst>
            <pc:docMk/>
            <pc:sldMk cId="1539637338" sldId="525"/>
            <ac:spMk id="3" creationId="{D0F2C80A-8435-F725-0191-B692C106646B}"/>
          </ac:spMkLst>
        </pc:spChg>
        <pc:spChg chg="mod">
          <ac:chgData name="Whitney Woelmer" userId="cc1e44da-7691-4c78-aceb-77bbb5a56163" providerId="ADAL" clId="{F242522B-6172-4F94-B25D-5926311B3CF4}" dt="2025-04-23T23:23:35.310" v="2847" actId="1076"/>
          <ac:spMkLst>
            <pc:docMk/>
            <pc:sldMk cId="1539637338" sldId="525"/>
            <ac:spMk id="8" creationId="{0AC2A61E-DF18-A7C4-8B68-D5E62FB9265F}"/>
          </ac:spMkLst>
        </pc:spChg>
        <pc:picChg chg="del">
          <ac:chgData name="Whitney Woelmer" userId="cc1e44da-7691-4c78-aceb-77bbb5a56163" providerId="ADAL" clId="{F242522B-6172-4F94-B25D-5926311B3CF4}" dt="2025-04-23T23:23:55.083" v="2849" actId="478"/>
          <ac:picMkLst>
            <pc:docMk/>
            <pc:sldMk cId="1539637338" sldId="525"/>
            <ac:picMk id="5" creationId="{0C6E81DD-841D-E22C-3988-4AD922D4E063}"/>
          </ac:picMkLst>
        </pc:picChg>
        <pc:picChg chg="add mod">
          <ac:chgData name="Whitney Woelmer" userId="cc1e44da-7691-4c78-aceb-77bbb5a56163" providerId="ADAL" clId="{F242522B-6172-4F94-B25D-5926311B3CF4}" dt="2025-04-23T23:23:36.837" v="2848" actId="1076"/>
          <ac:picMkLst>
            <pc:docMk/>
            <pc:sldMk cId="1539637338" sldId="525"/>
            <ac:picMk id="6" creationId="{F168C18F-FA56-23EA-6983-C8F66C0555B1}"/>
          </ac:picMkLst>
        </pc:picChg>
        <pc:picChg chg="del">
          <ac:chgData name="Whitney Woelmer" userId="cc1e44da-7691-4c78-aceb-77bbb5a56163" providerId="ADAL" clId="{F242522B-6172-4F94-B25D-5926311B3CF4}" dt="2025-04-23T23:23:29.915" v="2844" actId="478"/>
          <ac:picMkLst>
            <pc:docMk/>
            <pc:sldMk cId="1539637338" sldId="525"/>
            <ac:picMk id="7" creationId="{790B1E4A-D4B8-6BD8-6CCD-5A95D816BA03}"/>
          </ac:picMkLst>
        </pc:picChg>
        <pc:picChg chg="add mod">
          <ac:chgData name="Whitney Woelmer" userId="cc1e44da-7691-4c78-aceb-77bbb5a56163" providerId="ADAL" clId="{F242522B-6172-4F94-B25D-5926311B3CF4}" dt="2025-04-23T23:24:00.135" v="2851" actId="1076"/>
          <ac:picMkLst>
            <pc:docMk/>
            <pc:sldMk cId="1539637338" sldId="525"/>
            <ac:picMk id="11" creationId="{950BD794-6A77-D88D-FD80-EFEC1A66BBBC}"/>
          </ac:picMkLst>
        </pc:picChg>
      </pc:sldChg>
      <pc:sldChg chg="addSp modSp new mod">
        <pc:chgData name="Whitney Woelmer" userId="cc1e44da-7691-4c78-aceb-77bbb5a56163" providerId="ADAL" clId="{F242522B-6172-4F94-B25D-5926311B3CF4}" dt="2025-04-23T23:26:47.900" v="3040" actId="1076"/>
        <pc:sldMkLst>
          <pc:docMk/>
          <pc:sldMk cId="2263016475" sldId="526"/>
        </pc:sldMkLst>
        <pc:spChg chg="mod">
          <ac:chgData name="Whitney Woelmer" userId="cc1e44da-7691-4c78-aceb-77bbb5a56163" providerId="ADAL" clId="{F242522B-6172-4F94-B25D-5926311B3CF4}" dt="2025-04-23T23:24:37.662" v="2872" actId="20577"/>
          <ac:spMkLst>
            <pc:docMk/>
            <pc:sldMk cId="2263016475" sldId="526"/>
            <ac:spMk id="2" creationId="{FF97F707-6363-5818-18A4-5D69D016C555}"/>
          </ac:spMkLst>
        </pc:spChg>
        <pc:spChg chg="mod">
          <ac:chgData name="Whitney Woelmer" userId="cc1e44da-7691-4c78-aceb-77bbb5a56163" providerId="ADAL" clId="{F242522B-6172-4F94-B25D-5926311B3CF4}" dt="2025-04-23T23:25:33.743" v="3038" actId="20577"/>
          <ac:spMkLst>
            <pc:docMk/>
            <pc:sldMk cId="2263016475" sldId="526"/>
            <ac:spMk id="3" creationId="{2DB821B6-52A8-007D-8AC5-3E3804FF70EA}"/>
          </ac:spMkLst>
        </pc:spChg>
        <pc:picChg chg="add mod">
          <ac:chgData name="Whitney Woelmer" userId="cc1e44da-7691-4c78-aceb-77bbb5a56163" providerId="ADAL" clId="{F242522B-6172-4F94-B25D-5926311B3CF4}" dt="2025-04-23T23:26:47.900" v="3040" actId="1076"/>
          <ac:picMkLst>
            <pc:docMk/>
            <pc:sldMk cId="2263016475" sldId="526"/>
            <ac:picMk id="5" creationId="{4DEB345A-D2C9-4ED4-F544-152A58AC2546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30:35.536" v="3190" actId="20577"/>
        <pc:sldMkLst>
          <pc:docMk/>
          <pc:sldMk cId="3270316992" sldId="527"/>
        </pc:sldMkLst>
        <pc:spChg chg="mod">
          <ac:chgData name="Whitney Woelmer" userId="cc1e44da-7691-4c78-aceb-77bbb5a56163" providerId="ADAL" clId="{F242522B-6172-4F94-B25D-5926311B3CF4}" dt="2025-04-23T23:30:35.536" v="3190" actId="20577"/>
          <ac:spMkLst>
            <pc:docMk/>
            <pc:sldMk cId="3270316992" sldId="527"/>
            <ac:spMk id="3" creationId="{C0B5E0B3-CBAC-7C52-76A1-02C2995D1AE9}"/>
          </ac:spMkLst>
        </pc:spChg>
        <pc:spChg chg="del">
          <ac:chgData name="Whitney Woelmer" userId="cc1e44da-7691-4c78-aceb-77bbb5a56163" providerId="ADAL" clId="{F242522B-6172-4F94-B25D-5926311B3CF4}" dt="2025-04-23T23:30:12.717" v="3127" actId="478"/>
          <ac:spMkLst>
            <pc:docMk/>
            <pc:sldMk cId="3270316992" sldId="527"/>
            <ac:spMk id="8" creationId="{AA20AF7C-1794-2387-64BF-C58FE0E420B0}"/>
          </ac:spMkLst>
        </pc:spChg>
        <pc:spChg chg="del">
          <ac:chgData name="Whitney Woelmer" userId="cc1e44da-7691-4c78-aceb-77bbb5a56163" providerId="ADAL" clId="{F242522B-6172-4F94-B25D-5926311B3CF4}" dt="2025-04-23T23:30:13.776" v="3128" actId="478"/>
          <ac:spMkLst>
            <pc:docMk/>
            <pc:sldMk cId="3270316992" sldId="527"/>
            <ac:spMk id="9" creationId="{16C18B30-09D6-0728-EA43-4775501702B6}"/>
          </ac:spMkLst>
        </pc:spChg>
        <pc:picChg chg="add del mod">
          <ac:chgData name="Whitney Woelmer" userId="cc1e44da-7691-4c78-aceb-77bbb5a56163" providerId="ADAL" clId="{F242522B-6172-4F94-B25D-5926311B3CF4}" dt="2025-04-23T23:29:59.027" v="3124" actId="478"/>
          <ac:picMkLst>
            <pc:docMk/>
            <pc:sldMk cId="3270316992" sldId="527"/>
            <ac:picMk id="5" creationId="{611A7CD3-443A-64A4-ACAD-DC2E1CDDB148}"/>
          </ac:picMkLst>
        </pc:picChg>
        <pc:picChg chg="del">
          <ac:chgData name="Whitney Woelmer" userId="cc1e44da-7691-4c78-aceb-77bbb5a56163" providerId="ADAL" clId="{F242522B-6172-4F94-B25D-5926311B3CF4}" dt="2025-04-23T23:29:54.785" v="3121" actId="478"/>
          <ac:picMkLst>
            <pc:docMk/>
            <pc:sldMk cId="3270316992" sldId="527"/>
            <ac:picMk id="6" creationId="{E2FF85B1-1824-0AFA-3A0C-9A75E808FFBE}"/>
          </ac:picMkLst>
        </pc:picChg>
        <pc:picChg chg="add mod">
          <ac:chgData name="Whitney Woelmer" userId="cc1e44da-7691-4c78-aceb-77bbb5a56163" providerId="ADAL" clId="{F242522B-6172-4F94-B25D-5926311B3CF4}" dt="2025-04-23T23:30:18.831" v="3130" actId="1076"/>
          <ac:picMkLst>
            <pc:docMk/>
            <pc:sldMk cId="3270316992" sldId="527"/>
            <ac:picMk id="10" creationId="{97BD58C0-22A7-DB29-FB2E-DA6BA6315230}"/>
          </ac:picMkLst>
        </pc:picChg>
        <pc:picChg chg="del">
          <ac:chgData name="Whitney Woelmer" userId="cc1e44da-7691-4c78-aceb-77bbb5a56163" providerId="ADAL" clId="{F242522B-6172-4F94-B25D-5926311B3CF4}" dt="2025-04-23T23:30:14.445" v="3129" actId="478"/>
          <ac:picMkLst>
            <pc:docMk/>
            <pc:sldMk cId="3270316992" sldId="527"/>
            <ac:picMk id="11" creationId="{71DA1817-D5E9-7572-7B52-65494AC73353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36:47.924" v="3614" actId="27636"/>
        <pc:sldMkLst>
          <pc:docMk/>
          <pc:sldMk cId="779704714" sldId="528"/>
        </pc:sldMkLst>
        <pc:spChg chg="mod">
          <ac:chgData name="Whitney Woelmer" userId="cc1e44da-7691-4c78-aceb-77bbb5a56163" providerId="ADAL" clId="{F242522B-6172-4F94-B25D-5926311B3CF4}" dt="2025-04-23T23:36:47.924" v="3614" actId="27636"/>
          <ac:spMkLst>
            <pc:docMk/>
            <pc:sldMk cId="779704714" sldId="528"/>
            <ac:spMk id="3" creationId="{D57A27F7-050B-12C2-6CCE-7A0478E02441}"/>
          </ac:spMkLst>
        </pc:spChg>
        <pc:picChg chg="del">
          <ac:chgData name="Whitney Woelmer" userId="cc1e44da-7691-4c78-aceb-77bbb5a56163" providerId="ADAL" clId="{F242522B-6172-4F94-B25D-5926311B3CF4}" dt="2025-04-23T23:31:25.058" v="3192" actId="478"/>
          <ac:picMkLst>
            <pc:docMk/>
            <pc:sldMk cId="779704714" sldId="528"/>
            <ac:picMk id="5" creationId="{C7F4CC5A-886E-C746-AA08-A08C53C2B3FF}"/>
          </ac:picMkLst>
        </pc:picChg>
        <pc:picChg chg="add mod">
          <ac:chgData name="Whitney Woelmer" userId="cc1e44da-7691-4c78-aceb-77bbb5a56163" providerId="ADAL" clId="{F242522B-6172-4F94-B25D-5926311B3CF4}" dt="2025-04-23T23:32:47.874" v="3294" actId="1076"/>
          <ac:picMkLst>
            <pc:docMk/>
            <pc:sldMk cId="779704714" sldId="528"/>
            <ac:picMk id="6" creationId="{BCB0BD30-7704-BF9C-A949-23C2B7E3E8E3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36:12.862" v="3490" actId="1076"/>
        <pc:sldMkLst>
          <pc:docMk/>
          <pc:sldMk cId="1540252618" sldId="529"/>
        </pc:sldMkLst>
        <pc:spChg chg="mod">
          <ac:chgData name="Whitney Woelmer" userId="cc1e44da-7691-4c78-aceb-77bbb5a56163" providerId="ADAL" clId="{F242522B-6172-4F94-B25D-5926311B3CF4}" dt="2025-04-23T23:34:38.860" v="3477" actId="20577"/>
          <ac:spMkLst>
            <pc:docMk/>
            <pc:sldMk cId="1540252618" sldId="529"/>
            <ac:spMk id="3" creationId="{3F5FDC8E-D273-5E06-AB17-FB628542108E}"/>
          </ac:spMkLst>
        </pc:spChg>
        <pc:picChg chg="add mod">
          <ac:chgData name="Whitney Woelmer" userId="cc1e44da-7691-4c78-aceb-77bbb5a56163" providerId="ADAL" clId="{F242522B-6172-4F94-B25D-5926311B3CF4}" dt="2025-04-23T23:35:20.879" v="3480" actId="1076"/>
          <ac:picMkLst>
            <pc:docMk/>
            <pc:sldMk cId="1540252618" sldId="529"/>
            <ac:picMk id="5" creationId="{A812DE6C-7C9E-595F-7141-6C02850D682F}"/>
          </ac:picMkLst>
        </pc:picChg>
        <pc:picChg chg="del">
          <ac:chgData name="Whitney Woelmer" userId="cc1e44da-7691-4c78-aceb-77bbb5a56163" providerId="ADAL" clId="{F242522B-6172-4F94-B25D-5926311B3CF4}" dt="2025-04-23T23:34:41.805" v="3478" actId="478"/>
          <ac:picMkLst>
            <pc:docMk/>
            <pc:sldMk cId="1540252618" sldId="529"/>
            <ac:picMk id="6" creationId="{916B7B68-2019-D574-A3C0-B9D0E45E6A39}"/>
          </ac:picMkLst>
        </pc:picChg>
        <pc:picChg chg="add mod">
          <ac:chgData name="Whitney Woelmer" userId="cc1e44da-7691-4c78-aceb-77bbb5a56163" providerId="ADAL" clId="{F242522B-6172-4F94-B25D-5926311B3CF4}" dt="2025-04-23T23:36:11.078" v="3489" actId="1076"/>
          <ac:picMkLst>
            <pc:docMk/>
            <pc:sldMk cId="1540252618" sldId="529"/>
            <ac:picMk id="8" creationId="{054800DC-1903-01BB-6492-518AA965403C}"/>
          </ac:picMkLst>
        </pc:picChg>
        <pc:picChg chg="add mod">
          <ac:chgData name="Whitney Woelmer" userId="cc1e44da-7691-4c78-aceb-77bbb5a56163" providerId="ADAL" clId="{F242522B-6172-4F94-B25D-5926311B3CF4}" dt="2025-04-23T23:36:12.862" v="3490" actId="1076"/>
          <ac:picMkLst>
            <pc:docMk/>
            <pc:sldMk cId="1540252618" sldId="529"/>
            <ac:picMk id="10" creationId="{48988DA9-36B7-4DA0-7C59-EBFF7E2E5666}"/>
          </ac:picMkLst>
        </pc:picChg>
      </pc:sldChg>
      <pc:sldChg chg="new del">
        <pc:chgData name="Whitney Woelmer" userId="cc1e44da-7691-4c78-aceb-77bbb5a56163" providerId="ADAL" clId="{F242522B-6172-4F94-B25D-5926311B3CF4}" dt="2025-04-24T00:08:18.459" v="4212" actId="47"/>
        <pc:sldMkLst>
          <pc:docMk/>
          <pc:sldMk cId="922182480" sldId="530"/>
        </pc:sldMkLst>
      </pc:sldChg>
      <pc:sldChg chg="modSp add mod">
        <pc:chgData name="Whitney Woelmer" userId="cc1e44da-7691-4c78-aceb-77bbb5a56163" providerId="ADAL" clId="{F242522B-6172-4F94-B25D-5926311B3CF4}" dt="2025-04-23T23:54:43.797" v="3921" actId="27636"/>
        <pc:sldMkLst>
          <pc:docMk/>
          <pc:sldMk cId="1937472351" sldId="531"/>
        </pc:sldMkLst>
        <pc:spChg chg="mod">
          <ac:chgData name="Whitney Woelmer" userId="cc1e44da-7691-4c78-aceb-77bbb5a56163" providerId="ADAL" clId="{F242522B-6172-4F94-B25D-5926311B3CF4}" dt="2025-04-23T23:54:43.797" v="3921" actId="27636"/>
          <ac:spMkLst>
            <pc:docMk/>
            <pc:sldMk cId="1937472351" sldId="531"/>
            <ac:spMk id="5" creationId="{B7ED4CD2-DB71-3FCC-DF46-354006CFA5F0}"/>
          </ac:spMkLst>
        </pc:spChg>
      </pc:sldChg>
      <pc:sldChg chg="addSp delSp modSp new mod">
        <pc:chgData name="Whitney Woelmer" userId="cc1e44da-7691-4c78-aceb-77bbb5a56163" providerId="ADAL" clId="{F242522B-6172-4F94-B25D-5926311B3CF4}" dt="2025-04-24T02:04:27.579" v="4474" actId="14100"/>
        <pc:sldMkLst>
          <pc:docMk/>
          <pc:sldMk cId="4173238154" sldId="532"/>
        </pc:sldMkLst>
        <pc:spChg chg="mod">
          <ac:chgData name="Whitney Woelmer" userId="cc1e44da-7691-4c78-aceb-77bbb5a56163" providerId="ADAL" clId="{F242522B-6172-4F94-B25D-5926311B3CF4}" dt="2025-04-24T01:59:59.361" v="4261" actId="20577"/>
          <ac:spMkLst>
            <pc:docMk/>
            <pc:sldMk cId="4173238154" sldId="532"/>
            <ac:spMk id="2" creationId="{23C5E920-83BC-357E-A523-FAB1BADC5398}"/>
          </ac:spMkLst>
        </pc:spChg>
        <pc:spChg chg="mod">
          <ac:chgData name="Whitney Woelmer" userId="cc1e44da-7691-4c78-aceb-77bbb5a56163" providerId="ADAL" clId="{F242522B-6172-4F94-B25D-5926311B3CF4}" dt="2025-04-24T02:02:27.573" v="4348" actId="20577"/>
          <ac:spMkLst>
            <pc:docMk/>
            <pc:sldMk cId="4173238154" sldId="532"/>
            <ac:spMk id="3" creationId="{4A3C3C2E-AE87-8C59-B333-201EC62A9CFE}"/>
          </ac:spMkLst>
        </pc:spChg>
        <pc:spChg chg="add mod">
          <ac:chgData name="Whitney Woelmer" userId="cc1e44da-7691-4c78-aceb-77bbb5a56163" providerId="ADAL" clId="{F242522B-6172-4F94-B25D-5926311B3CF4}" dt="2025-04-24T02:04:27.579" v="4474" actId="14100"/>
          <ac:spMkLst>
            <pc:docMk/>
            <pc:sldMk cId="4173238154" sldId="532"/>
            <ac:spMk id="15" creationId="{255A994A-F0BC-FF5C-5957-2D1875AC2DF1}"/>
          </ac:spMkLst>
        </pc:spChg>
        <pc:grpChg chg="mod">
          <ac:chgData name="Whitney Woelmer" userId="cc1e44da-7691-4c78-aceb-77bbb5a56163" providerId="ADAL" clId="{F242522B-6172-4F94-B25D-5926311B3CF4}" dt="2025-04-24T02:02:53.990" v="4353"/>
          <ac:grpSpMkLst>
            <pc:docMk/>
            <pc:sldMk cId="4173238154" sldId="532"/>
            <ac:grpSpMk id="10" creationId="{2B464C35-B693-61CF-3F80-45E575930638}"/>
          </ac:grpSpMkLst>
        </pc:grpChg>
        <pc:picChg chg="add del mod">
          <ac:chgData name="Whitney Woelmer" userId="cc1e44da-7691-4c78-aceb-77bbb5a56163" providerId="ADAL" clId="{F242522B-6172-4F94-B25D-5926311B3CF4}" dt="2025-04-24T02:02:21.774" v="4343" actId="478"/>
          <ac:picMkLst>
            <pc:docMk/>
            <pc:sldMk cId="4173238154" sldId="532"/>
            <ac:picMk id="5" creationId="{BF7C4E29-A112-453D-27BD-955CC54CF3C3}"/>
          </ac:picMkLst>
        </pc:picChg>
        <pc:picChg chg="add mod">
          <ac:chgData name="Whitney Woelmer" userId="cc1e44da-7691-4c78-aceb-77bbb5a56163" providerId="ADAL" clId="{F242522B-6172-4F94-B25D-5926311B3CF4}" dt="2025-04-24T02:02:23.911" v="4345" actId="1076"/>
          <ac:picMkLst>
            <pc:docMk/>
            <pc:sldMk cId="4173238154" sldId="532"/>
            <ac:picMk id="7" creationId="{B1E7DB40-3B18-C508-D320-D3B2CEB760E4}"/>
          </ac:picMkLst>
        </pc:picChg>
        <pc:inkChg chg="add del mod">
          <ac:chgData name="Whitney Woelmer" userId="cc1e44da-7691-4c78-aceb-77bbb5a56163" providerId="ADAL" clId="{F242522B-6172-4F94-B25D-5926311B3CF4}" dt="2025-04-24T02:02:54.782" v="4354" actId="9405"/>
          <ac:inkMkLst>
            <pc:docMk/>
            <pc:sldMk cId="4173238154" sldId="532"/>
            <ac:inkMk id="8" creationId="{4578E0D0-2DAB-410A-735E-7EF2F014E5B2}"/>
          </ac:inkMkLst>
        </pc:inkChg>
        <pc:inkChg chg="add del mod">
          <ac:chgData name="Whitney Woelmer" userId="cc1e44da-7691-4c78-aceb-77bbb5a56163" providerId="ADAL" clId="{F242522B-6172-4F94-B25D-5926311B3CF4}" dt="2025-04-24T02:02:53.990" v="4353"/>
          <ac:inkMkLst>
            <pc:docMk/>
            <pc:sldMk cId="4173238154" sldId="532"/>
            <ac:inkMk id="9" creationId="{155C27ED-1CCF-E821-7173-8CBB3DCA88FA}"/>
          </ac:inkMkLst>
        </pc:inkChg>
        <pc:inkChg chg="add del">
          <ac:chgData name="Whitney Woelmer" userId="cc1e44da-7691-4c78-aceb-77bbb5a56163" providerId="ADAL" clId="{F242522B-6172-4F94-B25D-5926311B3CF4}" dt="2025-04-24T02:03:15.942" v="4358" actId="9405"/>
          <ac:inkMkLst>
            <pc:docMk/>
            <pc:sldMk cId="4173238154" sldId="532"/>
            <ac:inkMk id="11" creationId="{FEC5428A-CDEF-D6DD-BB60-AB60BFB3E9C5}"/>
          </ac:inkMkLst>
        </pc:inkChg>
        <pc:inkChg chg="add del">
          <ac:chgData name="Whitney Woelmer" userId="cc1e44da-7691-4c78-aceb-77bbb5a56163" providerId="ADAL" clId="{F242522B-6172-4F94-B25D-5926311B3CF4}" dt="2025-04-24T02:03:14.141" v="4357" actId="9405"/>
          <ac:inkMkLst>
            <pc:docMk/>
            <pc:sldMk cId="4173238154" sldId="532"/>
            <ac:inkMk id="12" creationId="{BE822311-B9F4-3F32-A6AA-4B6F73AEFA18}"/>
          </ac:inkMkLst>
        </pc:inkChg>
        <pc:inkChg chg="add del">
          <ac:chgData name="Whitney Woelmer" userId="cc1e44da-7691-4c78-aceb-77bbb5a56163" providerId="ADAL" clId="{F242522B-6172-4F94-B25D-5926311B3CF4}" dt="2025-04-24T02:03:48.893" v="4362" actId="478"/>
          <ac:inkMkLst>
            <pc:docMk/>
            <pc:sldMk cId="4173238154" sldId="532"/>
            <ac:inkMk id="13" creationId="{52E36AA3-B1CC-0800-4341-9CAC8208379A}"/>
          </ac:inkMkLst>
        </pc:inkChg>
        <pc:inkChg chg="add">
          <ac:chgData name="Whitney Woelmer" userId="cc1e44da-7691-4c78-aceb-77bbb5a56163" providerId="ADAL" clId="{F242522B-6172-4F94-B25D-5926311B3CF4}" dt="2025-04-24T02:03:52.324" v="4363" actId="9405"/>
          <ac:inkMkLst>
            <pc:docMk/>
            <pc:sldMk cId="4173238154" sldId="532"/>
            <ac:inkMk id="14" creationId="{B0DEAC8A-FBC0-4878-BBCD-9F4913B092F6}"/>
          </ac:inkMkLst>
        </pc:inkChg>
      </pc:sldChg>
      <pc:sldChg chg="add del">
        <pc:chgData name="Whitney Woelmer" userId="cc1e44da-7691-4c78-aceb-77bbb5a56163" providerId="ADAL" clId="{F242522B-6172-4F94-B25D-5926311B3CF4}" dt="2025-04-24T02:03:44.171" v="4361" actId="47"/>
        <pc:sldMkLst>
          <pc:docMk/>
          <pc:sldMk cId="822897949" sldId="533"/>
        </pc:sldMkLst>
      </pc:sldChg>
      <pc:sldChg chg="modSp add mod">
        <pc:chgData name="Whitney Woelmer" userId="cc1e44da-7691-4c78-aceb-77bbb5a56163" providerId="ADAL" clId="{F242522B-6172-4F94-B25D-5926311B3CF4}" dt="2025-04-24T02:05:02.463" v="4567" actId="20577"/>
        <pc:sldMkLst>
          <pc:docMk/>
          <pc:sldMk cId="3315339686" sldId="533"/>
        </pc:sldMkLst>
        <pc:spChg chg="mod">
          <ac:chgData name="Whitney Woelmer" userId="cc1e44da-7691-4c78-aceb-77bbb5a56163" providerId="ADAL" clId="{F242522B-6172-4F94-B25D-5926311B3CF4}" dt="2025-04-24T02:05:02.463" v="4567" actId="20577"/>
          <ac:spMkLst>
            <pc:docMk/>
            <pc:sldMk cId="3315339686" sldId="533"/>
            <ac:spMk id="15" creationId="{22FF6E3C-4378-1B30-ED85-5468B740DAB9}"/>
          </ac:spMkLst>
        </pc:spChg>
        <pc:inkChg chg="mod">
          <ac:chgData name="Whitney Woelmer" userId="cc1e44da-7691-4c78-aceb-77bbb5a56163" providerId="ADAL" clId="{F242522B-6172-4F94-B25D-5926311B3CF4}" dt="2025-04-24T02:04:41.179" v="4476" actId="1076"/>
          <ac:inkMkLst>
            <pc:docMk/>
            <pc:sldMk cId="3315339686" sldId="533"/>
            <ac:inkMk id="14" creationId="{C3F72AE0-03FA-0E75-FA53-E2FF2DEAB05E}"/>
          </ac:inkMkLst>
        </pc:inkChg>
      </pc:sldChg>
      <pc:sldChg chg="addSp modSp add mod">
        <pc:chgData name="Whitney Woelmer" userId="cc1e44da-7691-4c78-aceb-77bbb5a56163" providerId="ADAL" clId="{F242522B-6172-4F94-B25D-5926311B3CF4}" dt="2025-04-24T02:12:37.969" v="4701" actId="313"/>
        <pc:sldMkLst>
          <pc:docMk/>
          <pc:sldMk cId="1241047544" sldId="534"/>
        </pc:sldMkLst>
        <pc:spChg chg="mod">
          <ac:chgData name="Whitney Woelmer" userId="cc1e44da-7691-4c78-aceb-77bbb5a56163" providerId="ADAL" clId="{F242522B-6172-4F94-B25D-5926311B3CF4}" dt="2025-04-24T02:12:37.969" v="4701" actId="313"/>
          <ac:spMkLst>
            <pc:docMk/>
            <pc:sldMk cId="1241047544" sldId="534"/>
            <ac:spMk id="15" creationId="{DDE4362B-5928-C573-8751-B09D1D501D58}"/>
          </ac:spMkLst>
        </pc:spChg>
        <pc:picChg chg="add mod">
          <ac:chgData name="Whitney Woelmer" userId="cc1e44da-7691-4c78-aceb-77bbb5a56163" providerId="ADAL" clId="{F242522B-6172-4F94-B25D-5926311B3CF4}" dt="2025-04-24T02:12:22.995" v="4610" actId="1076"/>
          <ac:picMkLst>
            <pc:docMk/>
            <pc:sldMk cId="1241047544" sldId="534"/>
            <ac:picMk id="4" creationId="{67C13DC5-681A-5B21-FDBA-341F96879DF2}"/>
          </ac:picMkLst>
        </pc:picChg>
        <pc:inkChg chg="mod">
          <ac:chgData name="Whitney Woelmer" userId="cc1e44da-7691-4c78-aceb-77bbb5a56163" providerId="ADAL" clId="{F242522B-6172-4F94-B25D-5926311B3CF4}" dt="2025-04-24T02:05:09.323" v="4569" actId="1076"/>
          <ac:inkMkLst>
            <pc:docMk/>
            <pc:sldMk cId="1241047544" sldId="534"/>
            <ac:inkMk id="14" creationId="{5FEAC557-6304-420E-CA16-119AE1BC7F9F}"/>
          </ac:inkMkLst>
        </pc:inkChg>
      </pc:sldChg>
      <pc:sldChg chg="modSp add mod">
        <pc:chgData name="Whitney Woelmer" userId="cc1e44da-7691-4c78-aceb-77bbb5a56163" providerId="ADAL" clId="{F242522B-6172-4F94-B25D-5926311B3CF4}" dt="2025-04-24T02:13:44.129" v="4929" actId="20577"/>
        <pc:sldMkLst>
          <pc:docMk/>
          <pc:sldMk cId="3890485669" sldId="535"/>
        </pc:sldMkLst>
        <pc:spChg chg="mod">
          <ac:chgData name="Whitney Woelmer" userId="cc1e44da-7691-4c78-aceb-77bbb5a56163" providerId="ADAL" clId="{F242522B-6172-4F94-B25D-5926311B3CF4}" dt="2025-04-24T02:13:44.129" v="4929" actId="20577"/>
          <ac:spMkLst>
            <pc:docMk/>
            <pc:sldMk cId="3890485669" sldId="535"/>
            <ac:spMk id="15" creationId="{9E63351A-6684-E251-45A1-5E91D8751182}"/>
          </ac:spMkLst>
        </pc:spChg>
        <pc:picChg chg="mod">
          <ac:chgData name="Whitney Woelmer" userId="cc1e44da-7691-4c78-aceb-77bbb5a56163" providerId="ADAL" clId="{F242522B-6172-4F94-B25D-5926311B3CF4}" dt="2025-04-24T02:12:49.981" v="4703" actId="1076"/>
          <ac:picMkLst>
            <pc:docMk/>
            <pc:sldMk cId="3890485669" sldId="535"/>
            <ac:picMk id="4" creationId="{F37D041D-9A3E-05FC-3854-07B5E9369218}"/>
          </ac:picMkLst>
        </pc:picChg>
        <pc:inkChg chg="mod">
          <ac:chgData name="Whitney Woelmer" userId="cc1e44da-7691-4c78-aceb-77bbb5a56163" providerId="ADAL" clId="{F242522B-6172-4F94-B25D-5926311B3CF4}" dt="2025-04-24T02:12:52.651" v="4704" actId="1076"/>
          <ac:inkMkLst>
            <pc:docMk/>
            <pc:sldMk cId="3890485669" sldId="535"/>
            <ac:inkMk id="14" creationId="{E31CBD32-5A09-10B6-2C99-8E1B4B3F4EA6}"/>
          </ac:inkMkLst>
        </pc:inkChg>
      </pc:sldChg>
      <pc:sldChg chg="addSp delSp modSp add mod">
        <pc:chgData name="Whitney Woelmer" userId="cc1e44da-7691-4c78-aceb-77bbb5a56163" providerId="ADAL" clId="{F242522B-6172-4F94-B25D-5926311B3CF4}" dt="2025-04-24T02:15:09.734" v="5059" actId="20577"/>
        <pc:sldMkLst>
          <pc:docMk/>
          <pc:sldMk cId="2832461732" sldId="536"/>
        </pc:sldMkLst>
        <pc:spChg chg="mod">
          <ac:chgData name="Whitney Woelmer" userId="cc1e44da-7691-4c78-aceb-77bbb5a56163" providerId="ADAL" clId="{F242522B-6172-4F94-B25D-5926311B3CF4}" dt="2025-04-24T02:15:09.734" v="5059" actId="20577"/>
          <ac:spMkLst>
            <pc:docMk/>
            <pc:sldMk cId="2832461732" sldId="536"/>
            <ac:spMk id="3" creationId="{BD2F0820-025D-077C-C66A-BE4C846F2CC1}"/>
          </ac:spMkLst>
        </pc:spChg>
        <pc:spChg chg="add del mod">
          <ac:chgData name="Whitney Woelmer" userId="cc1e44da-7691-4c78-aceb-77bbb5a56163" providerId="ADAL" clId="{F242522B-6172-4F94-B25D-5926311B3CF4}" dt="2025-04-24T02:14:33.815" v="4937" actId="478"/>
          <ac:spMkLst>
            <pc:docMk/>
            <pc:sldMk cId="2832461732" sldId="536"/>
            <ac:spMk id="5" creationId="{29804D9B-C587-A2C4-22EA-71C714035B1F}"/>
          </ac:spMkLst>
        </pc:spChg>
        <pc:spChg chg="del">
          <ac:chgData name="Whitney Woelmer" userId="cc1e44da-7691-4c78-aceb-77bbb5a56163" providerId="ADAL" clId="{F242522B-6172-4F94-B25D-5926311B3CF4}" dt="2025-04-24T02:14:25.605" v="4933" actId="478"/>
          <ac:spMkLst>
            <pc:docMk/>
            <pc:sldMk cId="2832461732" sldId="536"/>
            <ac:spMk id="15" creationId="{B7278519-6BAC-FDB6-E230-C1842790AE31}"/>
          </ac:spMkLst>
        </pc:spChg>
        <pc:picChg chg="del">
          <ac:chgData name="Whitney Woelmer" userId="cc1e44da-7691-4c78-aceb-77bbb5a56163" providerId="ADAL" clId="{F242522B-6172-4F94-B25D-5926311B3CF4}" dt="2025-04-24T02:14:21.028" v="4931" actId="478"/>
          <ac:picMkLst>
            <pc:docMk/>
            <pc:sldMk cId="2832461732" sldId="536"/>
            <ac:picMk id="4" creationId="{0A47FA91-86D9-BFBD-98F2-DC5A78CDB10C}"/>
          </ac:picMkLst>
        </pc:picChg>
        <pc:inkChg chg="del">
          <ac:chgData name="Whitney Woelmer" userId="cc1e44da-7691-4c78-aceb-77bbb5a56163" providerId="ADAL" clId="{F242522B-6172-4F94-B25D-5926311B3CF4}" dt="2025-04-24T02:14:22.707" v="4932" actId="478"/>
          <ac:inkMkLst>
            <pc:docMk/>
            <pc:sldMk cId="2832461732" sldId="536"/>
            <ac:inkMk id="14" creationId="{9A81BED0-6CE5-A769-CD2E-1544957C82D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24/04/2025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alexd106.github.io/intro2R/how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oelmer/BOPRC_1_R_Fundamenta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oelmer/BOPRC_1_R_Fundamental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cran.r-project.org/bin/windows/Rtools/rtools44/rtoo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Open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108"/>
            <a:ext cx="9144000" cy="2387600"/>
          </a:xfrm>
        </p:spPr>
        <p:txBody>
          <a:bodyPr/>
          <a:lstStyle/>
          <a:p>
            <a:r>
              <a:rPr lang="en-NZ"/>
              <a:t>BOPRC R Lesson #1:</a:t>
            </a:r>
            <a:br>
              <a:rPr lang="en-NZ"/>
            </a:br>
            <a:r>
              <a:rPr lang="en-NZ"/>
              <a:t>Fundamentals of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3514330"/>
            <a:ext cx="9144000" cy="1655762"/>
          </a:xfrm>
        </p:spPr>
        <p:txBody>
          <a:bodyPr/>
          <a:lstStyle/>
          <a:p>
            <a:r>
              <a:rPr lang="en-NZ"/>
              <a:t>May 13, 2025</a:t>
            </a:r>
          </a:p>
        </p:txBody>
      </p:sp>
      <p:pic>
        <p:nvPicPr>
          <p:cNvPr id="4" name="Picture 2" descr="Chapter 17 Basics of R and Rstudio | EPIB607">
            <a:extLst>
              <a:ext uri="{FF2B5EF4-FFF2-40B4-BE49-F238E27FC236}">
                <a16:creationId xmlns:a16="http://schemas.microsoft.com/office/drawing/2014/main" id="{494A9F85-061E-9A8B-7D21-C5CECAB8D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0"/>
          <a:stretch/>
        </p:blipFill>
        <p:spPr bwMode="auto">
          <a:xfrm>
            <a:off x="3816286" y="4324177"/>
            <a:ext cx="4339971" cy="17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707-6363-5818-18A4-5D69D016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21B6-52A8-007D-8AC5-3E3804FF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Functions act as an algorithm to perform a specific task</a:t>
            </a:r>
          </a:p>
          <a:p>
            <a:r>
              <a:rPr lang="en-NZ" dirty="0"/>
              <a:t>They require specific inputs, which you can see using ?help documentation</a:t>
            </a:r>
          </a:p>
          <a:p>
            <a:endParaRPr lang="en-NZ" dirty="0"/>
          </a:p>
          <a:p>
            <a:r>
              <a:rPr lang="en-NZ" dirty="0"/>
              <a:t>Many functions are built into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B345A-D2C9-4ED4-F544-152A58A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4466309"/>
            <a:ext cx="960254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A8D0-80F0-D5EE-FA24-FEC1C118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4A74-6D5E-EC33-1236-11AAA5C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27F7-050B-12C2-6CCE-7A0478E0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You can also install packages in R created by others that perform specific actions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Once a package is installed on your computer, you only need to load the library next time you open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You can also create custom functions (more on that another time!)</a:t>
            </a:r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0BD30-7704-BF9C-A949-23C2B7E3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3093502"/>
            <a:ext cx="967875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0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E5783-1F99-A973-F784-F98CCB16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974-CC17-BAF9-593C-82B74D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C8E-D273-5E06-AB17-FB628542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Functions often have default settings, which can be changed, and require certain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DE6C-7C9E-595F-7141-6C02850D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2809789"/>
            <a:ext cx="9621593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800DC-1903-01BB-6492-518AA965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11" y="2921143"/>
            <a:ext cx="5329215" cy="3763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88DA9-36B7-4DA0-7C59-EBFF7E2E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6" y="3573321"/>
            <a:ext cx="5752818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E920-83BC-357E-A523-FAB1BADC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3C2E-AE87-8C59-B333-201EC62A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7DB40-3B18-C508-D320-D3B2CEB7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DEAC8A-FBC0-4878-BBCD-9F4913B092F6}"/>
                  </a:ext>
                </a:extLst>
              </p14:cNvPr>
              <p14:cNvContentPartPr/>
              <p14:nvPr/>
            </p14:nvContentPartPr>
            <p14:xfrm>
              <a:off x="2844740" y="3338604"/>
              <a:ext cx="208440" cy="87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DEAC8A-FBC0-4878-BBCD-9F4913B092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7100" y="3320964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55A994A-F0BC-FF5C-5957-2D1875AC2DF1}"/>
              </a:ext>
            </a:extLst>
          </p:cNvPr>
          <p:cNvSpPr txBox="1"/>
          <p:nvPr/>
        </p:nvSpPr>
        <p:spPr>
          <a:xfrm>
            <a:off x="2298077" y="4406630"/>
            <a:ext cx="305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We’ve named the </a:t>
            </a:r>
            <a:r>
              <a:rPr lang="en-NZ" dirty="0" err="1"/>
              <a:t>dataframe</a:t>
            </a:r>
            <a:r>
              <a:rPr lang="en-NZ" dirty="0"/>
              <a:t> ‘buoy’ which will show as an object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17323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E5D04-31F5-8BE6-861F-EE94CFE4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A8-8ABC-C6CF-BF72-FCAF3B6A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E1DC-EDB0-5091-8552-DDAEA333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47CE6-0A13-7603-0875-26CCA10A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F72AE0-03FA-0E75-FA53-E2FF2DEAB05E}"/>
                  </a:ext>
                </a:extLst>
              </p14:cNvPr>
              <p14:cNvContentPartPr/>
              <p14:nvPr/>
            </p14:nvContentPartPr>
            <p14:xfrm>
              <a:off x="3905055" y="3429000"/>
              <a:ext cx="208440" cy="87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F72AE0-03FA-0E75-FA53-E2FF2DEAB0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7415" y="3411360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2FF6E3C-4378-1B30-ED85-5468B740DAB9}"/>
              </a:ext>
            </a:extLst>
          </p:cNvPr>
          <p:cNvSpPr txBox="1"/>
          <p:nvPr/>
        </p:nvSpPr>
        <p:spPr>
          <a:xfrm>
            <a:off x="2298077" y="4406630"/>
            <a:ext cx="305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name of the function to read in the excel file. Run ?</a:t>
            </a:r>
            <a:r>
              <a:rPr lang="en-NZ" dirty="0" err="1"/>
              <a:t>read_excel</a:t>
            </a:r>
            <a:r>
              <a:rPr lang="en-NZ" dirty="0"/>
              <a:t> for help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1533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7F760-AB33-2E15-B04A-DC876AA7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E3AD-619E-B68E-8531-4F02563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B39F-AE50-22B8-8132-3EE79189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EA8D8-4B17-D17A-1F12-5F36D62A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EAC557-6304-420E-CA16-119AE1BC7F9F}"/>
                  </a:ext>
                </a:extLst>
              </p14:cNvPr>
              <p14:cNvContentPartPr/>
              <p14:nvPr/>
            </p14:nvContentPartPr>
            <p14:xfrm>
              <a:off x="4741634" y="3429000"/>
              <a:ext cx="208440" cy="87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EAC557-6304-420E-CA16-119AE1BC7F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3994" y="3411360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DE4362B-5928-C573-8751-B09D1D501D58}"/>
              </a:ext>
            </a:extLst>
          </p:cNvPr>
          <p:cNvSpPr txBox="1"/>
          <p:nvPr/>
        </p:nvSpPr>
        <p:spPr>
          <a:xfrm>
            <a:off x="4136605" y="4384954"/>
            <a:ext cx="305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Most of the arguments have defaults, except for path, which is the location of the data. This must be provided in ‘’ or “”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13DC5-681A-5B21-FDBA-341F96879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096" y="3754632"/>
            <a:ext cx="4242403" cy="2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5D7CB-C9C5-4F7F-BEC5-0AEE34F3C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DED-EDFB-0DD6-5370-07D1C583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9F65-A24A-2366-F722-87A5CA08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C175B-7AAC-F359-8E75-F3106CBF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31CBD32-5A09-10B6-2C99-8E1B4B3F4EA6}"/>
                  </a:ext>
                </a:extLst>
              </p14:cNvPr>
              <p14:cNvContentPartPr/>
              <p14:nvPr/>
            </p14:nvContentPartPr>
            <p14:xfrm>
              <a:off x="7190221" y="3406676"/>
              <a:ext cx="208440" cy="879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31CBD32-5A09-10B6-2C99-8E1B4B3F4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2581" y="3389036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E63351A-6684-E251-45A1-5E91D8751182}"/>
              </a:ext>
            </a:extLst>
          </p:cNvPr>
          <p:cNvSpPr txBox="1"/>
          <p:nvPr/>
        </p:nvSpPr>
        <p:spPr>
          <a:xfrm>
            <a:off x="6928443" y="4484851"/>
            <a:ext cx="305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default is ‘skip = 0’ but our file has 3 rows at the top of the file that are just header information which we want to skip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D041D-9A3E-05FC-3854-07B5E9369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72" y="3725449"/>
            <a:ext cx="4242403" cy="2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1D5B1-6CC9-2828-A5F9-EB851879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7916-C87C-EB5A-F46E-DFA2708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0820-025D-077C-C66A-BE4C846F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Note that each argument is separated by a comma</a:t>
            </a:r>
          </a:p>
          <a:p>
            <a:r>
              <a:rPr lang="en-NZ" dirty="0"/>
              <a:t>You don’t need to specify ‘path’ but it can help </a:t>
            </a:r>
            <a:r>
              <a:rPr lang="en-NZ"/>
              <a:t>with organizing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BEFD2-C008-2261-041A-66554E8E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61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127381"/>
            <a:ext cx="10515600" cy="1325563"/>
          </a:xfrm>
        </p:spPr>
        <p:txBody>
          <a:bodyPr/>
          <a:lstStyle/>
          <a:p>
            <a:r>
              <a:rPr lang="en-NZ" dirty="0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485"/>
              </p:ext>
            </p:extLst>
          </p:nvPr>
        </p:nvGraphicFramePr>
        <p:xfrm>
          <a:off x="253678" y="1367632"/>
          <a:ext cx="11549204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BAD (less good…)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R is case sensitive, be consistent with capitalization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buOy_Rotoehu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ctd_rotoehu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buoy_rotoehu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ctd_rotoehu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 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/>
                        <a:t> 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Don’t name something the same as a function</a:t>
                      </a:r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thermo_depth </a:t>
                      </a:r>
                      <a:r>
                        <a:rPr lang="en-US"/>
                        <a:t>&lt;- thermo.depth(data$temp, data$depth)</a:t>
                      </a:r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thermo.depth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/>
                        <a:t>&lt;- </a:t>
                      </a:r>
                      <a:r>
                        <a:rPr lang="en-US" dirty="0" err="1"/>
                        <a:t>thermo.depth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data$temp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data$depth</a:t>
                      </a:r>
                      <a:r>
                        <a:rPr lang="en-US" dirty="0"/>
                        <a:t>)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Why R?</a:t>
            </a:r>
          </a:p>
          <a:p>
            <a:r>
              <a:rPr lang="en-NZ" dirty="0"/>
              <a:t>Basics for using R</a:t>
            </a:r>
          </a:p>
          <a:p>
            <a:r>
              <a:rPr lang="en-NZ" dirty="0"/>
              <a:t>Using Projects in R</a:t>
            </a:r>
          </a:p>
          <a:p>
            <a:r>
              <a:rPr lang="en-NZ" dirty="0"/>
              <a:t>Real code examples</a:t>
            </a:r>
          </a:p>
          <a:p>
            <a:pPr lvl="1"/>
            <a:r>
              <a:rPr lang="en-NZ" dirty="0"/>
              <a:t>Install some packages</a:t>
            </a:r>
          </a:p>
          <a:p>
            <a:pPr lvl="1"/>
            <a:r>
              <a:rPr lang="en-NZ" dirty="0"/>
              <a:t>Create new objects in R</a:t>
            </a:r>
          </a:p>
          <a:p>
            <a:pPr lvl="1"/>
            <a:r>
              <a:rPr lang="en-NZ" dirty="0"/>
              <a:t>Read in data from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Use base R functions</a:t>
            </a:r>
          </a:p>
          <a:p>
            <a:pPr lvl="1"/>
            <a:r>
              <a:rPr lang="en-NZ" dirty="0"/>
              <a:t>Access help documentation for functions</a:t>
            </a:r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0112" cy="4351338"/>
          </a:xfrm>
        </p:spPr>
        <p:txBody>
          <a:bodyPr/>
          <a:lstStyle/>
          <a:p>
            <a:r>
              <a:rPr lang="en-NZ"/>
              <a:t>Ideally, these are truly “project”-specific</a:t>
            </a:r>
          </a:p>
          <a:p>
            <a:pPr lvl="1"/>
            <a:r>
              <a:rPr lang="en-NZ"/>
              <a:t>A set of analyses towards a common goal, typically a manuscript</a:t>
            </a:r>
          </a:p>
          <a:p>
            <a:endParaRPr lang="en-NZ"/>
          </a:p>
          <a:p>
            <a:pPr lvl="1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7" y="3878291"/>
            <a:ext cx="5592631" cy="26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5" y="1690687"/>
            <a:ext cx="4235358" cy="4782391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64" y="3166829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99" y="4965302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124-174B-1F18-DB74-77F1AFEA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Manuscript within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2EF-4C95-DBC5-FEF7-E69BDABC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https://github.com/wwoelmer/ReservoirContinuum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1A0C-6978-91C2-AFB4-36CC470C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4577"/>
            <a:ext cx="8173591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40B10-3DDB-E1FA-1B86-8B03EEA3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41" y="2295144"/>
            <a:ext cx="6528067" cy="4517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C0B38-CF23-295F-BE84-5F0868745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82" y="3839237"/>
            <a:ext cx="767822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/>
              <a:t>Use projects</a:t>
            </a:r>
          </a:p>
          <a:p>
            <a:pPr lvl="1"/>
            <a:r>
              <a:rPr lang="en-NZ"/>
              <a:t>Use relative directories</a:t>
            </a:r>
          </a:p>
          <a:p>
            <a:r>
              <a:rPr lang="en-NZ"/>
              <a:t>Organize your files</a:t>
            </a:r>
          </a:p>
          <a:p>
            <a:r>
              <a:rPr lang="en-NZ"/>
              <a:t>Start with an empty environment, don’t save your workspace</a:t>
            </a:r>
          </a:p>
          <a:p>
            <a:r>
              <a:rPr lang="en-NZ"/>
              <a:t>Re-run/test your code every time you open R</a:t>
            </a:r>
          </a:p>
          <a:p>
            <a:pPr lvl="1"/>
            <a:r>
              <a:rPr lang="en-NZ"/>
              <a:t>You should be able to close R, re-open R, and get back to where you were before</a:t>
            </a:r>
          </a:p>
          <a:p>
            <a:r>
              <a:rPr lang="en-NZ"/>
              <a:t>Double-check your output—R will usually give you something (</a:t>
            </a:r>
            <a:r>
              <a:rPr lang="en-NZ" i="1"/>
              <a:t>exactly</a:t>
            </a:r>
            <a:r>
              <a:rPr lang="en-NZ"/>
              <a:t> what you asked for), but did you tell it the right thing?</a:t>
            </a:r>
          </a:p>
          <a:p>
            <a:r>
              <a:rPr lang="en-NZ"/>
              <a:t>Use ChatGPT, but take it with a grain of salt…</a:t>
            </a:r>
          </a:p>
          <a:p>
            <a:pPr lvl="1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and tricks…</a:t>
            </a:r>
            <a:endParaRPr lang="en-NZ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/>
                        <a:t>Alt + Shit + select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/>
                        <a:t>Select multiple lines of code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‘./data/’ + Tab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Will show you a list of items in the directory to choose from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86"/>
            <a:ext cx="10515600" cy="4351338"/>
          </a:xfrm>
        </p:spPr>
        <p:txBody>
          <a:bodyPr>
            <a:normAutofit/>
          </a:bodyPr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  <a:p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3" y="404166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2" y="405480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012382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FF50-6EE4-F47B-5E55-B13543D5539E}"/>
              </a:ext>
            </a:extLst>
          </p:cNvPr>
          <p:cNvSpPr txBox="1"/>
          <p:nvPr/>
        </p:nvSpPr>
        <p:spPr>
          <a:xfrm>
            <a:off x="1088473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Numerous </a:t>
            </a:r>
            <a:r>
              <a:rPr lang="en-NZ" dirty="0">
                <a:hlinkClick r:id="rId2"/>
              </a:rPr>
              <a:t>“How-to” videos, lectures, and exercises </a:t>
            </a:r>
            <a:r>
              <a:rPr lang="en-NZ" dirty="0"/>
              <a:t>for getting started in R</a:t>
            </a:r>
          </a:p>
          <a:p>
            <a:r>
              <a:rPr lang="en-NZ" dirty="0"/>
              <a:t>Style guidelines in R</a:t>
            </a:r>
          </a:p>
          <a:p>
            <a:r>
              <a:rPr lang="en-NZ" dirty="0">
                <a:hlinkClick r:id="rId3"/>
              </a:rPr>
              <a:t>Blog on project-oriented workflows</a:t>
            </a:r>
            <a:endParaRPr lang="en-NZ" dirty="0"/>
          </a:p>
          <a:p>
            <a:r>
              <a:rPr lang="en-NZ" dirty="0"/>
              <a:t>ChatGPT and Google</a:t>
            </a:r>
          </a:p>
          <a:p>
            <a:pPr lvl="1"/>
            <a:r>
              <a:rPr lang="en-NZ" dirty="0">
                <a:hlinkClick r:id="rId4"/>
              </a:rPr>
              <a:t>Article on suggestions for how to best utilize ChatGPT</a:t>
            </a:r>
            <a:endParaRPr lang="en-NZ" dirty="0"/>
          </a:p>
          <a:p>
            <a:pPr lvl="2"/>
            <a:r>
              <a:rPr lang="en-NZ" dirty="0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 dirty="0"/>
              <a:t>ChatGPT will give you functions, for loops, etc. These are more advanced techniques that you will need to write yourself some day</a:t>
            </a:r>
          </a:p>
          <a:p>
            <a:r>
              <a:rPr lang="en-NZ" dirty="0"/>
              <a:t>Each other!</a:t>
            </a:r>
          </a:p>
          <a:p>
            <a:pPr lvl="3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</a:t>
            </a:r>
            <a:r>
              <a:rPr lang="en-NZ" dirty="0">
                <a:hlinkClick r:id="rId2"/>
              </a:rPr>
              <a:t>https://github.com/wwoelmer/BOPRC_1_R_Fundamentals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Objectives of Lesson 1: R Fundamentals </a:t>
            </a:r>
          </a:p>
          <a:p>
            <a:pPr lvl="1"/>
            <a:r>
              <a:rPr lang="en-NZ" dirty="0"/>
              <a:t>Install some packages</a:t>
            </a:r>
          </a:p>
          <a:p>
            <a:pPr lvl="1"/>
            <a:r>
              <a:rPr lang="en-NZ" dirty="0"/>
              <a:t>Create new objects in R</a:t>
            </a:r>
          </a:p>
          <a:p>
            <a:pPr lvl="1"/>
            <a:r>
              <a:rPr lang="en-NZ" dirty="0"/>
              <a:t>Read in data from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Use base R functions</a:t>
            </a:r>
          </a:p>
          <a:p>
            <a:pPr lvl="1"/>
            <a:r>
              <a:rPr lang="en-NZ" dirty="0"/>
              <a:t>Access help documentation for functions</a:t>
            </a:r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007-10B0-487D-8AC0-75065DFE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09D5-DF8E-476D-8BDE-3EBB2404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2" y="1661020"/>
            <a:ext cx="5217506" cy="4608222"/>
          </a:xfrm>
        </p:spPr>
        <p:txBody>
          <a:bodyPr>
            <a:normAutofit/>
          </a:bodyPr>
          <a:lstStyle/>
          <a:p>
            <a:r>
              <a:rPr lang="en-US" sz="2400" dirty="0"/>
              <a:t>R is a free, platform-independent software environment </a:t>
            </a:r>
          </a:p>
          <a:p>
            <a:r>
              <a:rPr lang="en-US" sz="2400" dirty="0"/>
              <a:t>Software of choice for academic, governmental, and private industries</a:t>
            </a:r>
          </a:p>
          <a:p>
            <a:r>
              <a:rPr lang="en-US" sz="2400" dirty="0"/>
              <a:t>Numerous user-created packages</a:t>
            </a:r>
          </a:p>
          <a:p>
            <a:r>
              <a:rPr lang="en-US" sz="2400" dirty="0"/>
              <a:t>Worldwide support network</a:t>
            </a:r>
          </a:p>
          <a:p>
            <a:r>
              <a:rPr lang="en-US" sz="2400" dirty="0"/>
              <a:t>Requires you to think more deeply about research questions, data, and analyses</a:t>
            </a:r>
          </a:p>
          <a:p>
            <a:r>
              <a:rPr lang="en-US" sz="2400" dirty="0"/>
              <a:t>Reproducibility</a:t>
            </a:r>
            <a:endParaRPr lang="en-NZ" sz="2400" dirty="0"/>
          </a:p>
        </p:txBody>
      </p:sp>
      <p:pic>
        <p:nvPicPr>
          <p:cNvPr id="1028" name="Picture 4" descr="What Is R Programming?">
            <a:extLst>
              <a:ext uri="{FF2B5EF4-FFF2-40B4-BE49-F238E27FC236}">
                <a16:creationId xmlns:a16="http://schemas.microsoft.com/office/drawing/2014/main" id="{41FC2245-2D5B-8CC1-FBA2-AEC13157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504225"/>
            <a:ext cx="63817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F0186-4D28-59DD-3CBC-0E74084EA720}"/>
              </a:ext>
            </a:extLst>
          </p:cNvPr>
          <p:cNvSpPr txBox="1"/>
          <p:nvPr/>
        </p:nvSpPr>
        <p:spPr>
          <a:xfrm>
            <a:off x="6624536" y="5657095"/>
            <a:ext cx="1031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DevTechnosys</a:t>
            </a:r>
            <a:endParaRPr lang="en-NZ" sz="700" dirty="0"/>
          </a:p>
        </p:txBody>
      </p:sp>
    </p:spTree>
    <p:extLst>
      <p:ext uri="{BB962C8B-B14F-4D97-AF65-F5344CB8AC3E}">
        <p14:creationId xmlns:p14="http://schemas.microsoft.com/office/powerpoint/2010/main" val="138362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6315-88D6-EBAD-4A3C-0C3BD9A9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5702-4388-760B-1760-C1064F5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D4CD2-DB71-3FCC-DF46-354006CF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</a:t>
            </a:r>
            <a:r>
              <a:rPr lang="en-NZ" dirty="0">
                <a:hlinkClick r:id="rId2"/>
              </a:rPr>
              <a:t>https://github.com/wwoelmer/BOPRC_1_R_Fundamentals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Download a zipped folder from the link above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Unzip the folder on your computer (Desktop is a good go-to)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Create a project in RStudio using an existing directory (where you unzipped the folder)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Open the script “Lesson1_Fundamentals_of_R.R” in RStudio</a:t>
            </a:r>
          </a:p>
        </p:txBody>
      </p:sp>
    </p:spTree>
    <p:extLst>
      <p:ext uri="{BB962C8B-B14F-4D97-AF65-F5344CB8AC3E}">
        <p14:creationId xmlns:p14="http://schemas.microsoft.com/office/powerpoint/2010/main" val="1937472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“Existing Directory” -&gt; Navigate to where you unzipped the folder on your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9086177" y="1351484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929CF-9B8E-8F07-29F1-79A8D3F5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02" y="1825625"/>
            <a:ext cx="5077534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3813D-D939-CB7A-C9D1-F84BA0F5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94" y="3218942"/>
            <a:ext cx="4829324" cy="3429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E6F226-1EB5-9D51-CF9B-78DF377F74BE}"/>
              </a:ext>
            </a:extLst>
          </p:cNvPr>
          <p:cNvSpPr/>
          <p:nvPr/>
        </p:nvSpPr>
        <p:spPr>
          <a:xfrm>
            <a:off x="7979435" y="3994031"/>
            <a:ext cx="3777284" cy="5434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93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43088-DE23-6A11-7503-4705D9B9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3" y="2558280"/>
            <a:ext cx="6649378" cy="19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File structure in R should look like this (but on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2014860" y="2999232"/>
            <a:ext cx="5126603" cy="310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167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83D2-4192-3343-67E4-8869FCB4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EXPAND THESE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4C1E-B0B6-6442-7CB3-D8A4EE50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Slides on how to subset and index </a:t>
            </a:r>
            <a:r>
              <a:rPr lang="en-NZ" dirty="0" err="1"/>
              <a:t>wq</a:t>
            </a:r>
            <a:r>
              <a:rPr lang="en-NZ" dirty="0"/>
              <a:t>[row, column]</a:t>
            </a:r>
          </a:p>
          <a:p>
            <a:r>
              <a:rPr lang="en-NZ" dirty="0"/>
              <a:t>Slides on how to use functions</a:t>
            </a:r>
          </a:p>
        </p:txBody>
      </p:sp>
    </p:spTree>
    <p:extLst>
      <p:ext uri="{BB962C8B-B14F-4D97-AF65-F5344CB8AC3E}">
        <p14:creationId xmlns:p14="http://schemas.microsoft.com/office/powerpoint/2010/main" val="330191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DA87-3EEE-5DB4-E312-14EE30A1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Some “homework”…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6161-D9D6-E141-9BDC-BFE98A04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Download Lesson 2 (LINK) and create a project in R</a:t>
            </a:r>
          </a:p>
          <a:p>
            <a:endParaRPr lang="en-NZ" dirty="0"/>
          </a:p>
          <a:p>
            <a:r>
              <a:rPr lang="en-NZ" dirty="0"/>
              <a:t>Run </a:t>
            </a:r>
            <a:r>
              <a:rPr lang="en-NZ" dirty="0">
                <a:latin typeface="Aptos (Body)"/>
              </a:rPr>
              <a:t>through </a:t>
            </a:r>
            <a:r>
              <a:rPr lang="en-NZ" kern="100" dirty="0"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</a:rPr>
              <a:t>Data Carpentries, Data analysis and visualization in R for Ecologists: </a:t>
            </a:r>
            <a:r>
              <a:rPr lang="en-NZ" u="sng" kern="100" dirty="0">
                <a:solidFill>
                  <a:srgbClr val="467886"/>
                </a:solidFill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https://datacarpentry.org/R-ecology-lesson/index.html</a:t>
            </a:r>
            <a:endParaRPr lang="en-NZ" u="sng" kern="100" dirty="0">
              <a:solidFill>
                <a:srgbClr val="467886"/>
              </a:solidFill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kern="100" dirty="0"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1439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Extra files for different lessons if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</a:t>
            </a:r>
            <a:r>
              <a:rPr lang="en-NZ" err="1"/>
              <a:t>RLakeAnalyzer</a:t>
            </a:r>
            <a:r>
              <a:rPr lang="en-NZ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/>
              <a:t>A set of tools for calculating common physical lake metrics in R (e.g., heatmaps, thermocline depth, Schmidt stability)</a:t>
            </a:r>
          </a:p>
          <a:p>
            <a:r>
              <a:rPr lang="en-NZ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/>
              <a:t>The code underlying the package and a couple examples can be found here: </a:t>
            </a:r>
            <a:r>
              <a:rPr lang="en-NZ">
                <a:hlinkClick r:id="rId2"/>
              </a:rPr>
              <a:t>https://github.com/GLEON/rLakeAnalyzer</a:t>
            </a:r>
            <a:endParaRPr lang="en-NZ"/>
          </a:p>
          <a:p>
            <a:r>
              <a:rPr lang="en-NZ"/>
              <a:t>A description of functions here: </a:t>
            </a:r>
            <a:r>
              <a:rPr lang="en-NZ">
                <a:hlinkClick r:id="rId3"/>
              </a:rPr>
              <a:t>https://cran.r-project.org/web/packages/rLakeAnalyzer/rLakeAnalyzer.pdf</a:t>
            </a:r>
            <a:r>
              <a:rPr lang="en-NZ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5FC-2896-95F8-7829-E4295F4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Installing </a:t>
            </a:r>
            <a:r>
              <a:rPr lang="en-NZ" err="1"/>
              <a:t>Rtools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3B20-9146-6FC0-F852-42268665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NZ" err="1"/>
              <a:t>Rtools</a:t>
            </a:r>
            <a:r>
              <a:rPr lang="en-NZ"/>
              <a:t> is needed for downloading packages which need </a:t>
            </a:r>
            <a:r>
              <a:rPr lang="en-NZ" err="1"/>
              <a:t>compilationg</a:t>
            </a:r>
            <a:r>
              <a:rPr lang="en-NZ"/>
              <a:t> (i.e., those that are not on CRAN, custom packages which someone has built)</a:t>
            </a:r>
          </a:p>
          <a:p>
            <a:r>
              <a:rPr lang="en-NZ"/>
              <a:t>Download </a:t>
            </a:r>
            <a:r>
              <a:rPr lang="en-NZ" err="1"/>
              <a:t>Rtools</a:t>
            </a:r>
            <a:r>
              <a:rPr lang="en-NZ"/>
              <a:t> from here: </a:t>
            </a:r>
            <a:r>
              <a:rPr lang="en-NZ">
                <a:hlinkClick r:id="rId2"/>
              </a:rPr>
              <a:t>https://cran.r-project.org/bin/windows/Rtools/rtools44/rtools.html</a:t>
            </a:r>
            <a:endParaRPr lang="en-NZ"/>
          </a:p>
          <a:p>
            <a:r>
              <a:rPr lang="en-NZ"/>
              <a:t>Then run </a:t>
            </a:r>
          </a:p>
          <a:p>
            <a:pPr lvl="1"/>
            <a:r>
              <a:rPr lang="en-NZ"/>
              <a:t>system("g++ --version")</a:t>
            </a:r>
          </a:p>
          <a:p>
            <a:pPr lvl="1"/>
            <a:r>
              <a:rPr lang="en-NZ"/>
              <a:t>In </a:t>
            </a:r>
            <a:r>
              <a:rPr lang="en-NZ" err="1"/>
              <a:t>rstudio</a:t>
            </a:r>
            <a:r>
              <a:rPr lang="en-NZ"/>
              <a:t>. If you get a single number (127) that means </a:t>
            </a:r>
            <a:r>
              <a:rPr lang="en-NZ" err="1"/>
              <a:t>Rtools</a:t>
            </a:r>
            <a:r>
              <a:rPr lang="en-NZ"/>
              <a:t> is not properly installed. If you get an output like that below, it worked!</a:t>
            </a:r>
          </a:p>
          <a:p>
            <a:pPr lvl="1"/>
            <a:endParaRPr lang="en-NZ"/>
          </a:p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1B84-EB45-B112-5FB4-4FD4BA0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17" y="5524409"/>
            <a:ext cx="607779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F2EED-C118-D737-B5F7-649503CC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669-C4AE-4A15-2485-553B872E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1584-CD93-EBC3-5CA2-2E3EF53B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2" y="1661020"/>
            <a:ext cx="5217506" cy="4608222"/>
          </a:xfrm>
        </p:spPr>
        <p:txBody>
          <a:bodyPr>
            <a:normAutofit/>
          </a:bodyPr>
          <a:lstStyle/>
          <a:p>
            <a:r>
              <a:rPr lang="en-US" sz="2400" dirty="0"/>
              <a:t>Reproducible and repeatable</a:t>
            </a:r>
          </a:p>
          <a:p>
            <a:pPr lvl="1"/>
            <a:r>
              <a:rPr lang="en-US" sz="2000" dirty="0"/>
              <a:t>For scientific publishing</a:t>
            </a:r>
          </a:p>
          <a:p>
            <a:pPr lvl="1"/>
            <a:r>
              <a:rPr lang="en-US" sz="2000" dirty="0"/>
              <a:t>For other scientists</a:t>
            </a:r>
          </a:p>
          <a:p>
            <a:pPr lvl="1"/>
            <a:r>
              <a:rPr lang="en-US" sz="2000" dirty="0"/>
              <a:t>For </a:t>
            </a:r>
            <a:r>
              <a:rPr lang="en-US" sz="2000" i="1" dirty="0"/>
              <a:t>future</a:t>
            </a:r>
            <a:r>
              <a:rPr lang="en-US" sz="2000" dirty="0"/>
              <a:t> you</a:t>
            </a:r>
          </a:p>
          <a:p>
            <a:r>
              <a:rPr lang="en-US" sz="2400" dirty="0"/>
              <a:t>Transparent</a:t>
            </a:r>
          </a:p>
          <a:p>
            <a:r>
              <a:rPr lang="en-US" sz="2400" dirty="0"/>
              <a:t>Shareable (GitHub)</a:t>
            </a:r>
          </a:p>
          <a:p>
            <a:endParaRPr lang="en-US" sz="2400" dirty="0"/>
          </a:p>
          <a:p>
            <a:r>
              <a:rPr lang="en-US" sz="2400" dirty="0"/>
              <a:t>Promotes </a:t>
            </a:r>
            <a:r>
              <a:rPr lang="en-US" sz="2400" dirty="0">
                <a:hlinkClick r:id="rId2"/>
              </a:rPr>
              <a:t>open science</a:t>
            </a:r>
            <a:endParaRPr lang="en-NZ" sz="2400" dirty="0"/>
          </a:p>
        </p:txBody>
      </p:sp>
      <p:pic>
        <p:nvPicPr>
          <p:cNvPr id="2052" name="Picture 4" descr="Data Science as an Entryway to Open Publishing – Openscapes">
            <a:extLst>
              <a:ext uri="{FF2B5EF4-FFF2-40B4-BE49-F238E27FC236}">
                <a16:creationId xmlns:a16="http://schemas.microsoft.com/office/drawing/2014/main" id="{4EC74598-820B-6D26-4F13-85FF9CF2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18" y="3522927"/>
            <a:ext cx="5202034" cy="305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peatability vs. Reproducibility | Technology Networks">
            <a:extLst>
              <a:ext uri="{FF2B5EF4-FFF2-40B4-BE49-F238E27FC236}">
                <a16:creationId xmlns:a16="http://schemas.microsoft.com/office/drawing/2014/main" id="{FCBEA4A8-BBFF-983E-A920-0E2AA9B1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73" y="771215"/>
            <a:ext cx="4891932" cy="275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03142-5E60-E2C4-FF77-5C5CF6B265A6}"/>
              </a:ext>
            </a:extLst>
          </p:cNvPr>
          <p:cNvSpPr txBox="1"/>
          <p:nvPr/>
        </p:nvSpPr>
        <p:spPr>
          <a:xfrm>
            <a:off x="4738991" y="6394536"/>
            <a:ext cx="271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Openscapes</a:t>
            </a:r>
            <a:endParaRPr lang="en-NZ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EDD67-8DFB-FBAF-3BDA-1DD4FB538813}"/>
              </a:ext>
            </a:extLst>
          </p:cNvPr>
          <p:cNvSpPr txBox="1"/>
          <p:nvPr/>
        </p:nvSpPr>
        <p:spPr>
          <a:xfrm>
            <a:off x="7031173" y="3306534"/>
            <a:ext cx="271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Technology Networks Informatics</a:t>
            </a:r>
          </a:p>
        </p:txBody>
      </p:sp>
    </p:spTree>
    <p:extLst>
      <p:ext uri="{BB962C8B-B14F-4D97-AF65-F5344CB8AC3E}">
        <p14:creationId xmlns:p14="http://schemas.microsoft.com/office/powerpoint/2010/main" val="29056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 Cars With 2JZ Engines You Probably Didn't Know About">
            <a:extLst>
              <a:ext uri="{FF2B5EF4-FFF2-40B4-BE49-F238E27FC236}">
                <a16:creationId xmlns:a16="http://schemas.microsoft.com/office/drawing/2014/main" id="{9DBA2D11-60C3-BBA4-1509-B100A4AF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4" y="2286140"/>
            <a:ext cx="4620818" cy="308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6B42B-6CA3-CEEB-D35D-770DCA16E2C1}"/>
              </a:ext>
            </a:extLst>
          </p:cNvPr>
          <p:cNvSpPr txBox="1"/>
          <p:nvPr/>
        </p:nvSpPr>
        <p:spPr>
          <a:xfrm>
            <a:off x="646274" y="516663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CarBuzz</a:t>
            </a:r>
            <a:endParaRPr lang="en-NZ" sz="7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0FD291-227C-32DC-7819-C1838E00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74" y="796836"/>
            <a:ext cx="1572344" cy="1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yundai wants to put a screen on your steering wheel - NZ Autocar">
            <a:extLst>
              <a:ext uri="{FF2B5EF4-FFF2-40B4-BE49-F238E27FC236}">
                <a16:creationId xmlns:a16="http://schemas.microsoft.com/office/drawing/2014/main" id="{1CDF0165-5733-B40E-8577-552DA160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66" y="2156557"/>
            <a:ext cx="5136205" cy="32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14362-8366-BDAB-9DB2-4AEC0DF18E5C}"/>
              </a:ext>
            </a:extLst>
          </p:cNvPr>
          <p:cNvSpPr txBox="1"/>
          <p:nvPr/>
        </p:nvSpPr>
        <p:spPr>
          <a:xfrm>
            <a:off x="6279053" y="5037047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>
                <a:solidFill>
                  <a:schemeClr val="bg2"/>
                </a:solidFill>
              </a:rPr>
              <a:t>Image: NZ Autocar Magazine</a:t>
            </a: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1B7FE7DB-4703-06DF-FBFC-B084BEA0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40" y="789836"/>
            <a:ext cx="3492680" cy="12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D7702D-4586-CEA3-9AAA-0C4B2EEC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7"/>
            <a:ext cx="12192000" cy="6588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5AC240-C3E9-AFB6-E725-3FEA4DF664F7}"/>
              </a:ext>
            </a:extLst>
          </p:cNvPr>
          <p:cNvSpPr txBox="1"/>
          <p:nvPr/>
        </p:nvSpPr>
        <p:spPr>
          <a:xfrm>
            <a:off x="632298" y="1342417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1.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798DD-FCA1-FD13-7B64-288FDC37144D}"/>
              </a:ext>
            </a:extLst>
          </p:cNvPr>
          <p:cNvSpPr txBox="1"/>
          <p:nvPr/>
        </p:nvSpPr>
        <p:spPr>
          <a:xfrm>
            <a:off x="7037895" y="1034125"/>
            <a:ext cx="223282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2. ENVIRONMENT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186EC-268D-62E1-7F4A-4962FAF6CBA1}"/>
              </a:ext>
            </a:extLst>
          </p:cNvPr>
          <p:cNvSpPr/>
          <p:nvPr/>
        </p:nvSpPr>
        <p:spPr>
          <a:xfrm>
            <a:off x="4562856" y="896112"/>
            <a:ext cx="731520" cy="4463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9DD23-1EE7-23A3-5299-8CE3ADDC7E90}"/>
              </a:ext>
            </a:extLst>
          </p:cNvPr>
          <p:cNvSpPr txBox="1"/>
          <p:nvPr/>
        </p:nvSpPr>
        <p:spPr>
          <a:xfrm>
            <a:off x="4244048" y="1419141"/>
            <a:ext cx="22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Click “Run” or hit CTRL + ENTER to send code to console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F3B39-D9D1-3E4D-E439-B3A9D281470B}"/>
              </a:ext>
            </a:extLst>
          </p:cNvPr>
          <p:cNvSpPr txBox="1"/>
          <p:nvPr/>
        </p:nvSpPr>
        <p:spPr>
          <a:xfrm>
            <a:off x="632298" y="1956816"/>
            <a:ext cx="289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This is where you write your code!</a:t>
            </a:r>
          </a:p>
          <a:p>
            <a:endParaRPr lang="en-NZ" dirty="0"/>
          </a:p>
          <a:p>
            <a:r>
              <a:rPr lang="en-NZ" dirty="0"/>
              <a:t>Your code will not be evaluated until you “Run” to the console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2016-C3C8-C677-24EC-95577B36F43F}"/>
              </a:ext>
            </a:extLst>
          </p:cNvPr>
          <p:cNvSpPr txBox="1"/>
          <p:nvPr/>
        </p:nvSpPr>
        <p:spPr>
          <a:xfrm>
            <a:off x="7037895" y="1979429"/>
            <a:ext cx="42736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Here you can see what objects are in your workspace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0995-7E19-689F-2C4B-C04DC9AC7EA0}"/>
              </a:ext>
            </a:extLst>
          </p:cNvPr>
          <p:cNvSpPr txBox="1"/>
          <p:nvPr/>
        </p:nvSpPr>
        <p:spPr>
          <a:xfrm>
            <a:off x="7399643" y="3985964"/>
            <a:ext cx="414870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4.  FILES/PLOTS/PACKAGES/HELP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D5C61-CF2D-0513-8A36-F641954A45D3}"/>
              </a:ext>
            </a:extLst>
          </p:cNvPr>
          <p:cNvSpPr txBox="1"/>
          <p:nvPr/>
        </p:nvSpPr>
        <p:spPr>
          <a:xfrm>
            <a:off x="7399643" y="4583952"/>
            <a:ext cx="42736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Here you can see file directories, view plots, browse packages, and access R Help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B1F15-F335-244A-5BFD-2505685A665D}"/>
              </a:ext>
            </a:extLst>
          </p:cNvPr>
          <p:cNvSpPr txBox="1"/>
          <p:nvPr/>
        </p:nvSpPr>
        <p:spPr>
          <a:xfrm>
            <a:off x="289237" y="447123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3. CONSOLE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04514-FFE1-812C-E8B4-3A767FF055A8}"/>
              </a:ext>
            </a:extLst>
          </p:cNvPr>
          <p:cNvSpPr txBox="1"/>
          <p:nvPr/>
        </p:nvSpPr>
        <p:spPr>
          <a:xfrm>
            <a:off x="289236" y="5069224"/>
            <a:ext cx="427362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This is where your code from the Source is run by R.</a:t>
            </a:r>
          </a:p>
          <a:p>
            <a:endParaRPr lang="en-NZ" dirty="0"/>
          </a:p>
          <a:p>
            <a:r>
              <a:rPr lang="en-NZ" dirty="0"/>
              <a:t>You can also use the console to perform actions you don’t need to save</a:t>
            </a:r>
          </a:p>
        </p:txBody>
      </p:sp>
    </p:spTree>
    <p:extLst>
      <p:ext uri="{BB962C8B-B14F-4D97-AF65-F5344CB8AC3E}">
        <p14:creationId xmlns:p14="http://schemas.microsoft.com/office/powerpoint/2010/main" val="16596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4BD0-4986-81BF-0737-276F553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0742-41DD-84CE-8DCC-9ABADC95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can type code in the editor or the console. Run code from the editor to source into the console (hit ‘Run’ or CTRL + ENTER with your cursor anywhere in the line of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05E0B-D224-161F-0807-DFAA6BF8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5634458"/>
            <a:ext cx="9564435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2E646-A224-233E-6546-69D37677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3716421"/>
            <a:ext cx="9916909" cy="1105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3AC0EA-76DC-5196-B11E-D925483CCBED}"/>
              </a:ext>
            </a:extLst>
          </p:cNvPr>
          <p:cNvSpPr txBox="1"/>
          <p:nvPr/>
        </p:nvSpPr>
        <p:spPr>
          <a:xfrm>
            <a:off x="1137545" y="3279909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BA6BD-B457-D532-2F27-EA7951EB9B9B}"/>
              </a:ext>
            </a:extLst>
          </p:cNvPr>
          <p:cNvSpPr txBox="1"/>
          <p:nvPr/>
        </p:nvSpPr>
        <p:spPr>
          <a:xfrm>
            <a:off x="1137545" y="518072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9731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EDFC-26DB-9322-F5AF-9337424D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EA10-C62A-31B0-6454-AFF9B85E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C80A-8435-F725-0191-B692C106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 is object-oriented. You can create and modify objects in R sequentially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2A61E-DF18-A7C4-8B68-D5E62FB9265F}"/>
              </a:ext>
            </a:extLst>
          </p:cNvPr>
          <p:cNvSpPr txBox="1"/>
          <p:nvPr/>
        </p:nvSpPr>
        <p:spPr>
          <a:xfrm>
            <a:off x="1233862" y="2755565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4F3B9-97BE-95D9-F60C-044898387046}"/>
              </a:ext>
            </a:extLst>
          </p:cNvPr>
          <p:cNvSpPr txBox="1"/>
          <p:nvPr/>
        </p:nvSpPr>
        <p:spPr>
          <a:xfrm>
            <a:off x="1137545" y="518072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8C18F-FA56-23EA-6983-C8F66C05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3368941"/>
            <a:ext cx="9907383" cy="137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BD794-6A77-D88D-FD80-EFEC1A66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2" y="5791146"/>
            <a:ext cx="964064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E780-0416-7E59-9FDF-936C1C488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5087-09C9-24E1-07ED-D13A10CB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E0B3-CBAC-7C52-76A1-02C2995D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Once you create objects, you can manipulate them. This is the power of R!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Anything with ## is a ‘comment’ and is ignored by 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BD58C0-22A7-DB29-FB2E-DA6BA631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3164450"/>
            <a:ext cx="986927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1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0f5dc3-9452-48e5-9b4f-888df42f7a2d}" enabled="0" method="" siteId="{220f5dc3-9452-48e5-9b4f-888df42f7a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1907</Words>
  <Application>Microsoft Office PowerPoint</Application>
  <PresentationFormat>Widescreen</PresentationFormat>
  <Paragraphs>229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(Body)</vt:lpstr>
      <vt:lpstr>Aptos Display</vt:lpstr>
      <vt:lpstr>Arial</vt:lpstr>
      <vt:lpstr>Office Theme</vt:lpstr>
      <vt:lpstr>BOPRC R Lesson #1: Fundamentals of R</vt:lpstr>
      <vt:lpstr>Topics</vt:lpstr>
      <vt:lpstr>Why use R??</vt:lpstr>
      <vt:lpstr>Why use R??</vt:lpstr>
      <vt:lpstr>PowerPoint Presentation</vt:lpstr>
      <vt:lpstr>PowerPoint Presentation</vt:lpstr>
      <vt:lpstr>Creating objects in R</vt:lpstr>
      <vt:lpstr>Creating objects in R</vt:lpstr>
      <vt:lpstr>Creating objects in R</vt:lpstr>
      <vt:lpstr>Using functions in R</vt:lpstr>
      <vt:lpstr>Using functions in R</vt:lpstr>
      <vt:lpstr>Using functions in R</vt:lpstr>
      <vt:lpstr>Using a function to create an object</vt:lpstr>
      <vt:lpstr>Using a function to create an object</vt:lpstr>
      <vt:lpstr>Using a function to create an object</vt:lpstr>
      <vt:lpstr>Using a function to create an object</vt:lpstr>
      <vt:lpstr>Using a function to create an object</vt:lpstr>
      <vt:lpstr>Naming things in R</vt:lpstr>
      <vt:lpstr>Project-oriented Workflows</vt:lpstr>
      <vt:lpstr>How to use projects</vt:lpstr>
      <vt:lpstr>Manuscript within a project</vt:lpstr>
      <vt:lpstr>Best practices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Useful resources</vt:lpstr>
      <vt:lpstr>Let’s go to a working example</vt:lpstr>
      <vt:lpstr>Let’s go to a working example</vt:lpstr>
      <vt:lpstr>Setting up a “Project” in R</vt:lpstr>
      <vt:lpstr>Setting up a “Project” in R</vt:lpstr>
      <vt:lpstr>File structure in R should look like this (but on your computer)</vt:lpstr>
      <vt:lpstr>EXPAND THESE</vt:lpstr>
      <vt:lpstr>Some “homework”…</vt:lpstr>
      <vt:lpstr>Extra files for different lessons if needed</vt:lpstr>
      <vt:lpstr>What is RLakeAnalyzer?</vt:lpstr>
      <vt:lpstr>Installing Rtools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1</cp:revision>
  <dcterms:created xsi:type="dcterms:W3CDTF">2024-09-06T03:35:10Z</dcterms:created>
  <dcterms:modified xsi:type="dcterms:W3CDTF">2025-04-24T02:15:12Z</dcterms:modified>
</cp:coreProperties>
</file>