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7" r:id="rId5"/>
    <p:sldId id="267" r:id="rId6"/>
    <p:sldId id="259" r:id="rId7"/>
    <p:sldId id="268" r:id="rId8"/>
    <p:sldId id="272" r:id="rId9"/>
    <p:sldId id="260" r:id="rId10"/>
    <p:sldId id="269" r:id="rId11"/>
    <p:sldId id="263" r:id="rId12"/>
    <p:sldId id="270" r:id="rId13"/>
    <p:sldId id="271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F57691-C96B-4B90-ACEE-366CBF95538E}" v="11" dt="2025-04-07T01:48:38.027"/>
    <p1510:client id="{84E2F5AA-B2D0-5D24-CF34-C4B8B46DDD2D}" v="53" dt="2025-04-08T07:51:0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3BF57691-C96B-4B90-ACEE-366CBF95538E}"/>
    <pc:docChg chg="undo redo custSel addSld delSld modSld sldOrd">
      <pc:chgData name="Whitney Woelmer" userId="cc1e44da-7691-4c78-aceb-77bbb5a56163" providerId="ADAL" clId="{3BF57691-C96B-4B90-ACEE-366CBF95538E}" dt="2025-04-07T01:54:45.594" v="721" actId="20577"/>
      <pc:docMkLst>
        <pc:docMk/>
      </pc:docMkLst>
      <pc:sldChg chg="addSp modSp mod">
        <pc:chgData name="Whitney Woelmer" userId="cc1e44da-7691-4c78-aceb-77bbb5a56163" providerId="ADAL" clId="{3BF57691-C96B-4B90-ACEE-366CBF95538E}" dt="2025-04-07T01:26:46.457" v="422" actId="20577"/>
        <pc:sldMkLst>
          <pc:docMk/>
          <pc:sldMk cId="1177143788" sldId="259"/>
        </pc:sldMkLst>
        <pc:spChg chg="add mod">
          <ac:chgData name="Whitney Woelmer" userId="cc1e44da-7691-4c78-aceb-77bbb5a56163" providerId="ADAL" clId="{3BF57691-C96B-4B90-ACEE-366CBF95538E}" dt="2025-04-07T01:26:46.457" v="422" actId="20577"/>
          <ac:spMkLst>
            <pc:docMk/>
            <pc:sldMk cId="1177143788" sldId="259"/>
            <ac:spMk id="9" creationId="{D3E075B5-52B8-547E-ED23-2186726C8870}"/>
          </ac:spMkLst>
        </pc:spChg>
      </pc:sldChg>
      <pc:sldChg chg="del">
        <pc:chgData name="Whitney Woelmer" userId="cc1e44da-7691-4c78-aceb-77bbb5a56163" providerId="ADAL" clId="{3BF57691-C96B-4B90-ACEE-366CBF95538E}" dt="2025-04-07T00:32:43.430" v="307" actId="47"/>
        <pc:sldMkLst>
          <pc:docMk/>
          <pc:sldMk cId="912107666" sldId="261"/>
        </pc:sldMkLst>
      </pc:sldChg>
      <pc:sldChg chg="del">
        <pc:chgData name="Whitney Woelmer" userId="cc1e44da-7691-4c78-aceb-77bbb5a56163" providerId="ADAL" clId="{3BF57691-C96B-4B90-ACEE-366CBF95538E}" dt="2025-04-07T00:32:38.273" v="306" actId="47"/>
        <pc:sldMkLst>
          <pc:docMk/>
          <pc:sldMk cId="431822436" sldId="262"/>
        </pc:sldMkLst>
      </pc:sldChg>
      <pc:sldChg chg="addSp delSp mod">
        <pc:chgData name="Whitney Woelmer" userId="cc1e44da-7691-4c78-aceb-77bbb5a56163" providerId="ADAL" clId="{3BF57691-C96B-4B90-ACEE-366CBF95538E}" dt="2025-04-07T01:47:14.291" v="469" actId="22"/>
        <pc:sldMkLst>
          <pc:docMk/>
          <pc:sldMk cId="1110567958" sldId="263"/>
        </pc:sldMkLst>
        <pc:picChg chg="del">
          <ac:chgData name="Whitney Woelmer" userId="cc1e44da-7691-4c78-aceb-77bbb5a56163" providerId="ADAL" clId="{3BF57691-C96B-4B90-ACEE-366CBF95538E}" dt="2025-04-07T01:46:48.890" v="466" actId="478"/>
          <ac:picMkLst>
            <pc:docMk/>
            <pc:sldMk cId="1110567958" sldId="263"/>
            <ac:picMk id="5" creationId="{B48268AF-2C65-883B-87FF-F4335CA2D463}"/>
          </ac:picMkLst>
        </pc:picChg>
        <pc:picChg chg="add del">
          <ac:chgData name="Whitney Woelmer" userId="cc1e44da-7691-4c78-aceb-77bbb5a56163" providerId="ADAL" clId="{3BF57691-C96B-4B90-ACEE-366CBF95538E}" dt="2025-04-07T01:47:13.850" v="468" actId="478"/>
          <ac:picMkLst>
            <pc:docMk/>
            <pc:sldMk cId="1110567958" sldId="263"/>
            <ac:picMk id="7" creationId="{C1E276C0-84F2-0293-9742-FDDC043636BF}"/>
          </ac:picMkLst>
        </pc:picChg>
        <pc:picChg chg="add">
          <ac:chgData name="Whitney Woelmer" userId="cc1e44da-7691-4c78-aceb-77bbb5a56163" providerId="ADAL" clId="{3BF57691-C96B-4B90-ACEE-366CBF95538E}" dt="2025-04-07T01:47:14.291" v="469" actId="22"/>
          <ac:picMkLst>
            <pc:docMk/>
            <pc:sldMk cId="1110567958" sldId="263"/>
            <ac:picMk id="9" creationId="{3D1DC940-663F-424B-7FE6-9FB9A3AEB78D}"/>
          </ac:picMkLst>
        </pc:picChg>
      </pc:sldChg>
      <pc:sldChg chg="modSp new mod">
        <pc:chgData name="Whitney Woelmer" userId="cc1e44da-7691-4c78-aceb-77bbb5a56163" providerId="ADAL" clId="{3BF57691-C96B-4B90-ACEE-366CBF95538E}" dt="2025-04-07T00:32:57.023" v="361" actId="5793"/>
        <pc:sldMkLst>
          <pc:docMk/>
          <pc:sldMk cId="1505019242" sldId="264"/>
        </pc:sldMkLst>
        <pc:spChg chg="mod">
          <ac:chgData name="Whitney Woelmer" userId="cc1e44da-7691-4c78-aceb-77bbb5a56163" providerId="ADAL" clId="{3BF57691-C96B-4B90-ACEE-366CBF95538E}" dt="2025-04-07T00:31:23.660" v="25" actId="20577"/>
          <ac:spMkLst>
            <pc:docMk/>
            <pc:sldMk cId="1505019242" sldId="264"/>
            <ac:spMk id="2" creationId="{C98AAE7F-ED5D-7ED7-8EA0-F0CDFC9B4151}"/>
          </ac:spMkLst>
        </pc:spChg>
        <pc:spChg chg="mod">
          <ac:chgData name="Whitney Woelmer" userId="cc1e44da-7691-4c78-aceb-77bbb5a56163" providerId="ADAL" clId="{3BF57691-C96B-4B90-ACEE-366CBF95538E}" dt="2025-04-07T00:32:57.023" v="361" actId="5793"/>
          <ac:spMkLst>
            <pc:docMk/>
            <pc:sldMk cId="1505019242" sldId="264"/>
            <ac:spMk id="3" creationId="{458155C0-8334-302C-C84E-36386B63FDCA}"/>
          </ac:spMkLst>
        </pc:spChg>
      </pc:sldChg>
      <pc:sldChg chg="new">
        <pc:chgData name="Whitney Woelmer" userId="cc1e44da-7691-4c78-aceb-77bbb5a56163" providerId="ADAL" clId="{3BF57691-C96B-4B90-ACEE-366CBF95538E}" dt="2025-04-07T01:20:32.771" v="362" actId="680"/>
        <pc:sldMkLst>
          <pc:docMk/>
          <pc:sldMk cId="1978938882" sldId="265"/>
        </pc:sldMkLst>
      </pc:sldChg>
      <pc:sldChg chg="new">
        <pc:chgData name="Whitney Woelmer" userId="cc1e44da-7691-4c78-aceb-77bbb5a56163" providerId="ADAL" clId="{3BF57691-C96B-4B90-ACEE-366CBF95538E}" dt="2025-04-07T01:20:34.132" v="363" actId="680"/>
        <pc:sldMkLst>
          <pc:docMk/>
          <pc:sldMk cId="1002938417" sldId="266"/>
        </pc:sldMkLst>
      </pc:sldChg>
      <pc:sldChg chg="addSp delSp modSp new mod modShow">
        <pc:chgData name="Whitney Woelmer" userId="cc1e44da-7691-4c78-aceb-77bbb5a56163" providerId="ADAL" clId="{3BF57691-C96B-4B90-ACEE-366CBF95538E}" dt="2025-04-07T01:45:59.585" v="463" actId="14100"/>
        <pc:sldMkLst>
          <pc:docMk/>
          <pc:sldMk cId="481953331" sldId="267"/>
        </pc:sldMkLst>
        <pc:spChg chg="del">
          <ac:chgData name="Whitney Woelmer" userId="cc1e44da-7691-4c78-aceb-77bbb5a56163" providerId="ADAL" clId="{3BF57691-C96B-4B90-ACEE-366CBF95538E}" dt="2025-04-07T01:23:25.630" v="365" actId="478"/>
          <ac:spMkLst>
            <pc:docMk/>
            <pc:sldMk cId="481953331" sldId="267"/>
            <ac:spMk id="2" creationId="{3FBCCF25-FC51-4378-A088-21C376AB294F}"/>
          </ac:spMkLst>
        </pc:spChg>
        <pc:spChg chg="del">
          <ac:chgData name="Whitney Woelmer" userId="cc1e44da-7691-4c78-aceb-77bbb5a56163" providerId="ADAL" clId="{3BF57691-C96B-4B90-ACEE-366CBF95538E}" dt="2025-04-07T01:23:25.630" v="365" actId="478"/>
          <ac:spMkLst>
            <pc:docMk/>
            <pc:sldMk cId="481953331" sldId="267"/>
            <ac:spMk id="3" creationId="{022CE8F6-E201-E294-9420-24BB2C0BB4D8}"/>
          </ac:spMkLst>
        </pc:spChg>
        <pc:picChg chg="add mod">
          <ac:chgData name="Whitney Woelmer" userId="cc1e44da-7691-4c78-aceb-77bbb5a56163" providerId="ADAL" clId="{3BF57691-C96B-4B90-ACEE-366CBF95538E}" dt="2025-04-07T01:45:23.299" v="455" actId="1076"/>
          <ac:picMkLst>
            <pc:docMk/>
            <pc:sldMk cId="481953331" sldId="267"/>
            <ac:picMk id="5" creationId="{3EF6A96A-42F5-6E8A-DD15-36C836F11D0C}"/>
          </ac:picMkLst>
        </pc:picChg>
        <pc:picChg chg="add mod">
          <ac:chgData name="Whitney Woelmer" userId="cc1e44da-7691-4c78-aceb-77bbb5a56163" providerId="ADAL" clId="{3BF57691-C96B-4B90-ACEE-366CBF95538E}" dt="2025-04-07T01:45:23.299" v="455" actId="1076"/>
          <ac:picMkLst>
            <pc:docMk/>
            <pc:sldMk cId="481953331" sldId="267"/>
            <ac:picMk id="6" creationId="{D62BE19B-A4FE-EC25-28F6-2BD3FB7EA797}"/>
          </ac:picMkLst>
        </pc:picChg>
        <pc:picChg chg="add mod">
          <ac:chgData name="Whitney Woelmer" userId="cc1e44da-7691-4c78-aceb-77bbb5a56163" providerId="ADAL" clId="{3BF57691-C96B-4B90-ACEE-366CBF95538E}" dt="2025-04-07T01:45:59.585" v="463" actId="14100"/>
          <ac:picMkLst>
            <pc:docMk/>
            <pc:sldMk cId="481953331" sldId="267"/>
            <ac:picMk id="8" creationId="{AC2BA388-C094-A350-69F9-AA1B49CB20D4}"/>
          </ac:picMkLst>
        </pc:picChg>
      </pc:sldChg>
      <pc:sldChg chg="addSp delSp modSp new mod modShow">
        <pc:chgData name="Whitney Woelmer" userId="cc1e44da-7691-4c78-aceb-77bbb5a56163" providerId="ADAL" clId="{3BF57691-C96B-4B90-ACEE-366CBF95538E}" dt="2025-04-07T01:26:35.989" v="414" actId="14100"/>
        <pc:sldMkLst>
          <pc:docMk/>
          <pc:sldMk cId="3698752144" sldId="268"/>
        </pc:sldMkLst>
        <pc:spChg chg="del">
          <ac:chgData name="Whitney Woelmer" userId="cc1e44da-7691-4c78-aceb-77bbb5a56163" providerId="ADAL" clId="{3BF57691-C96B-4B90-ACEE-366CBF95538E}" dt="2025-04-07T01:25:01.002" v="379" actId="478"/>
          <ac:spMkLst>
            <pc:docMk/>
            <pc:sldMk cId="3698752144" sldId="268"/>
            <ac:spMk id="2" creationId="{7981341A-A0D0-20C0-1D4D-05586F1EB0BF}"/>
          </ac:spMkLst>
        </pc:spChg>
        <pc:spChg chg="del">
          <ac:chgData name="Whitney Woelmer" userId="cc1e44da-7691-4c78-aceb-77bbb5a56163" providerId="ADAL" clId="{3BF57691-C96B-4B90-ACEE-366CBF95538E}" dt="2025-04-07T01:25:01.002" v="379" actId="478"/>
          <ac:spMkLst>
            <pc:docMk/>
            <pc:sldMk cId="3698752144" sldId="268"/>
            <ac:spMk id="3" creationId="{A891D402-5C1E-D662-71DB-50A54722B53E}"/>
          </ac:spMkLst>
        </pc:spChg>
        <pc:spChg chg="add mod">
          <ac:chgData name="Whitney Woelmer" userId="cc1e44da-7691-4c78-aceb-77bbb5a56163" providerId="ADAL" clId="{3BF57691-C96B-4B90-ACEE-366CBF95538E}" dt="2025-04-07T01:26:35.989" v="414" actId="14100"/>
          <ac:spMkLst>
            <pc:docMk/>
            <pc:sldMk cId="3698752144" sldId="268"/>
            <ac:spMk id="6" creationId="{04B823D1-7F5E-AC22-EA98-AFABF683C1AA}"/>
          </ac:spMkLst>
        </pc:spChg>
        <pc:picChg chg="add">
          <ac:chgData name="Whitney Woelmer" userId="cc1e44da-7691-4c78-aceb-77bbb5a56163" providerId="ADAL" clId="{3BF57691-C96B-4B90-ACEE-366CBF95538E}" dt="2025-04-07T01:25:01.765" v="380" actId="22"/>
          <ac:picMkLst>
            <pc:docMk/>
            <pc:sldMk cId="3698752144" sldId="268"/>
            <ac:picMk id="5" creationId="{A5607E3B-19DD-B054-26C7-6473A38C86F5}"/>
          </ac:picMkLst>
        </pc:picChg>
      </pc:sldChg>
      <pc:sldChg chg="addSp delSp modSp new mod">
        <pc:chgData name="Whitney Woelmer" userId="cc1e44da-7691-4c78-aceb-77bbb5a56163" providerId="ADAL" clId="{3BF57691-C96B-4B90-ACEE-366CBF95538E}" dt="2025-04-07T01:46:11.439" v="464" actId="1076"/>
        <pc:sldMkLst>
          <pc:docMk/>
          <pc:sldMk cId="2342237346" sldId="269"/>
        </pc:sldMkLst>
        <pc:spChg chg="del">
          <ac:chgData name="Whitney Woelmer" userId="cc1e44da-7691-4c78-aceb-77bbb5a56163" providerId="ADAL" clId="{3BF57691-C96B-4B90-ACEE-366CBF95538E}" dt="2025-04-07T01:27:21.912" v="424" actId="478"/>
          <ac:spMkLst>
            <pc:docMk/>
            <pc:sldMk cId="2342237346" sldId="269"/>
            <ac:spMk id="2" creationId="{A9DB6B0D-A47A-582E-1566-5B2E233DD09B}"/>
          </ac:spMkLst>
        </pc:spChg>
        <pc:spChg chg="del">
          <ac:chgData name="Whitney Woelmer" userId="cc1e44da-7691-4c78-aceb-77bbb5a56163" providerId="ADAL" clId="{3BF57691-C96B-4B90-ACEE-366CBF95538E}" dt="2025-04-07T01:27:21.912" v="424" actId="478"/>
          <ac:spMkLst>
            <pc:docMk/>
            <pc:sldMk cId="2342237346" sldId="269"/>
            <ac:spMk id="3" creationId="{3E7E287A-0B5D-38CF-D4E3-637301B1EBFA}"/>
          </ac:spMkLst>
        </pc:spChg>
        <pc:picChg chg="add mod">
          <ac:chgData name="Whitney Woelmer" userId="cc1e44da-7691-4c78-aceb-77bbb5a56163" providerId="ADAL" clId="{3BF57691-C96B-4B90-ACEE-366CBF95538E}" dt="2025-04-07T01:44:34.562" v="447" actId="14100"/>
          <ac:picMkLst>
            <pc:docMk/>
            <pc:sldMk cId="2342237346" sldId="269"/>
            <ac:picMk id="5" creationId="{8FBFA55A-6BD5-23B4-2CAF-3DE6F01B2C87}"/>
          </ac:picMkLst>
        </pc:picChg>
        <pc:picChg chg="add mod">
          <ac:chgData name="Whitney Woelmer" userId="cc1e44da-7691-4c78-aceb-77bbb5a56163" providerId="ADAL" clId="{3BF57691-C96B-4B90-ACEE-366CBF95538E}" dt="2025-04-07T01:44:34.562" v="447" actId="14100"/>
          <ac:picMkLst>
            <pc:docMk/>
            <pc:sldMk cId="2342237346" sldId="269"/>
            <ac:picMk id="6" creationId="{E1E3DE37-8734-6D7A-F75A-0092E6104BA4}"/>
          </ac:picMkLst>
        </pc:picChg>
        <pc:picChg chg="add mod">
          <ac:chgData name="Whitney Woelmer" userId="cc1e44da-7691-4c78-aceb-77bbb5a56163" providerId="ADAL" clId="{3BF57691-C96B-4B90-ACEE-366CBF95538E}" dt="2025-04-07T01:46:11.439" v="464" actId="1076"/>
          <ac:picMkLst>
            <pc:docMk/>
            <pc:sldMk cId="2342237346" sldId="269"/>
            <ac:picMk id="8" creationId="{55667B33-F201-D642-5D83-818A7A763B0E}"/>
          </ac:picMkLst>
        </pc:picChg>
      </pc:sldChg>
      <pc:sldChg chg="addSp delSp new mod modShow">
        <pc:chgData name="Whitney Woelmer" userId="cc1e44da-7691-4c78-aceb-77bbb5a56163" providerId="ADAL" clId="{3BF57691-C96B-4B90-ACEE-366CBF95538E}" dt="2025-04-07T01:29:07.959" v="438" actId="729"/>
        <pc:sldMkLst>
          <pc:docMk/>
          <pc:sldMk cId="1797675078" sldId="270"/>
        </pc:sldMkLst>
        <pc:spChg chg="del">
          <ac:chgData name="Whitney Woelmer" userId="cc1e44da-7691-4c78-aceb-77bbb5a56163" providerId="ADAL" clId="{3BF57691-C96B-4B90-ACEE-366CBF95538E}" dt="2025-04-07T01:29:00.873" v="436" actId="478"/>
          <ac:spMkLst>
            <pc:docMk/>
            <pc:sldMk cId="1797675078" sldId="270"/>
            <ac:spMk id="2" creationId="{EA15662B-B501-04BC-7917-908B89F4A373}"/>
          </ac:spMkLst>
        </pc:spChg>
        <pc:spChg chg="del">
          <ac:chgData name="Whitney Woelmer" userId="cc1e44da-7691-4c78-aceb-77bbb5a56163" providerId="ADAL" clId="{3BF57691-C96B-4B90-ACEE-366CBF95538E}" dt="2025-04-07T01:29:00.873" v="436" actId="478"/>
          <ac:spMkLst>
            <pc:docMk/>
            <pc:sldMk cId="1797675078" sldId="270"/>
            <ac:spMk id="3" creationId="{07E92169-89C7-1ABA-5F67-CEA6BF604A1F}"/>
          </ac:spMkLst>
        </pc:spChg>
        <pc:picChg chg="add">
          <ac:chgData name="Whitney Woelmer" userId="cc1e44da-7691-4c78-aceb-77bbb5a56163" providerId="ADAL" clId="{3BF57691-C96B-4B90-ACEE-366CBF95538E}" dt="2025-04-07T01:29:01.955" v="437" actId="22"/>
          <ac:picMkLst>
            <pc:docMk/>
            <pc:sldMk cId="1797675078" sldId="270"/>
            <ac:picMk id="5" creationId="{9CD9DBB2-B6F0-2C8D-A7B3-0F81B26BA1A5}"/>
          </ac:picMkLst>
        </pc:picChg>
      </pc:sldChg>
      <pc:sldChg chg="addSp delSp new mod modShow">
        <pc:chgData name="Whitney Woelmer" userId="cc1e44da-7691-4c78-aceb-77bbb5a56163" providerId="ADAL" clId="{3BF57691-C96B-4B90-ACEE-366CBF95538E}" dt="2025-04-07T01:46:17.232" v="465" actId="729"/>
        <pc:sldMkLst>
          <pc:docMk/>
          <pc:sldMk cId="2956076441" sldId="271"/>
        </pc:sldMkLst>
        <pc:spChg chg="del">
          <ac:chgData name="Whitney Woelmer" userId="cc1e44da-7691-4c78-aceb-77bbb5a56163" providerId="ADAL" clId="{3BF57691-C96B-4B90-ACEE-366CBF95538E}" dt="2025-04-07T01:43:25.449" v="440" actId="478"/>
          <ac:spMkLst>
            <pc:docMk/>
            <pc:sldMk cId="2956076441" sldId="271"/>
            <ac:spMk id="2" creationId="{4037829E-7F7D-CEDF-0CDE-5CF735D017AA}"/>
          </ac:spMkLst>
        </pc:spChg>
        <pc:spChg chg="del">
          <ac:chgData name="Whitney Woelmer" userId="cc1e44da-7691-4c78-aceb-77bbb5a56163" providerId="ADAL" clId="{3BF57691-C96B-4B90-ACEE-366CBF95538E}" dt="2025-04-07T01:43:25.449" v="440" actId="478"/>
          <ac:spMkLst>
            <pc:docMk/>
            <pc:sldMk cId="2956076441" sldId="271"/>
            <ac:spMk id="3" creationId="{51B648BB-5851-F9A9-C2D0-07CA4EFBAC83}"/>
          </ac:spMkLst>
        </pc:spChg>
        <pc:picChg chg="add">
          <ac:chgData name="Whitney Woelmer" userId="cc1e44da-7691-4c78-aceb-77bbb5a56163" providerId="ADAL" clId="{3BF57691-C96B-4B90-ACEE-366CBF95538E}" dt="2025-04-07T01:43:25.957" v="441" actId="22"/>
          <ac:picMkLst>
            <pc:docMk/>
            <pc:sldMk cId="2956076441" sldId="271"/>
            <ac:picMk id="5" creationId="{D3DED9B3-59BE-25F6-186E-2D6427CE130A}"/>
          </ac:picMkLst>
        </pc:picChg>
      </pc:sldChg>
      <pc:sldChg chg="addSp delSp new mod ord modShow">
        <pc:chgData name="Whitney Woelmer" userId="cc1e44da-7691-4c78-aceb-77bbb5a56163" providerId="ADAL" clId="{3BF57691-C96B-4B90-ACEE-366CBF95538E}" dt="2025-04-07T01:45:10.758" v="454" actId="729"/>
        <pc:sldMkLst>
          <pc:docMk/>
          <pc:sldMk cId="4170166299" sldId="272"/>
        </pc:sldMkLst>
        <pc:spChg chg="del">
          <ac:chgData name="Whitney Woelmer" userId="cc1e44da-7691-4c78-aceb-77bbb5a56163" providerId="ADAL" clId="{3BF57691-C96B-4B90-ACEE-366CBF95538E}" dt="2025-04-07T01:45:07.034" v="452" actId="478"/>
          <ac:spMkLst>
            <pc:docMk/>
            <pc:sldMk cId="4170166299" sldId="272"/>
            <ac:spMk id="2" creationId="{F37C5AA1-4DCD-3B27-489F-AF15D1DE779C}"/>
          </ac:spMkLst>
        </pc:spChg>
        <pc:spChg chg="del">
          <ac:chgData name="Whitney Woelmer" userId="cc1e44da-7691-4c78-aceb-77bbb5a56163" providerId="ADAL" clId="{3BF57691-C96B-4B90-ACEE-366CBF95538E}" dt="2025-04-07T01:45:07.034" v="452" actId="478"/>
          <ac:spMkLst>
            <pc:docMk/>
            <pc:sldMk cId="4170166299" sldId="272"/>
            <ac:spMk id="3" creationId="{A44CEC9C-729C-7417-AE2B-D66842B8A7AF}"/>
          </ac:spMkLst>
        </pc:spChg>
        <pc:picChg chg="add">
          <ac:chgData name="Whitney Woelmer" userId="cc1e44da-7691-4c78-aceb-77bbb5a56163" providerId="ADAL" clId="{3BF57691-C96B-4B90-ACEE-366CBF95538E}" dt="2025-04-07T01:45:07.825" v="453" actId="22"/>
          <ac:picMkLst>
            <pc:docMk/>
            <pc:sldMk cId="4170166299" sldId="272"/>
            <ac:picMk id="5" creationId="{B7B8E54C-968D-4801-F3A8-6D465E125C16}"/>
          </ac:picMkLst>
        </pc:picChg>
      </pc:sldChg>
      <pc:sldChg chg="addSp delSp modSp new mod">
        <pc:chgData name="Whitney Woelmer" userId="cc1e44da-7691-4c78-aceb-77bbb5a56163" providerId="ADAL" clId="{3BF57691-C96B-4B90-ACEE-366CBF95538E}" dt="2025-04-07T01:54:45.594" v="721" actId="20577"/>
        <pc:sldMkLst>
          <pc:docMk/>
          <pc:sldMk cId="787120268" sldId="273"/>
        </pc:sldMkLst>
        <pc:spChg chg="mod">
          <ac:chgData name="Whitney Woelmer" userId="cc1e44da-7691-4c78-aceb-77bbb5a56163" providerId="ADAL" clId="{3BF57691-C96B-4B90-ACEE-366CBF95538E}" dt="2025-04-07T01:54:45.594" v="721" actId="20577"/>
          <ac:spMkLst>
            <pc:docMk/>
            <pc:sldMk cId="787120268" sldId="273"/>
            <ac:spMk id="3" creationId="{2B8AC8D5-8729-C496-0BB8-95956B983637}"/>
          </ac:spMkLst>
        </pc:spChg>
        <pc:spChg chg="add mod">
          <ac:chgData name="Whitney Woelmer" userId="cc1e44da-7691-4c78-aceb-77bbb5a56163" providerId="ADAL" clId="{3BF57691-C96B-4B90-ACEE-366CBF95538E}" dt="2025-04-07T01:48:23.452" v="476" actId="1582"/>
          <ac:spMkLst>
            <pc:docMk/>
            <pc:sldMk cId="787120268" sldId="273"/>
            <ac:spMk id="4" creationId="{0ABEFD2F-3354-0704-30EA-53A485BE6E37}"/>
          </ac:spMkLst>
        </pc:spChg>
        <pc:spChg chg="add mod">
          <ac:chgData name="Whitney Woelmer" userId="cc1e44da-7691-4c78-aceb-77bbb5a56163" providerId="ADAL" clId="{3BF57691-C96B-4B90-ACEE-366CBF95538E}" dt="2025-04-07T01:48:34.386" v="480" actId="14100"/>
          <ac:spMkLst>
            <pc:docMk/>
            <pc:sldMk cId="787120268" sldId="273"/>
            <ac:spMk id="5" creationId="{619487B9-ABE8-62E6-11C3-28CB3722E670}"/>
          </ac:spMkLst>
        </pc:spChg>
        <pc:spChg chg="add mod">
          <ac:chgData name="Whitney Woelmer" userId="cc1e44da-7691-4c78-aceb-77bbb5a56163" providerId="ADAL" clId="{3BF57691-C96B-4B90-ACEE-366CBF95538E}" dt="2025-04-07T01:48:49.235" v="487" actId="14100"/>
          <ac:spMkLst>
            <pc:docMk/>
            <pc:sldMk cId="787120268" sldId="273"/>
            <ac:spMk id="6" creationId="{B3A30310-C0AD-0967-C5BD-B771C4509DB8}"/>
          </ac:spMkLst>
        </pc:spChg>
        <pc:spChg chg="add del">
          <ac:chgData name="Whitney Woelmer" userId="cc1e44da-7691-4c78-aceb-77bbb5a56163" providerId="ADAL" clId="{3BF57691-C96B-4B90-ACEE-366CBF95538E}" dt="2025-04-07T01:49:01.355" v="489" actId="478"/>
          <ac:spMkLst>
            <pc:docMk/>
            <pc:sldMk cId="787120268" sldId="273"/>
            <ac:spMk id="7" creationId="{31B316D9-186A-F4C8-0E2D-6D125A89B84A}"/>
          </ac:spMkLst>
        </pc:spChg>
        <pc:picChg chg="add mod">
          <ac:chgData name="Whitney Woelmer" userId="cc1e44da-7691-4c78-aceb-77bbb5a56163" providerId="ADAL" clId="{3BF57691-C96B-4B90-ACEE-366CBF95538E}" dt="2025-04-07T01:48:38.027" v="483" actId="1076"/>
          <ac:picMkLst>
            <pc:docMk/>
            <pc:sldMk cId="787120268" sldId="273"/>
            <ac:picMk id="1026" creationId="{C78955AF-64D9-EA9B-6766-0DB07C2DCD77}"/>
          </ac:picMkLst>
        </pc:picChg>
      </pc:sldChg>
    </pc:docChg>
  </pc:docChgLst>
  <pc:docChgLst>
    <pc:chgData name="Whitney Woelmer" userId="S::whitney.woelmer@waikato.ac.nz::cc1e44da-7691-4c78-aceb-77bbb5a56163" providerId="AD" clId="Web-{84E2F5AA-B2D0-5D24-CF34-C4B8B46DDD2D}"/>
    <pc:docChg chg="modSld">
      <pc:chgData name="Whitney Woelmer" userId="S::whitney.woelmer@waikato.ac.nz::cc1e44da-7691-4c78-aceb-77bbb5a56163" providerId="AD" clId="Web-{84E2F5AA-B2D0-5D24-CF34-C4B8B46DDD2D}" dt="2025-04-08T07:51:06.110" v="52" actId="20577"/>
      <pc:docMkLst>
        <pc:docMk/>
      </pc:docMkLst>
      <pc:sldChg chg="modSp">
        <pc:chgData name="Whitney Woelmer" userId="S::whitney.woelmer@waikato.ac.nz::cc1e44da-7691-4c78-aceb-77bbb5a56163" providerId="AD" clId="Web-{84E2F5AA-B2D0-5D24-CF34-C4B8B46DDD2D}" dt="2025-04-08T07:51:06.110" v="52" actId="20577"/>
        <pc:sldMkLst>
          <pc:docMk/>
          <pc:sldMk cId="1505019242" sldId="264"/>
        </pc:sldMkLst>
        <pc:spChg chg="mod">
          <ac:chgData name="Whitney Woelmer" userId="S::whitney.woelmer@waikato.ac.nz::cc1e44da-7691-4c78-aceb-77bbb5a56163" providerId="AD" clId="Web-{84E2F5AA-B2D0-5D24-CF34-C4B8B46DDD2D}" dt="2025-04-08T07:51:06.110" v="52" actId="20577"/>
          <ac:spMkLst>
            <pc:docMk/>
            <pc:sldMk cId="1505019242" sldId="264"/>
            <ac:spMk id="3" creationId="{458155C0-8334-302C-C84E-36386B63FD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A42B-5187-8A6A-45A8-AADC1F0C3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B1F5A-006F-E3B1-B20D-F15AC5171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1740-6376-F805-17F0-B8C75FC4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F964-55CB-0A46-1649-B0826EF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CD53-2787-2E9B-3843-36291091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14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C62-213B-C952-9F45-BD546787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13103-6460-1FB5-FF01-AAB20B4A4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97B4-A901-4BFD-9EE6-C191910F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97DE8-CAC8-DDE9-5C34-F4E32052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BD27D-5A3B-A16B-28D8-6E63642A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54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6368A-8618-1DB0-2333-8D96CE5E6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CBA5E-0490-5ED2-F43B-ED25D08C0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8D41-0D3B-791A-8CBF-F7519C57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41C80-0875-DEB7-74E7-7EF07788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D0FE-D405-5EC5-4811-75BD9563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623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127-F3DA-54E5-8C94-BDD09BB9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BEDA-6C51-7858-B97B-9E85FA92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1D8FA-1C7D-3EDB-D545-0DB4B85B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4DB74-55AE-C26C-FEFE-24D5CC1D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F102-B4A1-3DAA-4765-F1DAA0E8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25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99E6-2C32-310F-C552-19168DDF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16796-3AED-8B59-04D2-80FAA021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8312-D032-150A-0880-066E0C81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A2904-D247-8462-D3BF-202D101B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AA5F-1C76-C633-23FD-55BAF4A7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33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2538-A699-272E-4515-95812C51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9AD5-CC2C-BF97-1498-88570E11B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9D4F-F786-4D7C-03F7-661523D3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CF6E-65C2-3499-2E46-51AFE2A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1F7F3-6DB8-A578-D449-8B57A265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1C74-885C-3294-8C87-0D2BEF56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609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584E-9009-D7C4-8C59-02448225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38B8-32B5-5981-AD93-F048E9BD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0B08A-DD77-8B05-97F5-CE5241108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30E0A-7A75-DBE2-F8AA-A38934CD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A53AF-93E5-3642-22F0-193017B1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A745C-A9EB-BAF2-C04A-DEF04E10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7D49A-BD80-9DC3-0E7B-F66F62B3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2BE50-6A7C-B803-BCAF-C27468D6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832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3489-F91A-DE44-2302-F6D88F1B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B83DE-6357-4505-016C-C1BECFBE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1F28A-4FD9-D17A-429F-A74481AF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FC8B2-5184-34CE-D051-5A2C5CD2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59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EB584-61CA-ADE7-BABF-7597567A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E589E-B56B-135C-0BCD-E9FD5B9E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81932-93E8-F4DB-AA16-16F0756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84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EC64-44EB-4AED-871D-1BDE0F57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C4CE6-EA7C-32F0-15EF-B79A9655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485B-4FC3-A5B3-B10F-ED49C39D8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000EA-6F72-708F-E88A-40E53B6E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C8C7-06C7-CAA4-A524-18D6421E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5D01D-72AC-D078-7736-8C16B441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191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A066-6AD0-E541-7CA9-853841E5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E992F-1BFB-B2F4-C9D4-FF0364523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5186D-3196-51C7-1B3D-ED6FC4AF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C3B26-9281-9B2C-D176-DF75268C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6A6E-938E-EBEB-13BB-E329EF5E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E494-B716-A4D8-2F67-0676FD60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441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130F1-7E41-821D-DF4E-173A71C7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0D586-8A69-C142-EBEC-364E86AB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87D9-9D36-3193-9535-530D170BE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43591-572D-4A79-928E-F99B4505AD85}" type="datetimeFigureOut">
              <a:rPr lang="en-NZ" smtClean="0"/>
              <a:t>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38BDE-98B8-2785-DF82-9E39AAF38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D511E-E9EA-C624-BC5C-8E7B1E1E2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DEFD0-5E8E-4BAA-8217-D4E4066FC3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65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F4D6-DD32-209A-8971-E9F1CDB97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Rerewhakaaitu</a:t>
            </a:r>
            <a:r>
              <a:rPr lang="en-NZ" dirty="0"/>
              <a:t> data for </a:t>
            </a:r>
            <a:r>
              <a:rPr lang="en-NZ" dirty="0" err="1"/>
              <a:t>Polyphenology</a:t>
            </a:r>
            <a:r>
              <a:rPr lang="en-NZ" dirty="0"/>
              <a:t> data 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64258-F29C-5EB9-2BEF-B9A0F9AA2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8 April 2025</a:t>
            </a:r>
          </a:p>
        </p:txBody>
      </p:sp>
    </p:spTree>
    <p:extLst>
      <p:ext uri="{BB962C8B-B14F-4D97-AF65-F5344CB8AC3E}">
        <p14:creationId xmlns:p14="http://schemas.microsoft.com/office/powerpoint/2010/main" val="4134069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FA55A-6BD5-23B4-2CAF-3DE6F01B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7" y="3498772"/>
            <a:ext cx="6496737" cy="3052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E3DE37-8734-6D7A-F75A-0092E610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7" y="69771"/>
            <a:ext cx="6450986" cy="3065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67B33-F201-D642-5D83-818A7A76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63" y="75124"/>
            <a:ext cx="6496737" cy="30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3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1DC940-663F-424B-7FE6-9FB9A3AE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51" y="1218891"/>
            <a:ext cx="947869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6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D9DBB2-B6F0-2C8D-A7B3-0F81B26B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1204602"/>
            <a:ext cx="94405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DED9B3-59BE-25F6-186E-2D6427CE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1218891"/>
            <a:ext cx="951680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7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AE7F-ED5D-7ED7-8EA0-F0CDFC9B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Other things to look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55C0-8334-302C-C84E-36386B63F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NZ" dirty="0"/>
              <a:t>What are different ways to capture the degree of </a:t>
            </a:r>
            <a:r>
              <a:rPr lang="en-NZ" dirty="0" err="1"/>
              <a:t>polymixis</a:t>
            </a:r>
            <a:r>
              <a:rPr lang="en-NZ" dirty="0"/>
              <a:t>/cumulative impact of stratification events? </a:t>
            </a:r>
          </a:p>
          <a:p>
            <a:r>
              <a:rPr lang="en-NZ" dirty="0"/>
              <a:t>How do different definitions of stratification influence “stratification responses”? (e.g., # of times mixing)</a:t>
            </a:r>
            <a:endParaRPr lang="en-NZ"/>
          </a:p>
          <a:p>
            <a:r>
              <a:rPr lang="en-NZ" dirty="0"/>
              <a:t>How does cumulative Schmidt stability compare across mixing regimes?</a:t>
            </a:r>
          </a:p>
          <a:p>
            <a:r>
              <a:rPr lang="en-NZ" dirty="0"/>
              <a:t>How would we calculate a normalized Schmidt stability? Normalize by…volume?</a:t>
            </a:r>
          </a:p>
          <a:p>
            <a:r>
              <a:rPr lang="en-NZ" dirty="0"/>
              <a:t>How does stratification influence oxygen dynamics…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0501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17D-D65B-28C2-6B95-B2A404F4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0220-8E78-00EE-911C-0C87E247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8938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2488-2A08-07BB-0FA8-BB74C1F5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7D13-1BF3-0EAD-E4F5-9907B61A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293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23A3-05DD-8C35-9034-78873859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C8D5-8729-C496-0BB8-95956B98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112" y="1825625"/>
            <a:ext cx="4742688" cy="4351338"/>
          </a:xfrm>
        </p:spPr>
        <p:txBody>
          <a:bodyPr/>
          <a:lstStyle/>
          <a:p>
            <a:r>
              <a:rPr lang="en-NZ" dirty="0"/>
              <a:t>Rotorua</a:t>
            </a:r>
          </a:p>
          <a:p>
            <a:pPr lvl="1"/>
            <a:r>
              <a:rPr lang="en-NZ" dirty="0"/>
              <a:t>Mean depth = 16m</a:t>
            </a:r>
          </a:p>
          <a:p>
            <a:pPr lvl="1"/>
            <a:r>
              <a:rPr lang="en-NZ" dirty="0"/>
              <a:t>Volume 0.802 km</a:t>
            </a:r>
            <a:r>
              <a:rPr lang="en-NZ" baseline="30000" dirty="0"/>
              <a:t>3</a:t>
            </a:r>
          </a:p>
          <a:p>
            <a:r>
              <a:rPr lang="en-NZ" dirty="0" err="1"/>
              <a:t>Rerewhakaaitu</a:t>
            </a:r>
            <a:endParaRPr lang="en-NZ" dirty="0"/>
          </a:p>
          <a:p>
            <a:pPr lvl="1"/>
            <a:r>
              <a:rPr lang="en-NZ" dirty="0"/>
              <a:t>Mean depth = 8.4m</a:t>
            </a:r>
          </a:p>
          <a:p>
            <a:pPr lvl="1"/>
            <a:r>
              <a:rPr lang="en-NZ" dirty="0"/>
              <a:t>Volume 0.037 km</a:t>
            </a:r>
            <a:r>
              <a:rPr lang="en-NZ" baseline="30000" dirty="0"/>
              <a:t>3</a:t>
            </a:r>
          </a:p>
          <a:p>
            <a:r>
              <a:rPr lang="en-NZ" dirty="0"/>
              <a:t>Okaro (</a:t>
            </a:r>
            <a:r>
              <a:rPr lang="en-NZ" dirty="0" err="1"/>
              <a:t>monomictic</a:t>
            </a:r>
            <a:r>
              <a:rPr lang="en-NZ"/>
              <a:t>)</a:t>
            </a:r>
            <a:endParaRPr lang="en-NZ" dirty="0"/>
          </a:p>
          <a:p>
            <a:pPr lvl="1"/>
            <a:r>
              <a:rPr lang="en-NZ" dirty="0"/>
              <a:t>Mean depth 12.34</a:t>
            </a:r>
          </a:p>
          <a:p>
            <a:pPr lvl="1"/>
            <a:r>
              <a:rPr lang="en-NZ" dirty="0"/>
              <a:t>Volume = 0.003 km</a:t>
            </a:r>
            <a:r>
              <a:rPr lang="en-NZ" baseline="30000" dirty="0"/>
              <a:t>3</a:t>
            </a:r>
          </a:p>
        </p:txBody>
      </p:sp>
      <p:pic>
        <p:nvPicPr>
          <p:cNvPr id="1026" name="Picture 2" descr="Lakes - Te Arawa Lakes Trust">
            <a:extLst>
              <a:ext uri="{FF2B5EF4-FFF2-40B4-BE49-F238E27FC236}">
                <a16:creationId xmlns:a16="http://schemas.microsoft.com/office/drawing/2014/main" id="{C78955AF-64D9-EA9B-6766-0DB07C2D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51" y="261937"/>
            <a:ext cx="565785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BEFD2F-3354-0704-30EA-53A485BE6E37}"/>
              </a:ext>
            </a:extLst>
          </p:cNvPr>
          <p:cNvSpPr/>
          <p:nvPr/>
        </p:nvSpPr>
        <p:spPr>
          <a:xfrm>
            <a:off x="3712464" y="4690872"/>
            <a:ext cx="1499616" cy="7132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9487B9-ABE8-62E6-11C3-28CB3722E670}"/>
              </a:ext>
            </a:extLst>
          </p:cNvPr>
          <p:cNvSpPr/>
          <p:nvPr/>
        </p:nvSpPr>
        <p:spPr>
          <a:xfrm>
            <a:off x="1316736" y="1334072"/>
            <a:ext cx="1277112" cy="15554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A30310-C0AD-0967-C5BD-B771C4509DB8}"/>
              </a:ext>
            </a:extLst>
          </p:cNvPr>
          <p:cNvSpPr/>
          <p:nvPr/>
        </p:nvSpPr>
        <p:spPr>
          <a:xfrm>
            <a:off x="2919984" y="4812792"/>
            <a:ext cx="469392" cy="3352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712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74C451-26D2-8E3B-35C6-DFD21E02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904522"/>
            <a:ext cx="890711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2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CB1FF-5FC8-2C7B-A5AA-67AD634B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69" y="698958"/>
            <a:ext cx="9606462" cy="5460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D16831-0016-B825-D984-1FF00AB95D97}"/>
              </a:ext>
            </a:extLst>
          </p:cNvPr>
          <p:cNvSpPr txBox="1"/>
          <p:nvPr/>
        </p:nvSpPr>
        <p:spPr>
          <a:xfrm>
            <a:off x="8714232" y="347472"/>
            <a:ext cx="23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Compare to </a:t>
            </a:r>
            <a:r>
              <a:rPr lang="en-NZ" dirty="0" err="1"/>
              <a:t>monomictic</a:t>
            </a:r>
            <a:r>
              <a:rPr lang="en-NZ" dirty="0"/>
              <a:t> lake?</a:t>
            </a:r>
          </a:p>
        </p:txBody>
      </p:sp>
    </p:spTree>
    <p:extLst>
      <p:ext uri="{BB962C8B-B14F-4D97-AF65-F5344CB8AC3E}">
        <p14:creationId xmlns:p14="http://schemas.microsoft.com/office/powerpoint/2010/main" val="315548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F6A96A-42F5-6E8A-DD15-36C836F1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6" y="3810272"/>
            <a:ext cx="6319595" cy="2983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B-A4FE-EC25-28F6-2BD3FB7E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77464"/>
            <a:ext cx="6500966" cy="3694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2BA388-C094-A350-69F9-AA1B49CB2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326" y="288889"/>
            <a:ext cx="6687148" cy="31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5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3388E7-C1E2-DFD4-634B-EB5761E9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963" y="457200"/>
            <a:ext cx="6901563" cy="6075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075B5-52B8-547E-ED23-2186726C8870}"/>
              </a:ext>
            </a:extLst>
          </p:cNvPr>
          <p:cNvSpPr txBox="1"/>
          <p:nvPr/>
        </p:nvSpPr>
        <p:spPr>
          <a:xfrm>
            <a:off x="2889504" y="6533022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Coefficient of variation = 1.4</a:t>
            </a:r>
          </a:p>
        </p:txBody>
      </p:sp>
    </p:spTree>
    <p:extLst>
      <p:ext uri="{BB962C8B-B14F-4D97-AF65-F5344CB8AC3E}">
        <p14:creationId xmlns:p14="http://schemas.microsoft.com/office/powerpoint/2010/main" val="11771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607E3B-19DD-B054-26C7-6473A38C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209365"/>
            <a:ext cx="9469171" cy="4439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B823D1-7F5E-AC22-EA98-AFABF683C1AA}"/>
              </a:ext>
            </a:extLst>
          </p:cNvPr>
          <p:cNvSpPr txBox="1"/>
          <p:nvPr/>
        </p:nvSpPr>
        <p:spPr>
          <a:xfrm>
            <a:off x="3822192" y="5952744"/>
            <a:ext cx="413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Coefficient of variation = 0.9</a:t>
            </a:r>
          </a:p>
        </p:txBody>
      </p:sp>
    </p:spTree>
    <p:extLst>
      <p:ext uri="{BB962C8B-B14F-4D97-AF65-F5344CB8AC3E}">
        <p14:creationId xmlns:p14="http://schemas.microsoft.com/office/powerpoint/2010/main" val="369875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B8E54C-968D-4801-F3A8-6D465E12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1233181"/>
            <a:ext cx="9469171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F53F8E-FA2F-D5EE-D150-5DC80E21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139" y="348051"/>
            <a:ext cx="9402487" cy="4467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DA79F-0DBD-D029-2132-B6394B3AC8CA}"/>
              </a:ext>
            </a:extLst>
          </p:cNvPr>
          <p:cNvSpPr txBox="1"/>
          <p:nvPr/>
        </p:nvSpPr>
        <p:spPr>
          <a:xfrm>
            <a:off x="1992429" y="5168766"/>
            <a:ext cx="8566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Black line shows whether the lake is mixed (top) or stratified (bottom).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Stratified is defined as if the thermocline depth is greater than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Other ways to define this?</a:t>
            </a:r>
          </a:p>
        </p:txBody>
      </p:sp>
    </p:spTree>
    <p:extLst>
      <p:ext uri="{BB962C8B-B14F-4D97-AF65-F5344CB8AC3E}">
        <p14:creationId xmlns:p14="http://schemas.microsoft.com/office/powerpoint/2010/main" val="37780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142</Words>
  <Application>Microsoft Office PowerPoint</Application>
  <PresentationFormat>Widescreen</PresentationFormat>
  <Paragraphs>22</Paragraphs>
  <Slides>16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Rerewhakaaitu data for Polyphenology data 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things to look at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7</cp:revision>
  <dcterms:created xsi:type="dcterms:W3CDTF">2025-04-06T22:46:55Z</dcterms:created>
  <dcterms:modified xsi:type="dcterms:W3CDTF">2025-04-08T07:51:15Z</dcterms:modified>
</cp:coreProperties>
</file>