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91" r:id="rId4"/>
    <p:sldId id="480" r:id="rId5"/>
    <p:sldId id="481" r:id="rId6"/>
    <p:sldId id="483" r:id="rId7"/>
    <p:sldId id="484" r:id="rId8"/>
    <p:sldId id="489" r:id="rId9"/>
    <p:sldId id="495" r:id="rId10"/>
    <p:sldId id="492" r:id="rId11"/>
    <p:sldId id="509" r:id="rId12"/>
    <p:sldId id="490" r:id="rId13"/>
    <p:sldId id="500" r:id="rId14"/>
    <p:sldId id="504" r:id="rId15"/>
    <p:sldId id="505" r:id="rId16"/>
    <p:sldId id="506" r:id="rId17"/>
    <p:sldId id="507" r:id="rId18"/>
    <p:sldId id="494" r:id="rId19"/>
    <p:sldId id="493" r:id="rId20"/>
    <p:sldId id="508" r:id="rId21"/>
    <p:sldId id="497" r:id="rId22"/>
    <p:sldId id="496" r:id="rId23"/>
    <p:sldId id="498" r:id="rId24"/>
    <p:sldId id="499" r:id="rId25"/>
    <p:sldId id="5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BE6F9-A2B0-48CB-80DD-84E79D55981F}" v="32" dt="2024-09-29T20:38:14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48FA744B-98CE-4BAA-AF67-0318990D95A9}"/>
    <pc:docChg chg="undo custSel addSld delSld modSld sldOrd">
      <pc:chgData name="Whitney Woelmer" userId="cc1e44da-7691-4c78-aceb-77bbb5a56163" providerId="ADAL" clId="{48FA744B-98CE-4BAA-AF67-0318990D95A9}" dt="2024-09-17T04:35:59.270" v="2499" actId="20577"/>
      <pc:docMkLst>
        <pc:docMk/>
      </pc:docMkLst>
      <pc:sldChg chg="modSp mod">
        <pc:chgData name="Whitney Woelmer" userId="cc1e44da-7691-4c78-aceb-77bbb5a56163" providerId="ADAL" clId="{48FA744B-98CE-4BAA-AF67-0318990D95A9}" dt="2024-09-12T02:19:30.410" v="27" actId="20577"/>
        <pc:sldMkLst>
          <pc:docMk/>
          <pc:sldMk cId="3948170987" sldId="256"/>
        </pc:sldMkLst>
        <pc:spChg chg="mod">
          <ac:chgData name="Whitney Woelmer" userId="cc1e44da-7691-4c78-aceb-77bbb5a56163" providerId="ADAL" clId="{48FA744B-98CE-4BAA-AF67-0318990D95A9}" dt="2024-09-12T02:19:30.410" v="27" actId="20577"/>
          <ac:spMkLst>
            <pc:docMk/>
            <pc:sldMk cId="3948170987" sldId="256"/>
            <ac:spMk id="2" creationId="{4444FA69-F5AE-9BF2-738D-769375A3DA5F}"/>
          </ac:spMkLst>
        </pc:spChg>
      </pc:sldChg>
      <pc:sldChg chg="modSp mod">
        <pc:chgData name="Whitney Woelmer" userId="cc1e44da-7691-4c78-aceb-77bbb5a56163" providerId="ADAL" clId="{48FA744B-98CE-4BAA-AF67-0318990D95A9}" dt="2024-09-16T21:42:23.487" v="1379" actId="20577"/>
        <pc:sldMkLst>
          <pc:docMk/>
          <pc:sldMk cId="4106393768" sldId="257"/>
        </pc:sldMkLst>
        <pc:spChg chg="mod">
          <ac:chgData name="Whitney Woelmer" userId="cc1e44da-7691-4c78-aceb-77bbb5a56163" providerId="ADAL" clId="{48FA744B-98CE-4BAA-AF67-0318990D95A9}" dt="2024-09-12T02:19:36.801" v="33" actId="20577"/>
          <ac:spMkLst>
            <pc:docMk/>
            <pc:sldMk cId="4106393768" sldId="257"/>
            <ac:spMk id="2" creationId="{EB6A6314-C8EF-BB3E-4BD3-6690211DBFD5}"/>
          </ac:spMkLst>
        </pc:spChg>
        <pc:spChg chg="mod">
          <ac:chgData name="Whitney Woelmer" userId="cc1e44da-7691-4c78-aceb-77bbb5a56163" providerId="ADAL" clId="{48FA744B-98CE-4BAA-AF67-0318990D95A9}" dt="2024-09-16T21:42:23.487" v="1379" actId="20577"/>
          <ac:spMkLst>
            <pc:docMk/>
            <pc:sldMk cId="4106393768" sldId="257"/>
            <ac:spMk id="3" creationId="{B19E93A5-97F5-820C-D2C2-CEDE6A204914}"/>
          </ac:spMkLst>
        </pc:spChg>
      </pc:sldChg>
      <pc:sldChg chg="addSp delSp modSp del mod">
        <pc:chgData name="Whitney Woelmer" userId="cc1e44da-7691-4c78-aceb-77bbb5a56163" providerId="ADAL" clId="{48FA744B-98CE-4BAA-AF67-0318990D95A9}" dt="2024-09-16T22:21:09.427" v="1584" actId="47"/>
        <pc:sldMkLst>
          <pc:docMk/>
          <pc:sldMk cId="293044519" sldId="258"/>
        </pc:sldMkLst>
        <pc:spChg chg="mod">
          <ac:chgData name="Whitney Woelmer" userId="cc1e44da-7691-4c78-aceb-77bbb5a56163" providerId="ADAL" clId="{48FA744B-98CE-4BAA-AF67-0318990D95A9}" dt="2024-09-12T02:50:22.146" v="937" actId="20577"/>
          <ac:spMkLst>
            <pc:docMk/>
            <pc:sldMk cId="293044519" sldId="258"/>
            <ac:spMk id="2" creationId="{EEBD640B-C71C-5B1D-8A54-86710B8F8B48}"/>
          </ac:spMkLst>
        </pc:spChg>
        <pc:spChg chg="del">
          <ac:chgData name="Whitney Woelmer" userId="cc1e44da-7691-4c78-aceb-77bbb5a56163" providerId="ADAL" clId="{48FA744B-98CE-4BAA-AF67-0318990D95A9}" dt="2024-09-12T02:50:27.362" v="939" actId="478"/>
          <ac:spMkLst>
            <pc:docMk/>
            <pc:sldMk cId="293044519" sldId="258"/>
            <ac:spMk id="3" creationId="{FD7E7A8C-BA48-ACA7-5203-519A7BBB4918}"/>
          </ac:spMkLst>
        </pc:spChg>
        <pc:graphicFrameChg chg="add del mod">
          <ac:chgData name="Whitney Woelmer" userId="cc1e44da-7691-4c78-aceb-77bbb5a56163" providerId="ADAL" clId="{48FA744B-98CE-4BAA-AF67-0318990D95A9}" dt="2024-09-16T22:21:01.770" v="1581" actId="21"/>
          <ac:graphicFrameMkLst>
            <pc:docMk/>
            <pc:sldMk cId="293044519" sldId="258"/>
            <ac:graphicFrameMk id="4" creationId="{57A986B4-F87B-9351-B514-37370C788608}"/>
          </ac:graphicFrameMkLst>
        </pc:graphicFrameChg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1747411298" sldId="480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3513143537" sldId="481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795841240" sldId="483"/>
        </pc:sldMkLst>
      </pc:sldChg>
      <pc:sldChg chg="add">
        <pc:chgData name="Whitney Woelmer" userId="cc1e44da-7691-4c78-aceb-77bbb5a56163" providerId="ADAL" clId="{48FA744B-98CE-4BAA-AF67-0318990D95A9}" dt="2024-09-12T02:23:56.233" v="34"/>
        <pc:sldMkLst>
          <pc:docMk/>
          <pc:sldMk cId="803767791" sldId="484"/>
        </pc:sldMkLst>
      </pc:sldChg>
      <pc:sldChg chg="add del">
        <pc:chgData name="Whitney Woelmer" userId="cc1e44da-7691-4c78-aceb-77bbb5a56163" providerId="ADAL" clId="{48FA744B-98CE-4BAA-AF67-0318990D95A9}" dt="2024-09-12T02:43:24.357" v="488" actId="47"/>
        <pc:sldMkLst>
          <pc:docMk/>
          <pc:sldMk cId="1720701469" sldId="489"/>
        </pc:sldMkLst>
      </pc:sldChg>
      <pc:sldChg chg="addSp delSp modSp new mod ord">
        <pc:chgData name="Whitney Woelmer" userId="cc1e44da-7691-4c78-aceb-77bbb5a56163" providerId="ADAL" clId="{48FA744B-98CE-4BAA-AF67-0318990D95A9}" dt="2024-09-17T04:31:19.456" v="2474"/>
        <pc:sldMkLst>
          <pc:docMk/>
          <pc:sldMk cId="109847312" sldId="490"/>
        </pc:sldMkLst>
        <pc:spChg chg="mod">
          <ac:chgData name="Whitney Woelmer" userId="cc1e44da-7691-4c78-aceb-77bbb5a56163" providerId="ADAL" clId="{48FA744B-98CE-4BAA-AF67-0318990D95A9}" dt="2024-09-12T02:24:23.121" v="53" actId="20577"/>
          <ac:spMkLst>
            <pc:docMk/>
            <pc:sldMk cId="109847312" sldId="490"/>
            <ac:spMk id="2" creationId="{F02609FF-25DA-ADDD-2C6B-995478744182}"/>
          </ac:spMkLst>
        </pc:spChg>
        <pc:spChg chg="del mod">
          <ac:chgData name="Whitney Woelmer" userId="cc1e44da-7691-4c78-aceb-77bbb5a56163" providerId="ADAL" clId="{48FA744B-98CE-4BAA-AF67-0318990D95A9}" dt="2024-09-12T02:41:17.061" v="467" actId="478"/>
          <ac:spMkLst>
            <pc:docMk/>
            <pc:sldMk cId="109847312" sldId="490"/>
            <ac:spMk id="3" creationId="{27E62841-4508-EFBD-8CB3-8C5BAAF78830}"/>
          </ac:spMkLst>
        </pc:spChg>
        <pc:spChg chg="add del mod">
          <ac:chgData name="Whitney Woelmer" userId="cc1e44da-7691-4c78-aceb-77bbb5a56163" providerId="ADAL" clId="{48FA744B-98CE-4BAA-AF67-0318990D95A9}" dt="2024-09-12T02:41:18.978" v="468" actId="478"/>
          <ac:spMkLst>
            <pc:docMk/>
            <pc:sldMk cId="109847312" sldId="490"/>
            <ac:spMk id="7" creationId="{B80C24CB-87DB-8E0E-86E7-4D87C2EFB5E1}"/>
          </ac:spMkLst>
        </pc:spChg>
        <pc:graphicFrameChg chg="add del mod modGraphic">
          <ac:chgData name="Whitney Woelmer" userId="cc1e44da-7691-4c78-aceb-77bbb5a56163" providerId="ADAL" clId="{48FA744B-98CE-4BAA-AF67-0318990D95A9}" dt="2024-09-12T02:39:56.818" v="378" actId="478"/>
          <ac:graphicFrameMkLst>
            <pc:docMk/>
            <pc:sldMk cId="109847312" sldId="490"/>
            <ac:graphicFrameMk id="4" creationId="{21750680-20B3-0FAC-3EA0-00C5DB601911}"/>
          </ac:graphicFrameMkLst>
        </pc:graphicFrameChg>
        <pc:graphicFrameChg chg="add mod modGraphic">
          <ac:chgData name="Whitney Woelmer" userId="cc1e44da-7691-4c78-aceb-77bbb5a56163" providerId="ADAL" clId="{48FA744B-98CE-4BAA-AF67-0318990D95A9}" dt="2024-09-16T23:53:43.201" v="2416" actId="14734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addSp delSp modSp new mod">
        <pc:chgData name="Whitney Woelmer" userId="cc1e44da-7691-4c78-aceb-77bbb5a56163" providerId="ADAL" clId="{48FA744B-98CE-4BAA-AF67-0318990D95A9}" dt="2024-09-12T02:42:50.773" v="484" actId="20577"/>
        <pc:sldMkLst>
          <pc:docMk/>
          <pc:sldMk cId="1174405677" sldId="491"/>
        </pc:sldMkLst>
        <pc:spChg chg="mod">
          <ac:chgData name="Whitney Woelmer" userId="cc1e44da-7691-4c78-aceb-77bbb5a56163" providerId="ADAL" clId="{48FA744B-98CE-4BAA-AF67-0318990D95A9}" dt="2024-09-12T02:26:14.640" v="137" actId="20577"/>
          <ac:spMkLst>
            <pc:docMk/>
            <pc:sldMk cId="1174405677" sldId="491"/>
            <ac:spMk id="2" creationId="{6899BA41-0636-741F-6F3C-F6D758386E3F}"/>
          </ac:spMkLst>
        </pc:spChg>
        <pc:spChg chg="del mod">
          <ac:chgData name="Whitney Woelmer" userId="cc1e44da-7691-4c78-aceb-77bbb5a56163" providerId="ADAL" clId="{48FA744B-98CE-4BAA-AF67-0318990D95A9}" dt="2024-09-12T02:36:06.541" v="212" actId="478"/>
          <ac:spMkLst>
            <pc:docMk/>
            <pc:sldMk cId="1174405677" sldId="491"/>
            <ac:spMk id="3" creationId="{C478599A-CA78-4F49-3199-735C16F5C688}"/>
          </ac:spMkLst>
        </pc:spChg>
        <pc:spChg chg="add del mod">
          <ac:chgData name="Whitney Woelmer" userId="cc1e44da-7691-4c78-aceb-77bbb5a56163" providerId="ADAL" clId="{48FA744B-98CE-4BAA-AF67-0318990D95A9}" dt="2024-09-12T02:36:08.094" v="213" actId="478"/>
          <ac:spMkLst>
            <pc:docMk/>
            <pc:sldMk cId="1174405677" sldId="491"/>
            <ac:spMk id="13" creationId="{29F2CAD5-00E6-7E5D-2342-0FD60AD37026}"/>
          </ac:spMkLst>
        </pc:spChg>
        <pc:spChg chg="add mod">
          <ac:chgData name="Whitney Woelmer" userId="cc1e44da-7691-4c78-aceb-77bbb5a56163" providerId="ADAL" clId="{48FA744B-98CE-4BAA-AF67-0318990D95A9}" dt="2024-09-12T02:42:50.773" v="484" actId="20577"/>
          <ac:spMkLst>
            <pc:docMk/>
            <pc:sldMk cId="1174405677" sldId="491"/>
            <ac:spMk id="20" creationId="{DC55D4FF-FCBA-04B6-F1E7-5CDAAFA5944F}"/>
          </ac:spMkLst>
        </pc:spChg>
        <pc:picChg chg="add del mod">
          <ac:chgData name="Whitney Woelmer" userId="cc1e44da-7691-4c78-aceb-77bbb5a56163" providerId="ADAL" clId="{48FA744B-98CE-4BAA-AF67-0318990D95A9}" dt="2024-09-12T02:32:35.653" v="190" actId="478"/>
          <ac:picMkLst>
            <pc:docMk/>
            <pc:sldMk cId="1174405677" sldId="491"/>
            <ac:picMk id="5" creationId="{56F7FFB5-480A-6E07-27EF-70AD990F72EB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7" creationId="{57863765-5ED4-207C-0F51-9BB570DC776D}"/>
          </ac:picMkLst>
        </pc:picChg>
        <pc:picChg chg="add mod modCrop">
          <ac:chgData name="Whitney Woelmer" userId="cc1e44da-7691-4c78-aceb-77bbb5a56163" providerId="ADAL" clId="{48FA744B-98CE-4BAA-AF67-0318990D95A9}" dt="2024-09-12T02:38:39.757" v="237" actId="1076"/>
          <ac:picMkLst>
            <pc:docMk/>
            <pc:sldMk cId="1174405677" sldId="491"/>
            <ac:picMk id="9" creationId="{16886480-5E18-3B1A-C9DD-BD7AF2201D71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11" creationId="{CB9777C2-AEB0-55D1-BAA1-E7E220C3A320}"/>
          </ac:picMkLst>
        </pc:picChg>
        <pc:picChg chg="add del mod">
          <ac:chgData name="Whitney Woelmer" userId="cc1e44da-7691-4c78-aceb-77bbb5a56163" providerId="ADAL" clId="{48FA744B-98CE-4BAA-AF67-0318990D95A9}" dt="2024-09-12T02:36:44.351" v="222" actId="478"/>
          <ac:picMkLst>
            <pc:docMk/>
            <pc:sldMk cId="1174405677" sldId="491"/>
            <ac:picMk id="15" creationId="{29526B4A-3B5D-2CBB-DF8D-710ED8E625F9}"/>
          </ac:picMkLst>
        </pc:picChg>
        <pc:picChg chg="add mod">
          <ac:chgData name="Whitney Woelmer" userId="cc1e44da-7691-4c78-aceb-77bbb5a56163" providerId="ADAL" clId="{48FA744B-98CE-4BAA-AF67-0318990D95A9}" dt="2024-09-12T02:38:39.757" v="237" actId="1076"/>
          <ac:picMkLst>
            <pc:docMk/>
            <pc:sldMk cId="1174405677" sldId="491"/>
            <ac:picMk id="17" creationId="{3672FE20-8720-DA85-C946-951CB6393BCC}"/>
          </ac:picMkLst>
        </pc:picChg>
        <pc:picChg chg="add mod">
          <ac:chgData name="Whitney Woelmer" userId="cc1e44da-7691-4c78-aceb-77bbb5a56163" providerId="ADAL" clId="{48FA744B-98CE-4BAA-AF67-0318990D95A9}" dt="2024-09-12T02:37:44.665" v="228" actId="1076"/>
          <ac:picMkLst>
            <pc:docMk/>
            <pc:sldMk cId="1174405677" sldId="491"/>
            <ac:picMk id="19" creationId="{987D5D12-4F82-B57D-9891-2A011ED7BC05}"/>
          </ac:picMkLst>
        </pc:picChg>
        <pc:picChg chg="add mod">
          <ac:chgData name="Whitney Woelmer" userId="cc1e44da-7691-4c78-aceb-77bbb5a56163" providerId="ADAL" clId="{48FA744B-98CE-4BAA-AF67-0318990D95A9}" dt="2024-09-12T02:38:23.512" v="234" actId="1076"/>
          <ac:picMkLst>
            <pc:docMk/>
            <pc:sldMk cId="1174405677" sldId="491"/>
            <ac:picMk id="1026" creationId="{9CCBE4C5-79B6-5552-30A0-9C16440B42E6}"/>
          </ac:picMkLst>
        </pc:picChg>
        <pc:picChg chg="add del mod">
          <ac:chgData name="Whitney Woelmer" userId="cc1e44da-7691-4c78-aceb-77bbb5a56163" providerId="ADAL" clId="{48FA744B-98CE-4BAA-AF67-0318990D95A9}" dt="2024-09-12T02:42:13.412" v="476" actId="478"/>
          <ac:picMkLst>
            <pc:docMk/>
            <pc:sldMk cId="1174405677" sldId="491"/>
            <ac:picMk id="1028" creationId="{07EBE7D5-E719-2887-6853-54E08700CD59}"/>
          </ac:picMkLst>
        </pc:picChg>
        <pc:picChg chg="add mod">
          <ac:chgData name="Whitney Woelmer" userId="cc1e44da-7691-4c78-aceb-77bbb5a56163" providerId="ADAL" clId="{48FA744B-98CE-4BAA-AF67-0318990D95A9}" dt="2024-09-12T02:42:14.848" v="479" actId="1076"/>
          <ac:picMkLst>
            <pc:docMk/>
            <pc:sldMk cId="1174405677" sldId="491"/>
            <ac:picMk id="1030" creationId="{D6A524C2-44F1-731D-0CE9-7E033F6E4918}"/>
          </ac:picMkLst>
        </pc:picChg>
      </pc:sldChg>
      <pc:sldChg chg="addSp delSp modSp new mod ord">
        <pc:chgData name="Whitney Woelmer" userId="cc1e44da-7691-4c78-aceb-77bbb5a56163" providerId="ADAL" clId="{48FA744B-98CE-4BAA-AF67-0318990D95A9}" dt="2024-09-16T23:34:56.424" v="2149" actId="21"/>
        <pc:sldMkLst>
          <pc:docMk/>
          <pc:sldMk cId="1024380196" sldId="492"/>
        </pc:sldMkLst>
        <pc:spChg chg="mod">
          <ac:chgData name="Whitney Woelmer" userId="cc1e44da-7691-4c78-aceb-77bbb5a56163" providerId="ADAL" clId="{48FA744B-98CE-4BAA-AF67-0318990D95A9}" dt="2024-09-12T02:43:36.356" v="508" actId="20577"/>
          <ac:spMkLst>
            <pc:docMk/>
            <pc:sldMk cId="1024380196" sldId="492"/>
            <ac:spMk id="2" creationId="{11534537-CA61-5E4C-916E-9B21B7D08F8D}"/>
          </ac:spMkLst>
        </pc:spChg>
        <pc:spChg chg="mod">
          <ac:chgData name="Whitney Woelmer" userId="cc1e44da-7691-4c78-aceb-77bbb5a56163" providerId="ADAL" clId="{48FA744B-98CE-4BAA-AF67-0318990D95A9}" dt="2024-09-16T22:18:54.721" v="1580" actId="20577"/>
          <ac:spMkLst>
            <pc:docMk/>
            <pc:sldMk cId="1024380196" sldId="492"/>
            <ac:spMk id="3" creationId="{86ADABE2-CBB0-3633-1CE8-1B8D2B7AFBCB}"/>
          </ac:spMkLst>
        </pc:spChg>
        <pc:graphicFrameChg chg="add del mod modGraphic">
          <ac:chgData name="Whitney Woelmer" userId="cc1e44da-7691-4c78-aceb-77bbb5a56163" providerId="ADAL" clId="{48FA744B-98CE-4BAA-AF67-0318990D95A9}" dt="2024-09-16T23:34:56.424" v="2149" actId="21"/>
          <ac:graphicFrameMkLst>
            <pc:docMk/>
            <pc:sldMk cId="1024380196" sldId="492"/>
            <ac:graphicFrameMk id="4" creationId="{57A986B4-F87B-9351-B514-37370C788608}"/>
          </ac:graphicFrameMkLst>
        </pc:graphicFrameChg>
        <pc:picChg chg="add del mod">
          <ac:chgData name="Whitney Woelmer" userId="cc1e44da-7691-4c78-aceb-77bbb5a56163" providerId="ADAL" clId="{48FA744B-98CE-4BAA-AF67-0318990D95A9}" dt="2024-09-16T23:34:56.424" v="2149" actId="21"/>
          <ac:picMkLst>
            <pc:docMk/>
            <pc:sldMk cId="1024380196" sldId="492"/>
            <ac:picMk id="6" creationId="{D2CF56ED-58D2-1DD0-2A26-E4E0B49D8D96}"/>
          </ac:picMkLst>
        </pc:picChg>
        <pc:cxnChg chg="add del mod">
          <ac:chgData name="Whitney Woelmer" userId="cc1e44da-7691-4c78-aceb-77bbb5a56163" providerId="ADAL" clId="{48FA744B-98CE-4BAA-AF67-0318990D95A9}" dt="2024-09-16T23:34:56.424" v="2149" actId="21"/>
          <ac:cxnSpMkLst>
            <pc:docMk/>
            <pc:sldMk cId="1024380196" sldId="492"/>
            <ac:cxnSpMk id="8" creationId="{F580EED9-7DDB-D02A-9A79-664DA364F6EB}"/>
          </ac:cxnSpMkLst>
        </pc:cxnChg>
      </pc:sldChg>
      <pc:sldChg chg="addSp delSp modSp new mod chgLayout">
        <pc:chgData name="Whitney Woelmer" userId="cc1e44da-7691-4c78-aceb-77bbb5a56163" providerId="ADAL" clId="{48FA744B-98CE-4BAA-AF67-0318990D95A9}" dt="2024-09-17T02:55:05.776" v="2472"/>
        <pc:sldMkLst>
          <pc:docMk/>
          <pc:sldMk cId="1710418133" sldId="493"/>
        </pc:sldMkLst>
        <pc:spChg chg="mod ord">
          <ac:chgData name="Whitney Woelmer" userId="cc1e44da-7691-4c78-aceb-77bbb5a56163" providerId="ADAL" clId="{48FA744B-98CE-4BAA-AF67-0318990D95A9}" dt="2024-09-12T03:43:37.082" v="976" actId="700"/>
          <ac:spMkLst>
            <pc:docMk/>
            <pc:sldMk cId="1710418133" sldId="493"/>
            <ac:spMk id="2" creationId="{891D5FEC-7D39-4D40-A86D-E2A2A3BDE594}"/>
          </ac:spMkLst>
        </pc:spChg>
        <pc:spChg chg="del mod">
          <ac:chgData name="Whitney Woelmer" userId="cc1e44da-7691-4c78-aceb-77bbb5a56163" providerId="ADAL" clId="{48FA744B-98CE-4BAA-AF67-0318990D95A9}" dt="2024-09-12T02:46:01.679" v="709" actId="478"/>
          <ac:spMkLst>
            <pc:docMk/>
            <pc:sldMk cId="1710418133" sldId="493"/>
            <ac:spMk id="3" creationId="{F0B11BCB-4F10-FEFA-94FC-BBF14BBA2910}"/>
          </ac:spMkLst>
        </pc:spChg>
        <pc:spChg chg="add mod ord">
          <ac:chgData name="Whitney Woelmer" userId="cc1e44da-7691-4c78-aceb-77bbb5a56163" providerId="ADAL" clId="{48FA744B-98CE-4BAA-AF67-0318990D95A9}" dt="2024-09-17T02:55:05.776" v="2472"/>
          <ac:spMkLst>
            <pc:docMk/>
            <pc:sldMk cId="1710418133" sldId="493"/>
            <ac:spMk id="5" creationId="{A00DA842-CE19-2836-C24F-0124C4144507}"/>
          </ac:spMkLst>
        </pc:spChg>
        <pc:graphicFrameChg chg="add del mod modGraphic">
          <ac:chgData name="Whitney Woelmer" userId="cc1e44da-7691-4c78-aceb-77bbb5a56163" providerId="ADAL" clId="{48FA744B-98CE-4BAA-AF67-0318990D95A9}" dt="2024-09-12T02:50:13.634" v="907" actId="21"/>
          <ac:graphicFrameMkLst>
            <pc:docMk/>
            <pc:sldMk cId="1710418133" sldId="493"/>
            <ac:graphicFrameMk id="4" creationId="{57A986B4-F87B-9351-B514-37370C788608}"/>
          </ac:graphicFrameMkLst>
        </pc:graphicFrameChg>
      </pc:sldChg>
      <pc:sldChg chg="modSp new mod">
        <pc:chgData name="Whitney Woelmer" userId="cc1e44da-7691-4c78-aceb-77bbb5a56163" providerId="ADAL" clId="{48FA744B-98CE-4BAA-AF67-0318990D95A9}" dt="2024-09-17T04:35:59.270" v="2499" actId="20577"/>
        <pc:sldMkLst>
          <pc:docMk/>
          <pc:sldMk cId="776326194" sldId="494"/>
        </pc:sldMkLst>
        <pc:spChg chg="mod">
          <ac:chgData name="Whitney Woelmer" userId="cc1e44da-7691-4c78-aceb-77bbb5a56163" providerId="ADAL" clId="{48FA744B-98CE-4BAA-AF67-0318990D95A9}" dt="2024-09-12T04:21:45.466" v="1178" actId="20577"/>
          <ac:spMkLst>
            <pc:docMk/>
            <pc:sldMk cId="776326194" sldId="494"/>
            <ac:spMk id="2" creationId="{0B0DDE12-CC47-6E02-1CD5-08A93B4D5FE9}"/>
          </ac:spMkLst>
        </pc:spChg>
        <pc:spChg chg="mod">
          <ac:chgData name="Whitney Woelmer" userId="cc1e44da-7691-4c78-aceb-77bbb5a56163" providerId="ADAL" clId="{48FA744B-98CE-4BAA-AF67-0318990D95A9}" dt="2024-09-17T04:35:59.270" v="2499" actId="20577"/>
          <ac:spMkLst>
            <pc:docMk/>
            <pc:sldMk cId="776326194" sldId="494"/>
            <ac:spMk id="3" creationId="{891D5551-6C94-DED9-2F21-C1024CFDCC13}"/>
          </ac:spMkLst>
        </pc:spChg>
      </pc:sldChg>
      <pc:sldChg chg="addSp delSp modSp new mod">
        <pc:chgData name="Whitney Woelmer" userId="cc1e44da-7691-4c78-aceb-77bbb5a56163" providerId="ADAL" clId="{48FA744B-98CE-4BAA-AF67-0318990D95A9}" dt="2024-09-16T22:18:18.260" v="1527" actId="1076"/>
        <pc:sldMkLst>
          <pc:docMk/>
          <pc:sldMk cId="1663465521" sldId="495"/>
        </pc:sldMkLst>
        <pc:spChg chg="mod">
          <ac:chgData name="Whitney Woelmer" userId="cc1e44da-7691-4c78-aceb-77bbb5a56163" providerId="ADAL" clId="{48FA744B-98CE-4BAA-AF67-0318990D95A9}" dt="2024-09-16T22:15:10.772" v="1401" actId="20577"/>
          <ac:spMkLst>
            <pc:docMk/>
            <pc:sldMk cId="1663465521" sldId="495"/>
            <ac:spMk id="2" creationId="{242E4017-966A-3CF3-911C-0FED494A8676}"/>
          </ac:spMkLst>
        </pc:spChg>
        <pc:spChg chg="mod">
          <ac:chgData name="Whitney Woelmer" userId="cc1e44da-7691-4c78-aceb-77bbb5a56163" providerId="ADAL" clId="{48FA744B-98CE-4BAA-AF67-0318990D95A9}" dt="2024-09-16T22:15:44.292" v="1515" actId="14"/>
          <ac:spMkLst>
            <pc:docMk/>
            <pc:sldMk cId="1663465521" sldId="495"/>
            <ac:spMk id="3" creationId="{E067DC2B-272B-03FB-A104-3EA0E40DFCA1}"/>
          </ac:spMkLst>
        </pc:spChg>
        <pc:spChg chg="add del mod">
          <ac:chgData name="Whitney Woelmer" userId="cc1e44da-7691-4c78-aceb-77bbb5a56163" providerId="ADAL" clId="{48FA744B-98CE-4BAA-AF67-0318990D95A9}" dt="2024-09-16T22:17:51.451" v="1523" actId="478"/>
          <ac:spMkLst>
            <pc:docMk/>
            <pc:sldMk cId="1663465521" sldId="495"/>
            <ac:spMk id="8" creationId="{6BAD92AD-8D53-A5CA-662D-EDA9DD89902D}"/>
          </ac:spMkLst>
        </pc:spChg>
        <pc:picChg chg="add mod">
          <ac:chgData name="Whitney Woelmer" userId="cc1e44da-7691-4c78-aceb-77bbb5a56163" providerId="ADAL" clId="{48FA744B-98CE-4BAA-AF67-0318990D95A9}" dt="2024-09-16T22:16:40.635" v="1517" actId="1076"/>
          <ac:picMkLst>
            <pc:docMk/>
            <pc:sldMk cId="1663465521" sldId="495"/>
            <ac:picMk id="5" creationId="{49AB8B98-8ED6-4866-A651-61651ECEA560}"/>
          </ac:picMkLst>
        </pc:picChg>
        <pc:picChg chg="add mod">
          <ac:chgData name="Whitney Woelmer" userId="cc1e44da-7691-4c78-aceb-77bbb5a56163" providerId="ADAL" clId="{48FA744B-98CE-4BAA-AF67-0318990D95A9}" dt="2024-09-16T22:17:45.649" v="1521" actId="1076"/>
          <ac:picMkLst>
            <pc:docMk/>
            <pc:sldMk cId="1663465521" sldId="495"/>
            <ac:picMk id="7" creationId="{3CB2B347-2CC5-9DFF-D693-3CA70F2C267C}"/>
          </ac:picMkLst>
        </pc:picChg>
        <pc:picChg chg="add mod">
          <ac:chgData name="Whitney Woelmer" userId="cc1e44da-7691-4c78-aceb-77bbb5a56163" providerId="ADAL" clId="{48FA744B-98CE-4BAA-AF67-0318990D95A9}" dt="2024-09-16T22:18:18.260" v="1527" actId="1076"/>
          <ac:picMkLst>
            <pc:docMk/>
            <pc:sldMk cId="1663465521" sldId="495"/>
            <ac:picMk id="9" creationId="{07872731-AE70-6F28-B14A-6C8C6A0FF059}"/>
          </ac:picMkLst>
        </pc:picChg>
        <pc:picChg chg="add mod">
          <ac:chgData name="Whitney Woelmer" userId="cc1e44da-7691-4c78-aceb-77bbb5a56163" providerId="ADAL" clId="{48FA744B-98CE-4BAA-AF67-0318990D95A9}" dt="2024-09-16T22:18:03.470" v="1525" actId="1076"/>
          <ac:picMkLst>
            <pc:docMk/>
            <pc:sldMk cId="1663465521" sldId="495"/>
            <ac:picMk id="10" creationId="{651B39DA-15F9-15DC-7BB6-5B174D1A387E}"/>
          </ac:picMkLst>
        </pc:picChg>
      </pc:sldChg>
      <pc:sldChg chg="addSp delSp modSp new mod">
        <pc:chgData name="Whitney Woelmer" userId="cc1e44da-7691-4c78-aceb-77bbb5a56163" providerId="ADAL" clId="{48FA744B-98CE-4BAA-AF67-0318990D95A9}" dt="2024-09-16T22:43:20.014" v="1934" actId="478"/>
        <pc:sldMkLst>
          <pc:docMk/>
          <pc:sldMk cId="3645619930" sldId="496"/>
        </pc:sldMkLst>
        <pc:spChg chg="mod">
          <ac:chgData name="Whitney Woelmer" userId="cc1e44da-7691-4c78-aceb-77bbb5a56163" providerId="ADAL" clId="{48FA744B-98CE-4BAA-AF67-0318990D95A9}" dt="2024-09-16T22:42:38.892" v="1925"/>
          <ac:spMkLst>
            <pc:docMk/>
            <pc:sldMk cId="3645619930" sldId="496"/>
            <ac:spMk id="2" creationId="{5A7BA8F2-6D39-5B38-D893-4172DB0F90F1}"/>
          </ac:spMkLst>
        </pc:spChg>
        <pc:spChg chg="mod">
          <ac:chgData name="Whitney Woelmer" userId="cc1e44da-7691-4c78-aceb-77bbb5a56163" providerId="ADAL" clId="{48FA744B-98CE-4BAA-AF67-0318990D95A9}" dt="2024-09-16T22:42:33.850" v="1924" actId="14100"/>
          <ac:spMkLst>
            <pc:docMk/>
            <pc:sldMk cId="3645619930" sldId="496"/>
            <ac:spMk id="3" creationId="{2F3F9CCE-4AB9-F5D6-3A1D-5FB043A1DC30}"/>
          </ac:spMkLst>
        </pc:spChg>
        <pc:spChg chg="add mod">
          <ac:chgData name="Whitney Woelmer" userId="cc1e44da-7691-4c78-aceb-77bbb5a56163" providerId="ADAL" clId="{48FA744B-98CE-4BAA-AF67-0318990D95A9}" dt="2024-09-16T22:41:42.783" v="1905" actId="1582"/>
          <ac:spMkLst>
            <pc:docMk/>
            <pc:sldMk cId="3645619930" sldId="496"/>
            <ac:spMk id="6" creationId="{54F8E67A-035F-63D1-AC01-1A9A0212C018}"/>
          </ac:spMkLst>
        </pc:spChg>
        <pc:picChg chg="add mod">
          <ac:chgData name="Whitney Woelmer" userId="cc1e44da-7691-4c78-aceb-77bbb5a56163" providerId="ADAL" clId="{48FA744B-98CE-4BAA-AF67-0318990D95A9}" dt="2024-09-16T22:42:47.869" v="1928" actId="1076"/>
          <ac:picMkLst>
            <pc:docMk/>
            <pc:sldMk cId="3645619930" sldId="496"/>
            <ac:picMk id="5" creationId="{A29BC648-790B-197D-99E3-42DAD6E55131}"/>
          </ac:picMkLst>
        </pc:picChg>
        <pc:picChg chg="add mod ord">
          <ac:chgData name="Whitney Woelmer" userId="cc1e44da-7691-4c78-aceb-77bbb5a56163" providerId="ADAL" clId="{48FA744B-98CE-4BAA-AF67-0318990D95A9}" dt="2024-09-16T22:42:45.395" v="1927" actId="167"/>
          <ac:picMkLst>
            <pc:docMk/>
            <pc:sldMk cId="3645619930" sldId="496"/>
            <ac:picMk id="7" creationId="{B157DA43-2E83-B92A-FBA1-AD45EA1821AE}"/>
          </ac:picMkLst>
        </pc:picChg>
        <pc:picChg chg="add del mod">
          <ac:chgData name="Whitney Woelmer" userId="cc1e44da-7691-4c78-aceb-77bbb5a56163" providerId="ADAL" clId="{48FA744B-98CE-4BAA-AF67-0318990D95A9}" dt="2024-09-16T22:43:20.014" v="1934" actId="478"/>
          <ac:picMkLst>
            <pc:docMk/>
            <pc:sldMk cId="3645619930" sldId="496"/>
            <ac:picMk id="9" creationId="{C144B397-6143-8BE8-3467-81D3209238AC}"/>
          </ac:picMkLst>
        </pc:picChg>
      </pc:sldChg>
      <pc:sldChg chg="modSp add mod">
        <pc:chgData name="Whitney Woelmer" userId="cc1e44da-7691-4c78-aceb-77bbb5a56163" providerId="ADAL" clId="{48FA744B-98CE-4BAA-AF67-0318990D95A9}" dt="2024-09-16T22:42:08.748" v="1918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48FA744B-98CE-4BAA-AF67-0318990D95A9}" dt="2024-09-16T22:42:08.748" v="1918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addSp delSp modSp add mod">
        <pc:chgData name="Whitney Woelmer" userId="cc1e44da-7691-4c78-aceb-77bbb5a56163" providerId="ADAL" clId="{48FA744B-98CE-4BAA-AF67-0318990D95A9}" dt="2024-09-16T22:44:03.987" v="2018" actId="14100"/>
        <pc:sldMkLst>
          <pc:docMk/>
          <pc:sldMk cId="1985257811" sldId="498"/>
        </pc:sldMkLst>
        <pc:spChg chg="mod">
          <ac:chgData name="Whitney Woelmer" userId="cc1e44da-7691-4c78-aceb-77bbb5a56163" providerId="ADAL" clId="{48FA744B-98CE-4BAA-AF67-0318990D95A9}" dt="2024-09-16T22:44:03.987" v="2018" actId="14100"/>
          <ac:spMkLst>
            <pc:docMk/>
            <pc:sldMk cId="1985257811" sldId="498"/>
            <ac:spMk id="3" creationId="{2F3F9CCE-4AB9-F5D6-3A1D-5FB043A1DC30}"/>
          </ac:spMkLst>
        </pc:spChg>
        <pc:spChg chg="add mod">
          <ac:chgData name="Whitney Woelmer" userId="cc1e44da-7691-4c78-aceb-77bbb5a56163" providerId="ADAL" clId="{48FA744B-98CE-4BAA-AF67-0318990D95A9}" dt="2024-09-16T22:43:37.245" v="1937" actId="1076"/>
          <ac:spMkLst>
            <pc:docMk/>
            <pc:sldMk cId="1985257811" sldId="498"/>
            <ac:spMk id="4" creationId="{FBCDA413-D543-522C-BDBC-3339E3CAC0F6}"/>
          </ac:spMkLst>
        </pc:spChg>
        <pc:picChg chg="add del mod">
          <ac:chgData name="Whitney Woelmer" userId="cc1e44da-7691-4c78-aceb-77bbb5a56163" providerId="ADAL" clId="{48FA744B-98CE-4BAA-AF67-0318990D95A9}" dt="2024-09-16T22:43:26.219" v="1935" actId="1076"/>
          <ac:picMkLst>
            <pc:docMk/>
            <pc:sldMk cId="1985257811" sldId="498"/>
            <ac:picMk id="9" creationId="{C144B397-6143-8BE8-3467-81D3209238AC}"/>
          </ac:picMkLst>
        </pc:picChg>
      </pc:sldChg>
      <pc:sldChg chg="addSp modSp add mod">
        <pc:chgData name="Whitney Woelmer" userId="cc1e44da-7691-4c78-aceb-77bbb5a56163" providerId="ADAL" clId="{48FA744B-98CE-4BAA-AF67-0318990D95A9}" dt="2024-09-16T22:44:59.842" v="2148" actId="20577"/>
        <pc:sldMkLst>
          <pc:docMk/>
          <pc:sldMk cId="3757547828" sldId="499"/>
        </pc:sldMkLst>
        <pc:spChg chg="mod">
          <ac:chgData name="Whitney Woelmer" userId="cc1e44da-7691-4c78-aceb-77bbb5a56163" providerId="ADAL" clId="{48FA744B-98CE-4BAA-AF67-0318990D95A9}" dt="2024-09-16T22:44:59.842" v="2148" actId="20577"/>
          <ac:spMkLst>
            <pc:docMk/>
            <pc:sldMk cId="3757547828" sldId="499"/>
            <ac:spMk id="3" creationId="{2F3F9CCE-4AB9-F5D6-3A1D-5FB043A1DC30}"/>
          </ac:spMkLst>
        </pc:spChg>
        <pc:picChg chg="add mod">
          <ac:chgData name="Whitney Woelmer" userId="cc1e44da-7691-4c78-aceb-77bbb5a56163" providerId="ADAL" clId="{48FA744B-98CE-4BAA-AF67-0318990D95A9}" dt="2024-09-16T22:44:28.542" v="2021" actId="1076"/>
          <ac:picMkLst>
            <pc:docMk/>
            <pc:sldMk cId="3757547828" sldId="499"/>
            <ac:picMk id="10" creationId="{3A67DAF2-3E09-378E-4AEB-23E2E73BAF95}"/>
          </ac:picMkLst>
        </pc:picChg>
      </pc:sldChg>
      <pc:sldChg chg="addSp delSp modSp new mod">
        <pc:chgData name="Whitney Woelmer" userId="cc1e44da-7691-4c78-aceb-77bbb5a56163" providerId="ADAL" clId="{48FA744B-98CE-4BAA-AF67-0318990D95A9}" dt="2024-09-16T23:36:36.968" v="2302" actId="14100"/>
        <pc:sldMkLst>
          <pc:docMk/>
          <pc:sldMk cId="3684534518" sldId="500"/>
        </pc:sldMkLst>
        <pc:spChg chg="mod">
          <ac:chgData name="Whitney Woelmer" userId="cc1e44da-7691-4c78-aceb-77bbb5a56163" providerId="ADAL" clId="{48FA744B-98CE-4BAA-AF67-0318990D95A9}" dt="2024-09-16T23:35:02.422" v="2169" actId="5793"/>
          <ac:spMkLst>
            <pc:docMk/>
            <pc:sldMk cId="3684534518" sldId="500"/>
            <ac:spMk id="2" creationId="{6BB945C8-FEAE-AA8D-1AC2-B8BC30C61A04}"/>
          </ac:spMkLst>
        </pc:spChg>
        <pc:spChg chg="del">
          <ac:chgData name="Whitney Woelmer" userId="cc1e44da-7691-4c78-aceb-77bbb5a56163" providerId="ADAL" clId="{48FA744B-98CE-4BAA-AF67-0318990D95A9}" dt="2024-09-16T23:35:09.408" v="2172" actId="478"/>
          <ac:spMkLst>
            <pc:docMk/>
            <pc:sldMk cId="3684534518" sldId="500"/>
            <ac:spMk id="3" creationId="{C1A26E49-C815-9FF5-6D49-A8C10112A942}"/>
          </ac:spMkLst>
        </pc:spChg>
        <pc:graphicFrameChg chg="add mod modGraphic">
          <ac:chgData name="Whitney Woelmer" userId="cc1e44da-7691-4c78-aceb-77bbb5a56163" providerId="ADAL" clId="{48FA744B-98CE-4BAA-AF67-0318990D95A9}" dt="2024-09-16T23:36:11.038" v="2295" actId="1076"/>
          <ac:graphicFrameMkLst>
            <pc:docMk/>
            <pc:sldMk cId="3684534518" sldId="500"/>
            <ac:graphicFrameMk id="4" creationId="{57A986B4-F87B-9351-B514-37370C788608}"/>
          </ac:graphicFrameMkLst>
        </pc:graphicFrameChg>
        <pc:picChg chg="add mod">
          <ac:chgData name="Whitney Woelmer" userId="cc1e44da-7691-4c78-aceb-77bbb5a56163" providerId="ADAL" clId="{48FA744B-98CE-4BAA-AF67-0318990D95A9}" dt="2024-09-16T23:36:11.038" v="2295" actId="1076"/>
          <ac:picMkLst>
            <pc:docMk/>
            <pc:sldMk cId="3684534518" sldId="500"/>
            <ac:picMk id="6" creationId="{D2CF56ED-58D2-1DD0-2A26-E4E0B49D8D96}"/>
          </ac:picMkLst>
        </pc:picChg>
        <pc:picChg chg="add mod">
          <ac:chgData name="Whitney Woelmer" userId="cc1e44da-7691-4c78-aceb-77bbb5a56163" providerId="ADAL" clId="{48FA744B-98CE-4BAA-AF67-0318990D95A9}" dt="2024-09-16T23:36:15.137" v="2296" actId="1076"/>
          <ac:picMkLst>
            <pc:docMk/>
            <pc:sldMk cId="3684534518" sldId="500"/>
            <ac:picMk id="7" creationId="{CB7EE98D-6646-8285-768E-6128FC44AC90}"/>
          </ac:picMkLst>
        </pc:picChg>
        <pc:cxnChg chg="add mod">
          <ac:chgData name="Whitney Woelmer" userId="cc1e44da-7691-4c78-aceb-77bbb5a56163" providerId="ADAL" clId="{48FA744B-98CE-4BAA-AF67-0318990D95A9}" dt="2024-09-16T23:36:11.038" v="2295" actId="1076"/>
          <ac:cxnSpMkLst>
            <pc:docMk/>
            <pc:sldMk cId="3684534518" sldId="500"/>
            <ac:cxnSpMk id="8" creationId="{F580EED9-7DDB-D02A-9A79-664DA364F6EB}"/>
          </ac:cxnSpMkLst>
        </pc:cxnChg>
        <pc:cxnChg chg="add mod">
          <ac:chgData name="Whitney Woelmer" userId="cc1e44da-7691-4c78-aceb-77bbb5a56163" providerId="ADAL" clId="{48FA744B-98CE-4BAA-AF67-0318990D95A9}" dt="2024-09-16T23:36:36.968" v="2302" actId="14100"/>
          <ac:cxnSpMkLst>
            <pc:docMk/>
            <pc:sldMk cId="3684534518" sldId="500"/>
            <ac:cxnSpMk id="9" creationId="{59E60E8C-90BF-6948-F5DE-8F3FE81F673B}"/>
          </ac:cxnSpMkLst>
        </pc:cxnChg>
      </pc:sldChg>
      <pc:sldChg chg="addSp delSp modSp new del mod modClrScheme chgLayout">
        <pc:chgData name="Whitney Woelmer" userId="cc1e44da-7691-4c78-aceb-77bbb5a56163" providerId="ADAL" clId="{48FA744B-98CE-4BAA-AF67-0318990D95A9}" dt="2024-09-17T04:35:46.187" v="2498" actId="47"/>
        <pc:sldMkLst>
          <pc:docMk/>
          <pc:sldMk cId="519244090" sldId="501"/>
        </pc:sldMkLst>
        <pc:spChg chg="del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2" creationId="{645EA3D6-6F31-F101-352C-4FAF968F5D21}"/>
          </ac:spMkLst>
        </pc:spChg>
        <pc:spChg chg="del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3" creationId="{870CE750-03F2-A083-5583-B32D194EC01C}"/>
          </ac:spMkLst>
        </pc:spChg>
        <pc:spChg chg="add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4" creationId="{E381FEF2-93B4-01BC-D36E-191006034A00}"/>
          </ac:spMkLst>
        </pc:spChg>
        <pc:spChg chg="add mod ord">
          <ac:chgData name="Whitney Woelmer" userId="cc1e44da-7691-4c78-aceb-77bbb5a56163" providerId="ADAL" clId="{48FA744B-98CE-4BAA-AF67-0318990D95A9}" dt="2024-09-17T04:35:41.964" v="2497" actId="700"/>
          <ac:spMkLst>
            <pc:docMk/>
            <pc:sldMk cId="519244090" sldId="501"/>
            <ac:spMk id="5" creationId="{5C34B946-22E8-90FC-9FA6-84D0BF52AD5E}"/>
          </ac:spMkLst>
        </pc:spChg>
      </pc:sldChg>
    </pc:docChg>
  </pc:docChgLst>
  <pc:docChgLst>
    <pc:chgData name="Whitney Woelmer" userId="cc1e44da-7691-4c78-aceb-77bbb5a56163" providerId="ADAL" clId="{8FABE6F9-A2B0-48CB-80DD-84E79D55981F}"/>
    <pc:docChg chg="undo redo custSel addSld delSld modSld sldOrd">
      <pc:chgData name="Whitney Woelmer" userId="cc1e44da-7691-4c78-aceb-77bbb5a56163" providerId="ADAL" clId="{8FABE6F9-A2B0-48CB-80DD-84E79D55981F}" dt="2024-09-29T20:40:21.535" v="3178"/>
      <pc:docMkLst>
        <pc:docMk/>
      </pc:docMkLst>
      <pc:sldChg chg="addSp modSp mod">
        <pc:chgData name="Whitney Woelmer" userId="cc1e44da-7691-4c78-aceb-77bbb5a56163" providerId="ADAL" clId="{8FABE6F9-A2B0-48CB-80DD-84E79D55981F}" dt="2024-09-23T23:11:52.234" v="967" actId="1076"/>
        <pc:sldMkLst>
          <pc:docMk/>
          <pc:sldMk cId="3948170987" sldId="256"/>
        </pc:sldMkLst>
        <pc:spChg chg="mod">
          <ac:chgData name="Whitney Woelmer" userId="cc1e44da-7691-4c78-aceb-77bbb5a56163" providerId="ADAL" clId="{8FABE6F9-A2B0-48CB-80DD-84E79D55981F}" dt="2024-09-23T23:11:04.199" v="941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8FABE6F9-A2B0-48CB-80DD-84E79D55981F}" dt="2024-09-23T23:11:43.019" v="963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8FABE6F9-A2B0-48CB-80DD-84E79D55981F}" dt="2024-09-23T23:11:52.234" v="967" actId="1076"/>
          <ac:picMkLst>
            <pc:docMk/>
            <pc:sldMk cId="3948170987" sldId="256"/>
            <ac:picMk id="1026" creationId="{F6B1D2FD-05D6-19C8-7718-D4376200F7F7}"/>
          </ac:picMkLst>
        </pc:picChg>
        <pc:picChg chg="add mod">
          <ac:chgData name="Whitney Woelmer" userId="cc1e44da-7691-4c78-aceb-77bbb5a56163" providerId="ADAL" clId="{8FABE6F9-A2B0-48CB-80DD-84E79D55981F}" dt="2024-09-23T23:11:50.864" v="966" actId="1076"/>
          <ac:picMkLst>
            <pc:docMk/>
            <pc:sldMk cId="3948170987" sldId="256"/>
            <ac:picMk id="1028" creationId="{62580917-4B08-DC23-9435-0A68CE01A233}"/>
          </ac:picMkLst>
        </pc:picChg>
      </pc:sldChg>
      <pc:sldChg chg="addSp modSp mod">
        <pc:chgData name="Whitney Woelmer" userId="cc1e44da-7691-4c78-aceb-77bbb5a56163" providerId="ADAL" clId="{8FABE6F9-A2B0-48CB-80DD-84E79D55981F}" dt="2024-09-29T20:22:59.020" v="2618" actId="1582"/>
        <pc:sldMkLst>
          <pc:docMk/>
          <pc:sldMk cId="803767791" sldId="484"/>
        </pc:sldMkLst>
        <pc:spChg chg="add mod">
          <ac:chgData name="Whitney Woelmer" userId="cc1e44da-7691-4c78-aceb-77bbb5a56163" providerId="ADAL" clId="{8FABE6F9-A2B0-48CB-80DD-84E79D55981F}" dt="2024-09-29T20:22:59.020" v="2618" actId="1582"/>
          <ac:spMkLst>
            <pc:docMk/>
            <pc:sldMk cId="803767791" sldId="484"/>
            <ac:spMk id="7" creationId="{57088D70-15D4-D2F0-92D2-5F4675B884B6}"/>
          </ac:spMkLst>
        </pc:spChg>
      </pc:sldChg>
      <pc:sldChg chg="ord">
        <pc:chgData name="Whitney Woelmer" userId="cc1e44da-7691-4c78-aceb-77bbb5a56163" providerId="ADAL" clId="{8FABE6F9-A2B0-48CB-80DD-84E79D55981F}" dt="2024-09-29T20:24:40.509" v="2627"/>
        <pc:sldMkLst>
          <pc:docMk/>
          <pc:sldMk cId="1720701469" sldId="489"/>
        </pc:sldMkLst>
      </pc:sldChg>
      <pc:sldChg chg="addSp modSp mod">
        <pc:chgData name="Whitney Woelmer" userId="cc1e44da-7691-4c78-aceb-77bbb5a56163" providerId="ADAL" clId="{8FABE6F9-A2B0-48CB-80DD-84E79D55981F}" dt="2024-09-29T20:29:37.878" v="2966" actId="20577"/>
        <pc:sldMkLst>
          <pc:docMk/>
          <pc:sldMk cId="109847312" sldId="490"/>
        </pc:sldMkLst>
        <pc:spChg chg="add mod">
          <ac:chgData name="Whitney Woelmer" userId="cc1e44da-7691-4c78-aceb-77bbb5a56163" providerId="ADAL" clId="{8FABE6F9-A2B0-48CB-80DD-84E79D55981F}" dt="2024-09-29T20:29:37.878" v="2966" actId="20577"/>
          <ac:spMkLst>
            <pc:docMk/>
            <pc:sldMk cId="109847312" sldId="490"/>
            <ac:spMk id="3" creationId="{3E39AE31-D10B-8AF6-2409-C9471B8BA189}"/>
          </ac:spMkLst>
        </pc:spChg>
        <pc:graphicFrameChg chg="mod modGraphic">
          <ac:chgData name="Whitney Woelmer" userId="cc1e44da-7691-4c78-aceb-77bbb5a56163" providerId="ADAL" clId="{8FABE6F9-A2B0-48CB-80DD-84E79D55981F}" dt="2024-09-29T20:28:08.175" v="2819" actId="1076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modSp mod">
        <pc:chgData name="Whitney Woelmer" userId="cc1e44da-7691-4c78-aceb-77bbb5a56163" providerId="ADAL" clId="{8FABE6F9-A2B0-48CB-80DD-84E79D55981F}" dt="2024-09-29T20:38:09.216" v="3172" actId="5793"/>
        <pc:sldMkLst>
          <pc:docMk/>
          <pc:sldMk cId="1024380196" sldId="492"/>
        </pc:sldMkLst>
        <pc:spChg chg="mod">
          <ac:chgData name="Whitney Woelmer" userId="cc1e44da-7691-4c78-aceb-77bbb5a56163" providerId="ADAL" clId="{8FABE6F9-A2B0-48CB-80DD-84E79D55981F}" dt="2024-09-29T20:38:09.216" v="3172" actId="5793"/>
          <ac:spMkLst>
            <pc:docMk/>
            <pc:sldMk cId="1024380196" sldId="492"/>
            <ac:spMk id="3" creationId="{86ADABE2-CBB0-3633-1CE8-1B8D2B7AFBCB}"/>
          </ac:spMkLst>
        </pc:spChg>
      </pc:sldChg>
      <pc:sldChg chg="modSp mod">
        <pc:chgData name="Whitney Woelmer" userId="cc1e44da-7691-4c78-aceb-77bbb5a56163" providerId="ADAL" clId="{8FABE6F9-A2B0-48CB-80DD-84E79D55981F}" dt="2024-09-27T01:49:40.222" v="2047" actId="20577"/>
        <pc:sldMkLst>
          <pc:docMk/>
          <pc:sldMk cId="1710418133" sldId="493"/>
        </pc:sldMkLst>
        <pc:spChg chg="mod">
          <ac:chgData name="Whitney Woelmer" userId="cc1e44da-7691-4c78-aceb-77bbb5a56163" providerId="ADAL" clId="{8FABE6F9-A2B0-48CB-80DD-84E79D55981F}" dt="2024-09-27T01:49:40.222" v="2047" actId="20577"/>
          <ac:spMkLst>
            <pc:docMk/>
            <pc:sldMk cId="1710418133" sldId="493"/>
            <ac:spMk id="5" creationId="{A00DA842-CE19-2836-C24F-0124C4144507}"/>
          </ac:spMkLst>
        </pc:spChg>
      </pc:sldChg>
      <pc:sldChg chg="modSp mod ord">
        <pc:chgData name="Whitney Woelmer" userId="cc1e44da-7691-4c78-aceb-77bbb5a56163" providerId="ADAL" clId="{8FABE6F9-A2B0-48CB-80DD-84E79D55981F}" dt="2024-09-29T20:40:21.535" v="3178"/>
        <pc:sldMkLst>
          <pc:docMk/>
          <pc:sldMk cId="776326194" sldId="494"/>
        </pc:sldMkLst>
        <pc:spChg chg="mod">
          <ac:chgData name="Whitney Woelmer" userId="cc1e44da-7691-4c78-aceb-77bbb5a56163" providerId="ADAL" clId="{8FABE6F9-A2B0-48CB-80DD-84E79D55981F}" dt="2024-09-25T23:08:58.766" v="1535" actId="20577"/>
          <ac:spMkLst>
            <pc:docMk/>
            <pc:sldMk cId="776326194" sldId="494"/>
            <ac:spMk id="3" creationId="{891D5551-6C94-DED9-2F21-C1024CFDCC13}"/>
          </ac:spMkLst>
        </pc:spChg>
      </pc:sldChg>
      <pc:sldChg chg="modSp mod">
        <pc:chgData name="Whitney Woelmer" userId="cc1e44da-7691-4c78-aceb-77bbb5a56163" providerId="ADAL" clId="{8FABE6F9-A2B0-48CB-80DD-84E79D55981F}" dt="2024-09-29T20:24:03.608" v="2625" actId="1076"/>
        <pc:sldMkLst>
          <pc:docMk/>
          <pc:sldMk cId="1663465521" sldId="495"/>
        </pc:sldMkLst>
        <pc:spChg chg="mod">
          <ac:chgData name="Whitney Woelmer" userId="cc1e44da-7691-4c78-aceb-77bbb5a56163" providerId="ADAL" clId="{8FABE6F9-A2B0-48CB-80DD-84E79D55981F}" dt="2024-09-29T20:23:45.720" v="2621" actId="14100"/>
          <ac:spMkLst>
            <pc:docMk/>
            <pc:sldMk cId="1663465521" sldId="495"/>
            <ac:spMk id="3" creationId="{E067DC2B-272B-03FB-A104-3EA0E40DFCA1}"/>
          </ac:spMkLst>
        </pc:spChg>
        <pc:picChg chg="mod">
          <ac:chgData name="Whitney Woelmer" userId="cc1e44da-7691-4c78-aceb-77bbb5a56163" providerId="ADAL" clId="{8FABE6F9-A2B0-48CB-80DD-84E79D55981F}" dt="2024-09-29T20:23:51.905" v="2623" actId="1076"/>
          <ac:picMkLst>
            <pc:docMk/>
            <pc:sldMk cId="1663465521" sldId="495"/>
            <ac:picMk id="5" creationId="{49AB8B98-8ED6-4866-A651-61651ECEA560}"/>
          </ac:picMkLst>
        </pc:picChg>
        <pc:picChg chg="mod">
          <ac:chgData name="Whitney Woelmer" userId="cc1e44da-7691-4c78-aceb-77bbb5a56163" providerId="ADAL" clId="{8FABE6F9-A2B0-48CB-80DD-84E79D55981F}" dt="2024-09-29T20:23:58.490" v="2624" actId="14100"/>
          <ac:picMkLst>
            <pc:docMk/>
            <pc:sldMk cId="1663465521" sldId="495"/>
            <ac:picMk id="7" creationId="{3CB2B347-2CC5-9DFF-D693-3CA70F2C267C}"/>
          </ac:picMkLst>
        </pc:picChg>
        <pc:picChg chg="mod">
          <ac:chgData name="Whitney Woelmer" userId="cc1e44da-7691-4c78-aceb-77bbb5a56163" providerId="ADAL" clId="{8FABE6F9-A2B0-48CB-80DD-84E79D55981F}" dt="2024-09-29T20:24:03.608" v="2625" actId="1076"/>
          <ac:picMkLst>
            <pc:docMk/>
            <pc:sldMk cId="1663465521" sldId="495"/>
            <ac:picMk id="9" creationId="{07872731-AE70-6F28-B14A-6C8C6A0FF059}"/>
          </ac:picMkLst>
        </pc:picChg>
        <pc:picChg chg="mod">
          <ac:chgData name="Whitney Woelmer" userId="cc1e44da-7691-4c78-aceb-77bbb5a56163" providerId="ADAL" clId="{8FABE6F9-A2B0-48CB-80DD-84E79D55981F}" dt="2024-09-29T20:23:51.905" v="2623" actId="1076"/>
          <ac:picMkLst>
            <pc:docMk/>
            <pc:sldMk cId="1663465521" sldId="495"/>
            <ac:picMk id="10" creationId="{651B39DA-15F9-15DC-7BB6-5B174D1A387E}"/>
          </ac:picMkLst>
        </pc:picChg>
      </pc:sldChg>
      <pc:sldChg chg="new">
        <pc:chgData name="Whitney Woelmer" userId="cc1e44da-7691-4c78-aceb-77bbb5a56163" providerId="ADAL" clId="{8FABE6F9-A2B0-48CB-80DD-84E79D55981F}" dt="2024-09-23T03:59:37.053" v="0" actId="680"/>
        <pc:sldMkLst>
          <pc:docMk/>
          <pc:sldMk cId="990989293" sldId="501"/>
        </pc:sldMkLst>
      </pc:sldChg>
      <pc:sldChg chg="addSp delSp modSp new del mod">
        <pc:chgData name="Whitney Woelmer" userId="cc1e44da-7691-4c78-aceb-77bbb5a56163" providerId="ADAL" clId="{8FABE6F9-A2B0-48CB-80DD-84E79D55981F}" dt="2024-09-29T20:36:15.258" v="3121" actId="47"/>
        <pc:sldMkLst>
          <pc:docMk/>
          <pc:sldMk cId="536992810" sldId="502"/>
        </pc:sldMkLst>
        <pc:spChg chg="mod">
          <ac:chgData name="Whitney Woelmer" userId="cc1e44da-7691-4c78-aceb-77bbb5a56163" providerId="ADAL" clId="{8FABE6F9-A2B0-48CB-80DD-84E79D55981F}" dt="2024-09-23T05:10:52.809" v="937" actId="20577"/>
          <ac:spMkLst>
            <pc:docMk/>
            <pc:sldMk cId="536992810" sldId="502"/>
            <ac:spMk id="3" creationId="{C6466EA7-D6FD-C3F8-199D-17B92F120720}"/>
          </ac:spMkLst>
        </pc:spChg>
        <pc:spChg chg="add del mod">
          <ac:chgData name="Whitney Woelmer" userId="cc1e44da-7691-4c78-aceb-77bbb5a56163" providerId="ADAL" clId="{8FABE6F9-A2B0-48CB-80DD-84E79D55981F}" dt="2024-09-23T05:10:38.217" v="903" actId="478"/>
          <ac:spMkLst>
            <pc:docMk/>
            <pc:sldMk cId="536992810" sldId="502"/>
            <ac:spMk id="12" creationId="{FC85996C-5A0A-90B8-35EF-2630DC4F2033}"/>
          </ac:spMkLst>
        </pc:spChg>
        <pc:picChg chg="add del mod">
          <ac:chgData name="Whitney Woelmer" userId="cc1e44da-7691-4c78-aceb-77bbb5a56163" providerId="ADAL" clId="{8FABE6F9-A2B0-48CB-80DD-84E79D55981F}" dt="2024-09-23T04:30:09.790" v="284" actId="478"/>
          <ac:picMkLst>
            <pc:docMk/>
            <pc:sldMk cId="536992810" sldId="502"/>
            <ac:picMk id="5" creationId="{631EBE43-2F1E-C13C-3EF8-774AAB83B833}"/>
          </ac:picMkLst>
        </pc:picChg>
        <pc:picChg chg="add del mod">
          <ac:chgData name="Whitney Woelmer" userId="cc1e44da-7691-4c78-aceb-77bbb5a56163" providerId="ADAL" clId="{8FABE6F9-A2B0-48CB-80DD-84E79D55981F}" dt="2024-09-23T04:57:33.225" v="438" actId="478"/>
          <ac:picMkLst>
            <pc:docMk/>
            <pc:sldMk cId="536992810" sldId="502"/>
            <ac:picMk id="7" creationId="{9083329F-DF4A-3DC4-96C7-894AD3DBC7D7}"/>
          </ac:picMkLst>
        </pc:picChg>
        <pc:picChg chg="add mod">
          <ac:chgData name="Whitney Woelmer" userId="cc1e44da-7691-4c78-aceb-77bbb5a56163" providerId="ADAL" clId="{8FABE6F9-A2B0-48CB-80DD-84E79D55981F}" dt="2024-09-23T05:19:50.288" v="938" actId="1076"/>
          <ac:picMkLst>
            <pc:docMk/>
            <pc:sldMk cId="536992810" sldId="502"/>
            <ac:picMk id="9" creationId="{660167E0-193C-5030-0783-8451EA065443}"/>
          </ac:picMkLst>
        </pc:picChg>
        <pc:picChg chg="add del mod">
          <ac:chgData name="Whitney Woelmer" userId="cc1e44da-7691-4c78-aceb-77bbb5a56163" providerId="ADAL" clId="{8FABE6F9-A2B0-48CB-80DD-84E79D55981F}" dt="2024-09-23T05:10:33.724" v="901" actId="21"/>
          <ac:picMkLst>
            <pc:docMk/>
            <pc:sldMk cId="536992810" sldId="502"/>
            <ac:picMk id="11" creationId="{179731D5-D940-E212-0CA4-5B306457BF45}"/>
          </ac:picMkLst>
        </pc:picChg>
      </pc:sldChg>
      <pc:sldChg chg="addSp modSp new del mod">
        <pc:chgData name="Whitney Woelmer" userId="cc1e44da-7691-4c78-aceb-77bbb5a56163" providerId="ADAL" clId="{8FABE6F9-A2B0-48CB-80DD-84E79D55981F}" dt="2024-09-29T20:36:15.258" v="3121" actId="47"/>
        <pc:sldMkLst>
          <pc:docMk/>
          <pc:sldMk cId="4119451772" sldId="503"/>
        </pc:sldMkLst>
        <pc:spChg chg="mod">
          <ac:chgData name="Whitney Woelmer" userId="cc1e44da-7691-4c78-aceb-77bbb5a56163" providerId="ADAL" clId="{8FABE6F9-A2B0-48CB-80DD-84E79D55981F}" dt="2024-09-23T05:07:53.510" v="899" actId="20577"/>
          <ac:spMkLst>
            <pc:docMk/>
            <pc:sldMk cId="4119451772" sldId="503"/>
            <ac:spMk id="2" creationId="{19752A9D-2472-9F0D-5635-D6030D2BBDE2}"/>
          </ac:spMkLst>
        </pc:spChg>
        <pc:spChg chg="mod">
          <ac:chgData name="Whitney Woelmer" userId="cc1e44da-7691-4c78-aceb-77bbb5a56163" providerId="ADAL" clId="{8FABE6F9-A2B0-48CB-80DD-84E79D55981F}" dt="2024-09-23T05:07:56.186" v="900"/>
          <ac:spMkLst>
            <pc:docMk/>
            <pc:sldMk cId="4119451772" sldId="503"/>
            <ac:spMk id="3" creationId="{36A6164B-E18A-8649-CD0F-DD8D006A2A8E}"/>
          </ac:spMkLst>
        </pc:spChg>
        <pc:picChg chg="add mod">
          <ac:chgData name="Whitney Woelmer" userId="cc1e44da-7691-4c78-aceb-77bbb5a56163" providerId="ADAL" clId="{8FABE6F9-A2B0-48CB-80DD-84E79D55981F}" dt="2024-09-23T05:10:35.198" v="902"/>
          <ac:picMkLst>
            <pc:docMk/>
            <pc:sldMk cId="4119451772" sldId="503"/>
            <ac:picMk id="11" creationId="{179731D5-D940-E212-0CA4-5B306457BF45}"/>
          </ac:picMkLst>
        </pc:picChg>
      </pc:sldChg>
      <pc:sldChg chg="addSp delSp modSp new mod">
        <pc:chgData name="Whitney Woelmer" userId="cc1e44da-7691-4c78-aceb-77bbb5a56163" providerId="ADAL" clId="{8FABE6F9-A2B0-48CB-80DD-84E79D55981F}" dt="2024-09-26T22:25:16.235" v="1764" actId="478"/>
        <pc:sldMkLst>
          <pc:docMk/>
          <pc:sldMk cId="3515601365" sldId="504"/>
        </pc:sldMkLst>
        <pc:spChg chg="mod">
          <ac:chgData name="Whitney Woelmer" userId="cc1e44da-7691-4c78-aceb-77bbb5a56163" providerId="ADAL" clId="{8FABE6F9-A2B0-48CB-80DD-84E79D55981F}" dt="2024-09-26T22:25:08.580" v="1762" actId="20577"/>
          <ac:spMkLst>
            <pc:docMk/>
            <pc:sldMk cId="3515601365" sldId="504"/>
            <ac:spMk id="2" creationId="{52B2DEFE-6699-A683-FFAF-329ED845A6BC}"/>
          </ac:spMkLst>
        </pc:spChg>
        <pc:spChg chg="mod">
          <ac:chgData name="Whitney Woelmer" userId="cc1e44da-7691-4c78-aceb-77bbb5a56163" providerId="ADAL" clId="{8FABE6F9-A2B0-48CB-80DD-84E79D55981F}" dt="2024-09-26T22:25:06.908" v="1760" actId="20577"/>
          <ac:spMkLst>
            <pc:docMk/>
            <pc:sldMk cId="3515601365" sldId="504"/>
            <ac:spMk id="3" creationId="{ADD52DDA-D8D7-BB79-2907-D8BA4EBD39FC}"/>
          </ac:spMkLst>
        </pc:spChg>
        <pc:picChg chg="add del mod">
          <ac:chgData name="Whitney Woelmer" userId="cc1e44da-7691-4c78-aceb-77bbb5a56163" providerId="ADAL" clId="{8FABE6F9-A2B0-48CB-80DD-84E79D55981F}" dt="2024-09-26T22:25:16.235" v="1764" actId="478"/>
          <ac:picMkLst>
            <pc:docMk/>
            <pc:sldMk cId="3515601365" sldId="504"/>
            <ac:picMk id="5" creationId="{32A26AA1-2AD3-FFBB-CACD-114B525EC0AE}"/>
          </ac:picMkLst>
        </pc:picChg>
      </pc:sldChg>
      <pc:sldChg chg="modSp add mod">
        <pc:chgData name="Whitney Woelmer" userId="cc1e44da-7691-4c78-aceb-77bbb5a56163" providerId="ADAL" clId="{8FABE6F9-A2B0-48CB-80DD-84E79D55981F}" dt="2024-09-26T22:29:14.587" v="1767" actId="1076"/>
        <pc:sldMkLst>
          <pc:docMk/>
          <pc:sldMk cId="13037438" sldId="505"/>
        </pc:sldMkLst>
        <pc:spChg chg="mod">
          <ac:chgData name="Whitney Woelmer" userId="cc1e44da-7691-4c78-aceb-77bbb5a56163" providerId="ADAL" clId="{8FABE6F9-A2B0-48CB-80DD-84E79D55981F}" dt="2024-09-26T22:25:23.487" v="1765" actId="6549"/>
          <ac:spMkLst>
            <pc:docMk/>
            <pc:sldMk cId="13037438" sldId="505"/>
            <ac:spMk id="3" creationId="{ADD52DDA-D8D7-BB79-2907-D8BA4EBD39FC}"/>
          </ac:spMkLst>
        </pc:spChg>
        <pc:picChg chg="mod">
          <ac:chgData name="Whitney Woelmer" userId="cc1e44da-7691-4c78-aceb-77bbb5a56163" providerId="ADAL" clId="{8FABE6F9-A2B0-48CB-80DD-84E79D55981F}" dt="2024-09-26T22:29:14.587" v="1767" actId="1076"/>
          <ac:picMkLst>
            <pc:docMk/>
            <pc:sldMk cId="13037438" sldId="505"/>
            <ac:picMk id="5" creationId="{32A26AA1-2AD3-FFBB-CACD-114B525EC0AE}"/>
          </ac:picMkLst>
        </pc:picChg>
      </pc:sldChg>
      <pc:sldChg chg="addSp delSp modSp add mod">
        <pc:chgData name="Whitney Woelmer" userId="cc1e44da-7691-4c78-aceb-77bbb5a56163" providerId="ADAL" clId="{8FABE6F9-A2B0-48CB-80DD-84E79D55981F}" dt="2024-09-26T22:31:27.777" v="1900" actId="14100"/>
        <pc:sldMkLst>
          <pc:docMk/>
          <pc:sldMk cId="240749909" sldId="506"/>
        </pc:sldMkLst>
        <pc:spChg chg="add mod">
          <ac:chgData name="Whitney Woelmer" userId="cc1e44da-7691-4c78-aceb-77bbb5a56163" providerId="ADAL" clId="{8FABE6F9-A2B0-48CB-80DD-84E79D55981F}" dt="2024-09-26T22:30:13.420" v="1875" actId="1076"/>
          <ac:spMkLst>
            <pc:docMk/>
            <pc:sldMk cId="240749909" sldId="506"/>
            <ac:spMk id="4" creationId="{4F876128-D8F7-D2A4-41E4-4449EBB2FA1E}"/>
          </ac:spMkLst>
        </pc:spChg>
        <pc:spChg chg="add mod">
          <ac:chgData name="Whitney Woelmer" userId="cc1e44da-7691-4c78-aceb-77bbb5a56163" providerId="ADAL" clId="{8FABE6F9-A2B0-48CB-80DD-84E79D55981F}" dt="2024-09-26T22:30:59.276" v="1885" actId="1582"/>
          <ac:spMkLst>
            <pc:docMk/>
            <pc:sldMk cId="240749909" sldId="506"/>
            <ac:spMk id="8" creationId="{1C875A38-6FD3-E25D-0C0E-5635415FC17D}"/>
          </ac:spMkLst>
        </pc:spChg>
        <pc:spChg chg="add mod">
          <ac:chgData name="Whitney Woelmer" userId="cc1e44da-7691-4c78-aceb-77bbb5a56163" providerId="ADAL" clId="{8FABE6F9-A2B0-48CB-80DD-84E79D55981F}" dt="2024-09-26T22:31:27.777" v="1900" actId="14100"/>
          <ac:spMkLst>
            <pc:docMk/>
            <pc:sldMk cId="240749909" sldId="506"/>
            <ac:spMk id="9" creationId="{57DF54A0-A5C6-65CF-C64A-D7400AAD1A07}"/>
          </ac:spMkLst>
        </pc:spChg>
        <pc:spChg chg="add mod">
          <ac:chgData name="Whitney Woelmer" userId="cc1e44da-7691-4c78-aceb-77bbb5a56163" providerId="ADAL" clId="{8FABE6F9-A2B0-48CB-80DD-84E79D55981F}" dt="2024-09-26T22:31:23.067" v="1899" actId="14100"/>
          <ac:spMkLst>
            <pc:docMk/>
            <pc:sldMk cId="240749909" sldId="506"/>
            <ac:spMk id="10" creationId="{E88705AB-7FB5-39D2-6DCF-289D0C308EB5}"/>
          </ac:spMkLst>
        </pc:spChg>
        <pc:picChg chg="del mod">
          <ac:chgData name="Whitney Woelmer" userId="cc1e44da-7691-4c78-aceb-77bbb5a56163" providerId="ADAL" clId="{8FABE6F9-A2B0-48CB-80DD-84E79D55981F}" dt="2024-09-26T22:30:14.888" v="1876" actId="478"/>
          <ac:picMkLst>
            <pc:docMk/>
            <pc:sldMk cId="240749909" sldId="506"/>
            <ac:picMk id="5" creationId="{32A26AA1-2AD3-FFBB-CACD-114B525EC0AE}"/>
          </ac:picMkLst>
        </pc:picChg>
        <pc:picChg chg="add mod">
          <ac:chgData name="Whitney Woelmer" userId="cc1e44da-7691-4c78-aceb-77bbb5a56163" providerId="ADAL" clId="{8FABE6F9-A2B0-48CB-80DD-84E79D55981F}" dt="2024-09-26T22:31:03.002" v="1888" actId="1076"/>
          <ac:picMkLst>
            <pc:docMk/>
            <pc:sldMk cId="240749909" sldId="506"/>
            <ac:picMk id="7" creationId="{1F1E9574-BD20-15A4-76B7-AE6BA499FDB7}"/>
          </ac:picMkLst>
        </pc:picChg>
      </pc:sldChg>
      <pc:sldChg chg="addSp delSp modSp add mod">
        <pc:chgData name="Whitney Woelmer" userId="cc1e44da-7691-4c78-aceb-77bbb5a56163" providerId="ADAL" clId="{8FABE6F9-A2B0-48CB-80DD-84E79D55981F}" dt="2024-09-29T20:34:22.346" v="2989" actId="1076"/>
        <pc:sldMkLst>
          <pc:docMk/>
          <pc:sldMk cId="3558655378" sldId="507"/>
        </pc:sldMkLst>
        <pc:spChg chg="mod">
          <ac:chgData name="Whitney Woelmer" userId="cc1e44da-7691-4c78-aceb-77bbb5a56163" providerId="ADAL" clId="{8FABE6F9-A2B0-48CB-80DD-84E79D55981F}" dt="2024-09-29T20:34:09.937" v="2987" actId="20577"/>
          <ac:spMkLst>
            <pc:docMk/>
            <pc:sldMk cId="3558655378" sldId="507"/>
            <ac:spMk id="3" creationId="{ADD52DDA-D8D7-BB79-2907-D8BA4EBD39FC}"/>
          </ac:spMkLst>
        </pc:spChg>
        <pc:spChg chg="del mod">
          <ac:chgData name="Whitney Woelmer" userId="cc1e44da-7691-4c78-aceb-77bbb5a56163" providerId="ADAL" clId="{8FABE6F9-A2B0-48CB-80DD-84E79D55981F}" dt="2024-09-29T20:34:08.146" v="2985" actId="478"/>
          <ac:spMkLst>
            <pc:docMk/>
            <pc:sldMk cId="3558655378" sldId="507"/>
            <ac:spMk id="4" creationId="{4F876128-D8F7-D2A4-41E4-4449EBB2FA1E}"/>
          </ac:spMkLst>
        </pc:spChg>
        <pc:spChg chg="add mod">
          <ac:chgData name="Whitney Woelmer" userId="cc1e44da-7691-4c78-aceb-77bbb5a56163" providerId="ADAL" clId="{8FABE6F9-A2B0-48CB-80DD-84E79D55981F}" dt="2024-09-29T20:34:15.939" v="2988" actId="1076"/>
          <ac:spMkLst>
            <pc:docMk/>
            <pc:sldMk cId="3558655378" sldId="507"/>
            <ac:spMk id="5" creationId="{17DFFF50-6EE4-F47B-5E55-B13543D5539E}"/>
          </ac:spMkLst>
        </pc:spChg>
        <pc:spChg chg="add del mod">
          <ac:chgData name="Whitney Woelmer" userId="cc1e44da-7691-4c78-aceb-77bbb5a56163" providerId="ADAL" clId="{8FABE6F9-A2B0-48CB-80DD-84E79D55981F}" dt="2024-09-26T22:33:35.259" v="1985" actId="478"/>
          <ac:spMkLst>
            <pc:docMk/>
            <pc:sldMk cId="3558655378" sldId="507"/>
            <ac:spMk id="5" creationId="{3D695FDD-B2C3-1A8B-8C59-F6538B6EAE78}"/>
          </ac:spMkLst>
        </pc:spChg>
        <pc:spChg chg="del">
          <ac:chgData name="Whitney Woelmer" userId="cc1e44da-7691-4c78-aceb-77bbb5a56163" providerId="ADAL" clId="{8FABE6F9-A2B0-48CB-80DD-84E79D55981F}" dt="2024-09-26T22:33:00.572" v="1970" actId="478"/>
          <ac:spMkLst>
            <pc:docMk/>
            <pc:sldMk cId="3558655378" sldId="507"/>
            <ac:spMk id="8" creationId="{1C875A38-6FD3-E25D-0C0E-5635415FC17D}"/>
          </ac:spMkLst>
        </pc:spChg>
        <pc:spChg chg="del">
          <ac:chgData name="Whitney Woelmer" userId="cc1e44da-7691-4c78-aceb-77bbb5a56163" providerId="ADAL" clId="{8FABE6F9-A2B0-48CB-80DD-84E79D55981F}" dt="2024-09-26T22:32:58.705" v="1968" actId="478"/>
          <ac:spMkLst>
            <pc:docMk/>
            <pc:sldMk cId="3558655378" sldId="507"/>
            <ac:spMk id="9" creationId="{57DF54A0-A5C6-65CF-C64A-D7400AAD1A07}"/>
          </ac:spMkLst>
        </pc:spChg>
        <pc:spChg chg="del">
          <ac:chgData name="Whitney Woelmer" userId="cc1e44da-7691-4c78-aceb-77bbb5a56163" providerId="ADAL" clId="{8FABE6F9-A2B0-48CB-80DD-84E79D55981F}" dt="2024-09-26T22:32:59.546" v="1969" actId="478"/>
          <ac:spMkLst>
            <pc:docMk/>
            <pc:sldMk cId="3558655378" sldId="507"/>
            <ac:spMk id="10" creationId="{E88705AB-7FB5-39D2-6DCF-289D0C308EB5}"/>
          </ac:spMkLst>
        </pc:spChg>
        <pc:spChg chg="add del">
          <ac:chgData name="Whitney Woelmer" userId="cc1e44da-7691-4c78-aceb-77bbb5a56163" providerId="ADAL" clId="{8FABE6F9-A2B0-48CB-80DD-84E79D55981F}" dt="2024-09-26T22:33:14.363" v="1974" actId="478"/>
          <ac:spMkLst>
            <pc:docMk/>
            <pc:sldMk cId="3558655378" sldId="507"/>
            <ac:spMk id="13" creationId="{5BC8C5EF-E8F1-1A70-240E-926319C61530}"/>
          </ac:spMkLst>
        </pc:spChg>
        <pc:spChg chg="add mod">
          <ac:chgData name="Whitney Woelmer" userId="cc1e44da-7691-4c78-aceb-77bbb5a56163" providerId="ADAL" clId="{8FABE6F9-A2B0-48CB-80DD-84E79D55981F}" dt="2024-09-29T20:34:22.346" v="2989" actId="1076"/>
          <ac:spMkLst>
            <pc:docMk/>
            <pc:sldMk cId="3558655378" sldId="507"/>
            <ac:spMk id="16" creationId="{2F2B1B5D-6A84-F1ED-BCDE-15843227B611}"/>
          </ac:spMkLst>
        </pc:spChg>
        <pc:picChg chg="del">
          <ac:chgData name="Whitney Woelmer" userId="cc1e44da-7691-4c78-aceb-77bbb5a56163" providerId="ADAL" clId="{8FABE6F9-A2B0-48CB-80DD-84E79D55981F}" dt="2024-09-26T22:32:56.859" v="1967" actId="478"/>
          <ac:picMkLst>
            <pc:docMk/>
            <pc:sldMk cId="3558655378" sldId="507"/>
            <ac:picMk id="7" creationId="{1F1E9574-BD20-15A4-76B7-AE6BA499FDB7}"/>
          </ac:picMkLst>
        </pc:picChg>
        <pc:picChg chg="add mod">
          <ac:chgData name="Whitney Woelmer" userId="cc1e44da-7691-4c78-aceb-77bbb5a56163" providerId="ADAL" clId="{8FABE6F9-A2B0-48CB-80DD-84E79D55981F}" dt="2024-09-29T20:34:15.939" v="2988" actId="1076"/>
          <ac:picMkLst>
            <pc:docMk/>
            <pc:sldMk cId="3558655378" sldId="507"/>
            <ac:picMk id="11" creationId="{E6A24BA3-24AD-79AE-8F9F-AC2CC1332284}"/>
          </ac:picMkLst>
        </pc:picChg>
        <pc:picChg chg="add mod">
          <ac:chgData name="Whitney Woelmer" userId="cc1e44da-7691-4c78-aceb-77bbb5a56163" providerId="ADAL" clId="{8FABE6F9-A2B0-48CB-80DD-84E79D55981F}" dt="2024-09-29T20:34:22.346" v="2989" actId="1076"/>
          <ac:picMkLst>
            <pc:docMk/>
            <pc:sldMk cId="3558655378" sldId="507"/>
            <ac:picMk id="15" creationId="{12FC84B1-6FAE-2AC3-BFAA-5FA875ADED10}"/>
          </ac:picMkLst>
        </pc:picChg>
      </pc:sldChg>
      <pc:sldChg chg="addSp modSp new mod">
        <pc:chgData name="Whitney Woelmer" userId="cc1e44da-7691-4c78-aceb-77bbb5a56163" providerId="ADAL" clId="{8FABE6F9-A2B0-48CB-80DD-84E79D55981F}" dt="2024-09-27T02:08:59.571" v="2614" actId="1076"/>
        <pc:sldMkLst>
          <pc:docMk/>
          <pc:sldMk cId="164994360" sldId="508"/>
        </pc:sldMkLst>
        <pc:spChg chg="mod">
          <ac:chgData name="Whitney Woelmer" userId="cc1e44da-7691-4c78-aceb-77bbb5a56163" providerId="ADAL" clId="{8FABE6F9-A2B0-48CB-80DD-84E79D55981F}" dt="2024-09-27T01:55:55.834" v="2082" actId="20577"/>
          <ac:spMkLst>
            <pc:docMk/>
            <pc:sldMk cId="164994360" sldId="508"/>
            <ac:spMk id="2" creationId="{0177DB8A-C086-59AC-6A2D-0D97ECA39095}"/>
          </ac:spMkLst>
        </pc:spChg>
        <pc:spChg chg="mod">
          <ac:chgData name="Whitney Woelmer" userId="cc1e44da-7691-4c78-aceb-77bbb5a56163" providerId="ADAL" clId="{8FABE6F9-A2B0-48CB-80DD-84E79D55981F}" dt="2024-09-27T02:02:24.573" v="2610" actId="20577"/>
          <ac:spMkLst>
            <pc:docMk/>
            <pc:sldMk cId="164994360" sldId="508"/>
            <ac:spMk id="3" creationId="{B4FFF648-2490-1BE4-D52B-61CA604399FB}"/>
          </ac:spMkLst>
        </pc:spChg>
        <pc:picChg chg="add mod">
          <ac:chgData name="Whitney Woelmer" userId="cc1e44da-7691-4c78-aceb-77bbb5a56163" providerId="ADAL" clId="{8FABE6F9-A2B0-48CB-80DD-84E79D55981F}" dt="2024-09-27T02:08:59.571" v="2614" actId="1076"/>
          <ac:picMkLst>
            <pc:docMk/>
            <pc:sldMk cId="164994360" sldId="508"/>
            <ac:picMk id="5" creationId="{F706C0C8-7714-C8EF-27A4-44D256D5BC33}"/>
          </ac:picMkLst>
        </pc:picChg>
        <pc:picChg chg="add mod">
          <ac:chgData name="Whitney Woelmer" userId="cc1e44da-7691-4c78-aceb-77bbb5a56163" providerId="ADAL" clId="{8FABE6F9-A2B0-48CB-80DD-84E79D55981F}" dt="2024-09-27T02:08:54.884" v="2613" actId="1076"/>
          <ac:picMkLst>
            <pc:docMk/>
            <pc:sldMk cId="164994360" sldId="508"/>
            <ac:picMk id="1026" creationId="{FC235554-E341-AC81-0C63-B72EBD344644}"/>
          </ac:picMkLst>
        </pc:picChg>
      </pc:sldChg>
      <pc:sldChg chg="addSp new">
        <pc:chgData name="Whitney Woelmer" userId="cc1e44da-7691-4c78-aceb-77bbb5a56163" providerId="ADAL" clId="{8FABE6F9-A2B0-48CB-80DD-84E79D55981F}" dt="2024-09-29T20:38:14.261" v="3174"/>
        <pc:sldMkLst>
          <pc:docMk/>
          <pc:sldMk cId="2779063014" sldId="509"/>
        </pc:sldMkLst>
        <pc:picChg chg="add">
          <ac:chgData name="Whitney Woelmer" userId="cc1e44da-7691-4c78-aceb-77bbb5a56163" providerId="ADAL" clId="{8FABE6F9-A2B0-48CB-80DD-84E79D55981F}" dt="2024-09-29T20:38:14.261" v="3174"/>
          <ac:picMkLst>
            <pc:docMk/>
            <pc:sldMk cId="2779063014" sldId="509"/>
            <ac:picMk id="1026" creationId="{6F30B81F-6674-6D63-009C-16C43E40EC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style.tidyvers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19"/>
            <a:ext cx="9144000" cy="2387600"/>
          </a:xfrm>
        </p:spPr>
        <p:txBody>
          <a:bodyPr/>
          <a:lstStyle/>
          <a:p>
            <a:r>
              <a:rPr lang="en-NZ" dirty="0"/>
              <a:t>R Support Group in R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2874250"/>
            <a:ext cx="9144000" cy="1655762"/>
          </a:xfrm>
        </p:spPr>
        <p:txBody>
          <a:bodyPr/>
          <a:lstStyle/>
          <a:p>
            <a:r>
              <a:rPr lang="en-NZ" dirty="0"/>
              <a:t>September 30, 2024</a:t>
            </a:r>
          </a:p>
        </p:txBody>
      </p:sp>
      <p:pic>
        <p:nvPicPr>
          <p:cNvPr id="1026" name="Picture 2" descr="Stream Support Group music | Listen to songs, albums, playlists for free on  SoundCloud">
            <a:extLst>
              <a:ext uri="{FF2B5EF4-FFF2-40B4-BE49-F238E27FC236}">
                <a16:creationId xmlns:a16="http://schemas.microsoft.com/office/drawing/2014/main" id="{F6B1D2FD-05D6-19C8-7718-D4376200F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3" y="4193381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Studio products - Rtask">
            <a:extLst>
              <a:ext uri="{FF2B5EF4-FFF2-40B4-BE49-F238E27FC236}">
                <a16:creationId xmlns:a16="http://schemas.microsoft.com/office/drawing/2014/main" id="{62580917-4B08-DC23-9435-0A68CE01A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03" y="4702969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Use projects</a:t>
            </a:r>
          </a:p>
          <a:p>
            <a:pPr lvl="1"/>
            <a:r>
              <a:rPr lang="en-NZ" dirty="0"/>
              <a:t>Use relative directories</a:t>
            </a:r>
          </a:p>
          <a:p>
            <a:r>
              <a:rPr lang="en-NZ" dirty="0"/>
              <a:t>Organize your files</a:t>
            </a:r>
          </a:p>
          <a:p>
            <a:r>
              <a:rPr lang="en-NZ" dirty="0"/>
              <a:t>Start with an empty environment, don’t save your workspace</a:t>
            </a:r>
          </a:p>
          <a:p>
            <a:r>
              <a:rPr lang="en-NZ" dirty="0"/>
              <a:t>Re-run/test your code every time you open R</a:t>
            </a:r>
          </a:p>
          <a:p>
            <a:pPr lvl="1"/>
            <a:r>
              <a:rPr lang="en-NZ" dirty="0"/>
              <a:t>You should be able to close R, re-open R, and get back to where you were before</a:t>
            </a:r>
          </a:p>
          <a:p>
            <a:r>
              <a:rPr lang="en-NZ" dirty="0"/>
              <a:t>Double-check your output—R will usually give you something (</a:t>
            </a:r>
            <a:r>
              <a:rPr lang="en-NZ" i="1" dirty="0"/>
              <a:t>exactly</a:t>
            </a:r>
            <a:r>
              <a:rPr lang="en-NZ" dirty="0"/>
              <a:t> what you asked for), but did you tell it the right thing?</a:t>
            </a:r>
          </a:p>
          <a:p>
            <a:r>
              <a:rPr lang="en-NZ" dirty="0"/>
              <a:t>Use ChatGPT, but take it with a grain of salt…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A7D-1DA0-5420-23A6-4D8F8F7A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FED0-0CCA-EF12-56E8-2DDAC8B4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30B81F-6674-6D63-009C-16C43E40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0"/>
            <a:ext cx="7581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6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1224"/>
              </p:ext>
            </p:extLst>
          </p:nvPr>
        </p:nvGraphicFramePr>
        <p:xfrm>
          <a:off x="244534" y="1690688"/>
          <a:ext cx="115492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BAD (less good…)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 data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name something the same as a function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thermo_depth </a:t>
                      </a:r>
                      <a:r>
                        <a:rPr lang="en-US" dirty="0"/>
                        <a:t>&lt;- thermo.depth(data$temp, data$depth)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thermo.depth </a:t>
                      </a:r>
                      <a:r>
                        <a:rPr lang="en-US" dirty="0"/>
                        <a:t>&lt;- thermo.depth(data$temp, data$depth)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4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9AE31-D10B-8AF6-2409-C9471B8BA189}"/>
              </a:ext>
            </a:extLst>
          </p:cNvPr>
          <p:cNvSpPr txBox="1"/>
          <p:nvPr/>
        </p:nvSpPr>
        <p:spPr>
          <a:xfrm>
            <a:off x="7415784" y="5660136"/>
            <a:ext cx="412394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What happens if we run </a:t>
            </a:r>
            <a:r>
              <a:rPr lang="en-NZ" dirty="0" err="1"/>
              <a:t>thermo.depth</a:t>
            </a:r>
            <a:r>
              <a:rPr lang="en-NZ" dirty="0"/>
              <a:t> without assigning anything to it?</a:t>
            </a:r>
          </a:p>
        </p:txBody>
      </p:sp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tricks…</a:t>
            </a: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dirty="0"/>
                        <a:t>Alt + Shit + select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 dirty="0"/>
                        <a:t>Select multiple lines of code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‘./data/’ + Tab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show you a list of items in the directory to choose from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dirty="0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86"/>
            <a:ext cx="10515600" cy="4351338"/>
          </a:xfrm>
        </p:spPr>
        <p:txBody>
          <a:bodyPr>
            <a:normAutofit/>
          </a:bodyPr>
          <a:lstStyle/>
          <a:p>
            <a:r>
              <a:rPr lang="en-NZ" dirty="0"/>
              <a:t>Script = things you want to rerun next time you open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Console = things you just need to check for now and don’t need to reproduce later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3" y="404166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2" y="405480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012382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FF50-6EE4-F47B-5E55-B13543D5539E}"/>
              </a:ext>
            </a:extLst>
          </p:cNvPr>
          <p:cNvSpPr txBox="1"/>
          <p:nvPr/>
        </p:nvSpPr>
        <p:spPr>
          <a:xfrm>
            <a:off x="1088473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Style guidelines in R</a:t>
            </a:r>
            <a:endParaRPr lang="en-NZ" dirty="0"/>
          </a:p>
          <a:p>
            <a:r>
              <a:rPr lang="en-NZ" dirty="0">
                <a:hlinkClick r:id="rId3"/>
              </a:rPr>
              <a:t>Blog on project-oriented workflows</a:t>
            </a:r>
            <a:endParaRPr lang="en-NZ" dirty="0"/>
          </a:p>
          <a:p>
            <a:r>
              <a:rPr lang="en-NZ" dirty="0"/>
              <a:t>ChatGPT </a:t>
            </a:r>
            <a:r>
              <a:rPr lang="en-NZ"/>
              <a:t>and Google</a:t>
            </a:r>
            <a:endParaRPr lang="en-NZ" dirty="0"/>
          </a:p>
          <a:p>
            <a:pPr lvl="1"/>
            <a:r>
              <a:rPr lang="en-NZ" dirty="0">
                <a:hlinkClick r:id="rId4"/>
              </a:rPr>
              <a:t>Article on suggestions for how to best utilize ChatGPT</a:t>
            </a:r>
            <a:endParaRPr lang="en-NZ" dirty="0"/>
          </a:p>
          <a:p>
            <a:pPr lvl="2"/>
            <a:r>
              <a:rPr lang="en-NZ" dirty="0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 dirty="0"/>
              <a:t>ChatGPT will give you functions, for loops, etc. These are more advanced techniques that you will need to write yourself some day</a:t>
            </a:r>
          </a:p>
          <a:p>
            <a:r>
              <a:rPr lang="en-NZ" dirty="0"/>
              <a:t>Each other!</a:t>
            </a:r>
          </a:p>
          <a:p>
            <a:pPr lvl="3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https://github.com/wwoelmer/R_Workshop_UoW_2024</a:t>
            </a:r>
          </a:p>
          <a:p>
            <a:endParaRPr lang="en-NZ" dirty="0"/>
          </a:p>
          <a:p>
            <a:r>
              <a:rPr lang="en-NZ" dirty="0"/>
              <a:t>Create a depth profile plot of CTD data</a:t>
            </a:r>
          </a:p>
          <a:p>
            <a:pPr lvl="1"/>
            <a:r>
              <a:rPr lang="en-NZ" dirty="0"/>
              <a:t>Calculate thermocline depth using </a:t>
            </a:r>
            <a:r>
              <a:rPr lang="en-NZ" dirty="0" err="1"/>
              <a:t>RLakeAnalyzer</a:t>
            </a:r>
            <a:endParaRPr lang="en-NZ" dirty="0"/>
          </a:p>
          <a:p>
            <a:r>
              <a:rPr lang="en-NZ" dirty="0"/>
              <a:t>Make a time series of buoy data</a:t>
            </a:r>
          </a:p>
          <a:p>
            <a:pPr lvl="1"/>
            <a:r>
              <a:rPr lang="en-NZ" dirty="0"/>
              <a:t>Calculate Schmidt stability </a:t>
            </a:r>
            <a:r>
              <a:rPr lang="en-NZ" dirty="0" err="1"/>
              <a:t>RLakeAnalyzer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How to set up a project in R</a:t>
            </a:r>
          </a:p>
          <a:p>
            <a:pPr lvl="1"/>
            <a:r>
              <a:rPr lang="en-NZ" dirty="0"/>
              <a:t>Relative directories</a:t>
            </a:r>
          </a:p>
          <a:p>
            <a:r>
              <a:rPr lang="en-NZ" dirty="0"/>
              <a:t>Best practices in R coding</a:t>
            </a:r>
          </a:p>
          <a:p>
            <a:r>
              <a:rPr lang="en-NZ" dirty="0"/>
              <a:t>Common questions and errors in R</a:t>
            </a:r>
          </a:p>
          <a:p>
            <a:r>
              <a:rPr lang="en-NZ" dirty="0"/>
              <a:t>Real code examples</a:t>
            </a:r>
          </a:p>
          <a:p>
            <a:pPr lvl="1"/>
            <a:r>
              <a:rPr lang="en-NZ" dirty="0"/>
              <a:t>Accessing buoy and BOPRC data</a:t>
            </a:r>
          </a:p>
          <a:p>
            <a:pPr lvl="1"/>
            <a:r>
              <a:rPr lang="en-NZ" dirty="0"/>
              <a:t>Visualizing a CTD profile</a:t>
            </a:r>
          </a:p>
          <a:p>
            <a:pPr lvl="1"/>
            <a:r>
              <a:rPr lang="en-NZ" dirty="0"/>
              <a:t>Visualizing a time series of buoy data</a:t>
            </a:r>
          </a:p>
          <a:p>
            <a:pPr lvl="1"/>
            <a:r>
              <a:rPr lang="en-NZ" dirty="0"/>
              <a:t>Calculating common limno-metrics (thermocline depth, etc.)</a:t>
            </a:r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</a:t>
            </a:r>
            <a:r>
              <a:rPr lang="en-NZ" dirty="0" err="1"/>
              <a:t>RLakeAnalyzer</a:t>
            </a:r>
            <a:r>
              <a:rPr lang="en-NZ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A set of tools for calculating common physical lake metrics in R (e.g., heatmaps, thermocline depth, Schmidt stability)</a:t>
            </a:r>
          </a:p>
          <a:p>
            <a:r>
              <a:rPr lang="en-NZ" dirty="0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 dirty="0"/>
              <a:t>The code underlying the package and a couple examples can be found here: </a:t>
            </a:r>
            <a:r>
              <a:rPr lang="en-NZ" dirty="0">
                <a:hlinkClick r:id="rId2"/>
              </a:rPr>
              <a:t>https://github.com/GLEON/rLakeAnalyzer</a:t>
            </a:r>
            <a:endParaRPr lang="en-NZ" dirty="0"/>
          </a:p>
          <a:p>
            <a:r>
              <a:rPr lang="en-NZ" dirty="0"/>
              <a:t>A description of functions here: </a:t>
            </a:r>
            <a:r>
              <a:rPr lang="en-NZ" dirty="0">
                <a:hlinkClick r:id="rId3"/>
              </a:rPr>
              <a:t>https://cran.r-project.org/web/packages/rLakeAnalyzer/rLakeAnalyzer.pdf</a:t>
            </a:r>
            <a:r>
              <a:rPr lang="en-NZ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662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61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408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Select “Git: clone a project from a Git repository”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4B397-6143-8BE8-3467-81D32092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63" y="2759782"/>
            <a:ext cx="5229955" cy="3667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DA413-D543-522C-BDBC-3339E3CAC0F6}"/>
              </a:ext>
            </a:extLst>
          </p:cNvPr>
          <p:cNvSpPr/>
          <p:nvPr/>
        </p:nvSpPr>
        <p:spPr>
          <a:xfrm>
            <a:off x="5278582" y="3581039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257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57DA43-2E83-B92A-FBA1-AD45EA18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BA8F2-6D39-5B38-D893-4172DB0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 from </a:t>
            </a:r>
            <a:r>
              <a:rPr lang="en-NZ" dirty="0" err="1"/>
              <a:t>Github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9CCE-4AB9-F5D6-3A1D-5FB043A1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4083" cy="4351338"/>
          </a:xfrm>
        </p:spPr>
        <p:txBody>
          <a:bodyPr>
            <a:normAutofit fontScale="85000" lnSpcReduction="10000"/>
          </a:bodyPr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Select “Git: clone a project from a Git repository”</a:t>
            </a:r>
          </a:p>
          <a:p>
            <a:r>
              <a:rPr lang="en-NZ" dirty="0"/>
              <a:t>Step 5: Copy in the repository URL and choose where you want to file on your PC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BC648-790B-197D-99E3-42DAD6E55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20" y="2153186"/>
            <a:ext cx="5239481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8E67A-035F-63D1-AC01-1A9A0212C018}"/>
              </a:ext>
            </a:extLst>
          </p:cNvPr>
          <p:cNvSpPr/>
          <p:nvPr/>
        </p:nvSpPr>
        <p:spPr>
          <a:xfrm>
            <a:off x="6096000" y="4387273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44B397-6143-8BE8-3467-81D32092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363" y="2759782"/>
            <a:ext cx="5229955" cy="36676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DA413-D543-522C-BDBC-3339E3CAC0F6}"/>
              </a:ext>
            </a:extLst>
          </p:cNvPr>
          <p:cNvSpPr/>
          <p:nvPr/>
        </p:nvSpPr>
        <p:spPr>
          <a:xfrm>
            <a:off x="5278582" y="3581039"/>
            <a:ext cx="4581236" cy="8405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7DAF2-3E09-378E-4AEB-23E2E73BA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054" y="1960514"/>
            <a:ext cx="4791744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7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4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Name your directory something informative (e.g., BIOEB304_data_lab)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Step 1: Open RStudio</a:t>
            </a:r>
          </a:p>
          <a:p>
            <a:r>
              <a:rPr lang="en-NZ" dirty="0"/>
              <a:t>Step 2: Select “New Project” in upper right in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Step 3: Select “New Directory” -&gt; “New Project”</a:t>
            </a:r>
          </a:p>
          <a:p>
            <a:r>
              <a:rPr lang="en-NZ" dirty="0"/>
              <a:t>Step 4: Name your directory something informative (e.g., BIOEB304_data_lab)</a:t>
            </a:r>
          </a:p>
          <a:p>
            <a:r>
              <a:rPr lang="en-NZ" dirty="0"/>
              <a:t>Step 5: Unzip your folder into this location (“Extract all” into the location of your R project)</a:t>
            </a:r>
          </a:p>
          <a:p>
            <a:r>
              <a:rPr lang="en-NZ" dirty="0"/>
              <a:t>Step 6: Open the R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088D70-15D4-D2F0-92D2-5F4675B884B6}"/>
              </a:ext>
            </a:extLst>
          </p:cNvPr>
          <p:cNvSpPr/>
          <p:nvPr/>
        </p:nvSpPr>
        <p:spPr>
          <a:xfrm>
            <a:off x="6748272" y="3877056"/>
            <a:ext cx="3118104" cy="409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File structure in R should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021C-BA80-BF65-4F40-38ABB843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0" y="2012286"/>
            <a:ext cx="8313607" cy="3978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1941709" y="2680626"/>
            <a:ext cx="3377682" cy="372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070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0112" cy="4351338"/>
          </a:xfrm>
        </p:spPr>
        <p:txBody>
          <a:bodyPr/>
          <a:lstStyle/>
          <a:p>
            <a:r>
              <a:rPr lang="en-NZ" dirty="0"/>
              <a:t>Ideally, these are truly “project”-specific</a:t>
            </a:r>
          </a:p>
          <a:p>
            <a:pPr lvl="1"/>
            <a:r>
              <a:rPr lang="en-NZ" dirty="0"/>
              <a:t>A set of analyses towards a common goal, typically a manuscript</a:t>
            </a:r>
          </a:p>
          <a:p>
            <a:endParaRPr lang="en-NZ" dirty="0"/>
          </a:p>
          <a:p>
            <a:pPr lvl="1"/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7" y="3878291"/>
            <a:ext cx="5592631" cy="26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5" y="1690687"/>
            <a:ext cx="4235358" cy="4782391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64" y="3166829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99" y="4965302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1282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R Support Group in R Block</vt:lpstr>
      <vt:lpstr>Topics</vt:lpstr>
      <vt:lpstr>Project-oriented Workflows</vt:lpstr>
      <vt:lpstr>Setting up a “Project” in R</vt:lpstr>
      <vt:lpstr>Setting up a “Project” in R</vt:lpstr>
      <vt:lpstr>Setting up a “Project” in R</vt:lpstr>
      <vt:lpstr>Setting up a “Project” in R</vt:lpstr>
      <vt:lpstr>File structure in R should look like this</vt:lpstr>
      <vt:lpstr>How to use projects</vt:lpstr>
      <vt:lpstr>Best practices in R</vt:lpstr>
      <vt:lpstr>PowerPoint Presentation</vt:lpstr>
      <vt:lpstr>Naming things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Useful resources</vt:lpstr>
      <vt:lpstr>Let’s go to a working example</vt:lpstr>
      <vt:lpstr>What is RLakeAnalyzer?</vt:lpstr>
      <vt:lpstr>Setting up a “Project” in R from Github</vt:lpstr>
      <vt:lpstr>Setting up a “Project” in R from Github</vt:lpstr>
      <vt:lpstr>Setting up a “Project” in R from Github</vt:lpstr>
      <vt:lpstr>Setting up a “Project” in R from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1</cp:revision>
  <dcterms:created xsi:type="dcterms:W3CDTF">2024-09-06T03:35:10Z</dcterms:created>
  <dcterms:modified xsi:type="dcterms:W3CDTF">2024-09-29T20:40:22Z</dcterms:modified>
</cp:coreProperties>
</file>