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  <p:sldId id="260" r:id="rId3"/>
    <p:sldId id="264" r:id="rId4"/>
    <p:sldId id="262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7A5E-7570-4F2A-9955-9567844D3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9B6A3-F2C1-4013-A488-4E4EB4291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DA34-5174-45A3-9FE9-5077A0D1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2C74-EF0F-416A-B51E-A9DE5C9B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ACAD-F055-45F8-95BF-35E1808F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5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20C-C2D2-40B9-B8EC-42D33A4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38448-8AE3-44F7-B0B5-A50737CCE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8137-BAE7-45EA-A972-75FA1895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5D28-FC31-4E95-8B3C-BEC3E84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316A-A50A-4C73-89E7-850DAAA2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3B9F4-F838-46DB-BF7E-E6BBA071B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FEF5B-688B-4BC7-8E47-786140F47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3BBB-E05C-4927-9F5C-CB685983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2112-602F-436F-9EBE-DBB60BCE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DC5D-AE5E-4550-AB1E-778AA90A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C88E-5DD3-4209-9783-FB659DBB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B464-04FE-4B25-B9D2-72175E33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944C-84DE-4BF6-8595-0C0A27D5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37ED-6A58-42C5-93EE-BF114204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570D-B22F-4947-9174-514AFBCF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0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9D6F-0A75-4BC8-8378-60E03C52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9209-4BB5-41FD-B92B-3A4E5CDC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EFAC-DA75-48F5-933B-2286A528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7FED-FC0C-406B-9AFD-FD95B3C7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1DAD-CD3B-4452-AF50-1CA4DCF7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6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7C09-08DA-4F44-B8E0-59C599AA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7A4C-FB4D-4DDB-8C9D-99F5832EF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A36E-C41D-4F8F-8B1B-14F3609C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7332-D416-4297-B64C-DC897F11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7A7A-389F-4231-B1D4-B09D35E2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5E59B-6382-4689-BC27-E6E7019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7C7B-DAAB-44D5-9A64-91A94DB7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1FD28-A52C-40AB-BB54-7D007991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32F7E-119F-411D-824D-865367D3E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31ED6-8C1E-460C-9EF6-0A2A5D420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03BA2-09AE-4F43-9EBA-054507A15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8B849-86DA-4CD5-957D-919F6294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D1D01-18B4-42D2-B694-066D899F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F0998-E231-4932-AF6E-21E4E0F9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5E81-1B51-4D00-82C6-3BFF3A79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AF9E1-296D-4B75-8C96-04D4445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07043-7D38-47EB-B7A6-81ADB6A6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0B5B-4554-46D0-A0B2-5E03395F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0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863FE-814A-448C-B3CF-A48876A7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6C7A-EB77-481E-AD8F-18176C91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9840F-AECC-480E-A1F8-A494E776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2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E658-3152-4373-9007-634F2E0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3809-8A86-4860-9DE6-FFAE4E8F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4759-2DB1-4685-8786-D05229DC1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B1CD-C277-4CE8-8E78-66A9E5D3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1D83B-ACD2-471F-A375-871DC5DE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BF170-F5B0-42BC-9287-F7EF583C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420C-3848-4A44-929C-2E4DA5C3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5299F-4155-4615-9084-1E8A490F2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CC3A-88D8-497C-AA01-2852026C4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C9AC8-1F0A-45A6-9049-FA9CD7D5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0E261-CD07-47D2-A1E0-263711A4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43EF4-F166-4E3A-B9CC-A49B7622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FAA20-1FCE-4E1E-AA6F-4E4BA546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F6855-7F20-46C4-B1BD-B6358270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EF48-F034-4AD3-BF9A-18B3EBCAE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399E-E169-431F-822D-EBE3A356B5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CACE-7265-42AA-8FC2-246593164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96C4-F2A0-4225-9DE9-809CFD5D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BB4B-7695-4D2C-B3A6-91EDE89F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54DD1AB-DE65-418D-A2CE-618B0D9597CE}"/>
              </a:ext>
            </a:extLst>
          </p:cNvPr>
          <p:cNvGrpSpPr/>
          <p:nvPr/>
        </p:nvGrpSpPr>
        <p:grpSpPr>
          <a:xfrm>
            <a:off x="980211" y="581965"/>
            <a:ext cx="10616995" cy="5239752"/>
            <a:chOff x="1018311" y="1429690"/>
            <a:chExt cx="10616995" cy="52397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801302-0D72-4967-AF19-75488E3AAFF3}"/>
                </a:ext>
              </a:extLst>
            </p:cNvPr>
            <p:cNvGrpSpPr/>
            <p:nvPr/>
          </p:nvGrpSpPr>
          <p:grpSpPr>
            <a:xfrm>
              <a:off x="1018311" y="3361861"/>
              <a:ext cx="2064488" cy="1127051"/>
              <a:chOff x="838200" y="1775637"/>
              <a:chExt cx="2064488" cy="1127051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FE52728-E17D-42F3-B2A1-F58064AD13D3}"/>
                  </a:ext>
                </a:extLst>
              </p:cNvPr>
              <p:cNvSpPr/>
              <p:nvPr/>
            </p:nvSpPr>
            <p:spPr>
              <a:xfrm>
                <a:off x="838200" y="1775637"/>
                <a:ext cx="2064488" cy="112705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C6633B-5871-4CEF-AB1A-E88DE6DAB942}"/>
                  </a:ext>
                </a:extLst>
              </p:cNvPr>
              <p:cNvSpPr txBox="1"/>
              <p:nvPr/>
            </p:nvSpPr>
            <p:spPr>
              <a:xfrm>
                <a:off x="914400" y="1825470"/>
                <a:ext cx="181816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Historical data</a:t>
                </a:r>
              </a:p>
            </p:txBody>
          </p: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CEBD052-41C9-435E-B8CE-2925C0FC2F41}"/>
                </a:ext>
              </a:extLst>
            </p:cNvPr>
            <p:cNvSpPr/>
            <p:nvPr/>
          </p:nvSpPr>
          <p:spPr>
            <a:xfrm>
              <a:off x="3258678" y="3553310"/>
              <a:ext cx="1275021" cy="57616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9551EE-5DF9-48ED-9322-F8D7024830D3}"/>
                </a:ext>
              </a:extLst>
            </p:cNvPr>
            <p:cNvGrpSpPr/>
            <p:nvPr/>
          </p:nvGrpSpPr>
          <p:grpSpPr>
            <a:xfrm>
              <a:off x="4709579" y="3411694"/>
              <a:ext cx="2064488" cy="1127051"/>
              <a:chOff x="4603897" y="1729777"/>
              <a:chExt cx="2064488" cy="112705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D875129-EB11-4988-BB8D-B92073D2E3FF}"/>
                  </a:ext>
                </a:extLst>
              </p:cNvPr>
              <p:cNvSpPr/>
              <p:nvPr/>
            </p:nvSpPr>
            <p:spPr>
              <a:xfrm>
                <a:off x="4603897" y="1729777"/>
                <a:ext cx="2064488" cy="112705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EB8B1-96F0-4A98-9ACB-33A7B13ECE8A}"/>
                  </a:ext>
                </a:extLst>
              </p:cNvPr>
              <p:cNvSpPr txBox="1"/>
              <p:nvPr/>
            </p:nvSpPr>
            <p:spPr>
              <a:xfrm>
                <a:off x="4769315" y="1946173"/>
                <a:ext cx="1699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Model</a:t>
                </a:r>
              </a:p>
            </p:txBody>
          </p:sp>
        </p:grp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254BE30-8AD9-45D5-863A-5D7D45C9EAA3}"/>
                </a:ext>
              </a:extLst>
            </p:cNvPr>
            <p:cNvSpPr/>
            <p:nvPr/>
          </p:nvSpPr>
          <p:spPr>
            <a:xfrm rot="20331790">
              <a:off x="6804052" y="2823682"/>
              <a:ext cx="2125176" cy="57616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3F901D-D339-4789-8FE2-809FAF1241F7}"/>
                </a:ext>
              </a:extLst>
            </p:cNvPr>
            <p:cNvGrpSpPr/>
            <p:nvPr/>
          </p:nvGrpSpPr>
          <p:grpSpPr>
            <a:xfrm>
              <a:off x="4681227" y="5542391"/>
              <a:ext cx="2064488" cy="1127051"/>
              <a:chOff x="4764006" y="4902311"/>
              <a:chExt cx="2064488" cy="112705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121541E-4598-4B7A-A25B-CB56F2D0F2C4}"/>
                  </a:ext>
                </a:extLst>
              </p:cNvPr>
              <p:cNvSpPr/>
              <p:nvPr/>
            </p:nvSpPr>
            <p:spPr>
              <a:xfrm>
                <a:off x="4764006" y="4902311"/>
                <a:ext cx="2064488" cy="112705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C17AF4-C2D0-44BC-93AC-1134E39178C2}"/>
                  </a:ext>
                </a:extLst>
              </p:cNvPr>
              <p:cNvSpPr txBox="1"/>
              <p:nvPr/>
            </p:nvSpPr>
            <p:spPr>
              <a:xfrm>
                <a:off x="4792358" y="4988784"/>
                <a:ext cx="191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Calibration of model</a:t>
                </a: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4BB1C77-EE05-4623-BB9E-A0C6C7709A73}"/>
                </a:ext>
              </a:extLst>
            </p:cNvPr>
            <p:cNvSpPr/>
            <p:nvPr/>
          </p:nvSpPr>
          <p:spPr>
            <a:xfrm rot="996865">
              <a:off x="6837886" y="4347318"/>
              <a:ext cx="1275021" cy="57616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Curved Up 15">
              <a:extLst>
                <a:ext uri="{FF2B5EF4-FFF2-40B4-BE49-F238E27FC236}">
                  <a16:creationId xmlns:a16="http://schemas.microsoft.com/office/drawing/2014/main" id="{141FC733-A6AF-4BDD-A10B-F40E9CB10150}"/>
                </a:ext>
              </a:extLst>
            </p:cNvPr>
            <p:cNvSpPr/>
            <p:nvPr/>
          </p:nvSpPr>
          <p:spPr>
            <a:xfrm>
              <a:off x="5150831" y="4678401"/>
              <a:ext cx="1125280" cy="705080"/>
            </a:xfrm>
            <a:prstGeom prst="curvedUp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4EAB34-7647-4497-B1F1-7018EE889725}"/>
                </a:ext>
              </a:extLst>
            </p:cNvPr>
            <p:cNvGrpSpPr/>
            <p:nvPr/>
          </p:nvGrpSpPr>
          <p:grpSpPr>
            <a:xfrm>
              <a:off x="8316179" y="4550215"/>
              <a:ext cx="2212068" cy="1127051"/>
              <a:chOff x="8644022" y="1833376"/>
              <a:chExt cx="2212068" cy="1127051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4B8B1A0-C733-4C21-B3B7-EA4D24D0CC49}"/>
                  </a:ext>
                </a:extLst>
              </p:cNvPr>
              <p:cNvSpPr/>
              <p:nvPr/>
            </p:nvSpPr>
            <p:spPr>
              <a:xfrm>
                <a:off x="8717813" y="1833376"/>
                <a:ext cx="2064488" cy="112705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DD9721-8400-4291-8920-D3417FF8984A}"/>
                  </a:ext>
                </a:extLst>
              </p:cNvPr>
              <p:cNvSpPr txBox="1"/>
              <p:nvPr/>
            </p:nvSpPr>
            <p:spPr>
              <a:xfrm>
                <a:off x="8644022" y="1967086"/>
                <a:ext cx="22120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Hindcast of past conditions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FF25992-44AA-4C0C-9BF3-E4FDD6EB7181}"/>
                </a:ext>
              </a:extLst>
            </p:cNvPr>
            <p:cNvSpPr/>
            <p:nvPr/>
          </p:nvSpPr>
          <p:spPr>
            <a:xfrm rot="9545913">
              <a:off x="6944146" y="5610589"/>
              <a:ext cx="1275021" cy="36166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FA39C0-D34D-4B24-BEDA-B46EBA65FECD}"/>
                </a:ext>
              </a:extLst>
            </p:cNvPr>
            <p:cNvGrpSpPr/>
            <p:nvPr/>
          </p:nvGrpSpPr>
          <p:grpSpPr>
            <a:xfrm>
              <a:off x="9011257" y="1542882"/>
              <a:ext cx="2624049" cy="1385428"/>
              <a:chOff x="8644023" y="1833376"/>
              <a:chExt cx="2212068" cy="1127051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8AF814E-56AA-41BB-ABB6-4DFCBCBD6DB2}"/>
                  </a:ext>
                </a:extLst>
              </p:cNvPr>
              <p:cNvSpPr/>
              <p:nvPr/>
            </p:nvSpPr>
            <p:spPr>
              <a:xfrm>
                <a:off x="8717813" y="1833376"/>
                <a:ext cx="2064488" cy="112705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0FEDB6-8E08-455B-AEEE-58A8F00D1B8B}"/>
                  </a:ext>
                </a:extLst>
              </p:cNvPr>
              <p:cNvSpPr txBox="1"/>
              <p:nvPr/>
            </p:nvSpPr>
            <p:spPr>
              <a:xfrm>
                <a:off x="8644023" y="2053382"/>
                <a:ext cx="2212068" cy="62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/>
                  <a:t>Forecast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B44FBEF-C62D-40D3-814F-951003E5EFFD}"/>
                </a:ext>
              </a:extLst>
            </p:cNvPr>
            <p:cNvGrpSpPr/>
            <p:nvPr/>
          </p:nvGrpSpPr>
          <p:grpSpPr>
            <a:xfrm>
              <a:off x="4602558" y="1429690"/>
              <a:ext cx="2346619" cy="1127051"/>
              <a:chOff x="4602558" y="1326820"/>
              <a:chExt cx="2346619" cy="112705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A6F169D-EC92-4AF3-832C-E6F00BF6DF08}"/>
                  </a:ext>
                </a:extLst>
              </p:cNvPr>
              <p:cNvSpPr/>
              <p:nvPr/>
            </p:nvSpPr>
            <p:spPr>
              <a:xfrm>
                <a:off x="4743624" y="1326820"/>
                <a:ext cx="2064488" cy="112705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B85B45-90D3-46AB-8FA1-6CE988035DF2}"/>
                  </a:ext>
                </a:extLst>
              </p:cNvPr>
              <p:cNvSpPr txBox="1"/>
              <p:nvPr/>
            </p:nvSpPr>
            <p:spPr>
              <a:xfrm>
                <a:off x="4602558" y="1407348"/>
                <a:ext cx="234661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Future driver data</a:t>
                </a:r>
              </a:p>
            </p:txBody>
          </p:sp>
        </p:grp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3293FB60-055F-4B02-B764-C759F617E085}"/>
                </a:ext>
              </a:extLst>
            </p:cNvPr>
            <p:cNvSpPr/>
            <p:nvPr/>
          </p:nvSpPr>
          <p:spPr>
            <a:xfrm rot="5400000">
              <a:off x="5362024" y="2785511"/>
              <a:ext cx="751672" cy="43434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400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915A-8B66-46D3-988E-07FA3418AE8C}"/>
              </a:ext>
            </a:extLst>
          </p:cNvPr>
          <p:cNvCxnSpPr>
            <a:cxnSpLocks/>
          </p:cNvCxnSpPr>
          <p:nvPr/>
        </p:nvCxnSpPr>
        <p:spPr>
          <a:xfrm>
            <a:off x="2064118" y="1003300"/>
            <a:ext cx="0" cy="339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BE8C4F-3882-499B-9872-C7555DE3E6DA}"/>
              </a:ext>
            </a:extLst>
          </p:cNvPr>
          <p:cNvCxnSpPr>
            <a:cxnSpLocks/>
          </p:cNvCxnSpPr>
          <p:nvPr/>
        </p:nvCxnSpPr>
        <p:spPr>
          <a:xfrm flipH="1">
            <a:off x="2064118" y="4394200"/>
            <a:ext cx="7384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424107-6FEE-4F87-8D8F-E0C5571C77BC}"/>
              </a:ext>
            </a:extLst>
          </p:cNvPr>
          <p:cNvSpPr txBox="1"/>
          <p:nvPr/>
        </p:nvSpPr>
        <p:spPr>
          <a:xfrm rot="16200000">
            <a:off x="-406547" y="2101332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Chlorophyll-a, nitrogen, and phosphorus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20A3C-AA47-456D-A6CD-F7073B6569FF}"/>
              </a:ext>
            </a:extLst>
          </p:cNvPr>
          <p:cNvSpPr txBox="1"/>
          <p:nvPr/>
        </p:nvSpPr>
        <p:spPr>
          <a:xfrm>
            <a:off x="2273300" y="4470400"/>
            <a:ext cx="74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BVR inflow        BVR dam     weir            FCR              </a:t>
            </a:r>
            <a:r>
              <a:rPr lang="en-US" dirty="0" err="1"/>
              <a:t>FCR</a:t>
            </a:r>
            <a:r>
              <a:rPr lang="en-US" dirty="0"/>
              <a:t> dam   FCR outflow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665FC3-6E79-4434-9470-FA86FC221314}"/>
              </a:ext>
            </a:extLst>
          </p:cNvPr>
          <p:cNvCxnSpPr/>
          <p:nvPr/>
        </p:nvCxnSpPr>
        <p:spPr>
          <a:xfrm>
            <a:off x="2425700" y="43307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FE3289-19C0-44AD-BA96-AC4FDCC42BC9}"/>
              </a:ext>
            </a:extLst>
          </p:cNvPr>
          <p:cNvSpPr txBox="1"/>
          <p:nvPr/>
        </p:nvSpPr>
        <p:spPr>
          <a:xfrm>
            <a:off x="2064118" y="4839732"/>
            <a:ext cx="729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3. Conceptual diagram of hypothesized nitrogen, phosphorus, and chlorophyll-a concentrations along a double reservoir continuum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4CCC3F-601E-4470-B129-3EA75EB07154}"/>
              </a:ext>
            </a:extLst>
          </p:cNvPr>
          <p:cNvCxnSpPr/>
          <p:nvPr/>
        </p:nvCxnSpPr>
        <p:spPr>
          <a:xfrm flipV="1">
            <a:off x="4432300" y="43307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D81C88-58F4-4909-A09C-CC289414315A}"/>
              </a:ext>
            </a:extLst>
          </p:cNvPr>
          <p:cNvCxnSpPr/>
          <p:nvPr/>
        </p:nvCxnSpPr>
        <p:spPr>
          <a:xfrm>
            <a:off x="4940300" y="43307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40623-D251-4C2B-A49B-95B4C11E854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81700" y="43307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70C8C7-42B7-4162-83B5-90BA39D354A1}"/>
              </a:ext>
            </a:extLst>
          </p:cNvPr>
          <p:cNvCxnSpPr/>
          <p:nvPr/>
        </p:nvCxnSpPr>
        <p:spPr>
          <a:xfrm>
            <a:off x="7327900" y="43307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2AA26D-F73D-4FDB-9729-4E16CBE7EB03}"/>
              </a:ext>
            </a:extLst>
          </p:cNvPr>
          <p:cNvCxnSpPr/>
          <p:nvPr/>
        </p:nvCxnSpPr>
        <p:spPr>
          <a:xfrm>
            <a:off x="8026400" y="43307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699F86-577D-4E88-B2A4-AF97F84DA819}"/>
              </a:ext>
            </a:extLst>
          </p:cNvPr>
          <p:cNvSpPr/>
          <p:nvPr/>
        </p:nvSpPr>
        <p:spPr>
          <a:xfrm>
            <a:off x="5257800" y="-486742"/>
            <a:ext cx="5880100" cy="1246132"/>
          </a:xfrm>
          <a:custGeom>
            <a:avLst/>
            <a:gdLst>
              <a:gd name="connsiteX0" fmla="*/ 0 w 5880100"/>
              <a:gd name="connsiteY0" fmla="*/ 1233107 h 1246132"/>
              <a:gd name="connsiteX1" fmla="*/ 152400 w 5880100"/>
              <a:gd name="connsiteY1" fmla="*/ 1220407 h 1246132"/>
              <a:gd name="connsiteX2" fmla="*/ 228600 w 5880100"/>
              <a:gd name="connsiteY2" fmla="*/ 1182307 h 1246132"/>
              <a:gd name="connsiteX3" fmla="*/ 292100 w 5880100"/>
              <a:gd name="connsiteY3" fmla="*/ 1169607 h 1246132"/>
              <a:gd name="connsiteX4" fmla="*/ 381000 w 5880100"/>
              <a:gd name="connsiteY4" fmla="*/ 1144207 h 1246132"/>
              <a:gd name="connsiteX5" fmla="*/ 419100 w 5880100"/>
              <a:gd name="connsiteY5" fmla="*/ 1118807 h 1246132"/>
              <a:gd name="connsiteX6" fmla="*/ 495300 w 5880100"/>
              <a:gd name="connsiteY6" fmla="*/ 1093407 h 1246132"/>
              <a:gd name="connsiteX7" fmla="*/ 533400 w 5880100"/>
              <a:gd name="connsiteY7" fmla="*/ 1068007 h 1246132"/>
              <a:gd name="connsiteX8" fmla="*/ 609600 w 5880100"/>
              <a:gd name="connsiteY8" fmla="*/ 1042607 h 1246132"/>
              <a:gd name="connsiteX9" fmla="*/ 647700 w 5880100"/>
              <a:gd name="connsiteY9" fmla="*/ 1029907 h 1246132"/>
              <a:gd name="connsiteX10" fmla="*/ 685800 w 5880100"/>
              <a:gd name="connsiteY10" fmla="*/ 1017207 h 1246132"/>
              <a:gd name="connsiteX11" fmla="*/ 736600 w 5880100"/>
              <a:gd name="connsiteY11" fmla="*/ 1004507 h 1246132"/>
              <a:gd name="connsiteX12" fmla="*/ 812800 w 5880100"/>
              <a:gd name="connsiteY12" fmla="*/ 979107 h 1246132"/>
              <a:gd name="connsiteX13" fmla="*/ 889000 w 5880100"/>
              <a:gd name="connsiteY13" fmla="*/ 915607 h 1246132"/>
              <a:gd name="connsiteX14" fmla="*/ 927100 w 5880100"/>
              <a:gd name="connsiteY14" fmla="*/ 890207 h 1246132"/>
              <a:gd name="connsiteX15" fmla="*/ 952500 w 5880100"/>
              <a:gd name="connsiteY15" fmla="*/ 814007 h 1246132"/>
              <a:gd name="connsiteX16" fmla="*/ 977900 w 5880100"/>
              <a:gd name="connsiteY16" fmla="*/ 775907 h 1246132"/>
              <a:gd name="connsiteX17" fmla="*/ 990600 w 5880100"/>
              <a:gd name="connsiteY17" fmla="*/ 737807 h 1246132"/>
              <a:gd name="connsiteX18" fmla="*/ 1028700 w 5880100"/>
              <a:gd name="connsiteY18" fmla="*/ 699707 h 1246132"/>
              <a:gd name="connsiteX19" fmla="*/ 1117600 w 5880100"/>
              <a:gd name="connsiteY19" fmla="*/ 598107 h 1246132"/>
              <a:gd name="connsiteX20" fmla="*/ 1143000 w 5880100"/>
              <a:gd name="connsiteY20" fmla="*/ 560007 h 1246132"/>
              <a:gd name="connsiteX21" fmla="*/ 1219200 w 5880100"/>
              <a:gd name="connsiteY21" fmla="*/ 509207 h 1246132"/>
              <a:gd name="connsiteX22" fmla="*/ 1244600 w 5880100"/>
              <a:gd name="connsiteY22" fmla="*/ 471107 h 1246132"/>
              <a:gd name="connsiteX23" fmla="*/ 1358900 w 5880100"/>
              <a:gd name="connsiteY23" fmla="*/ 407607 h 1246132"/>
              <a:gd name="connsiteX24" fmla="*/ 1473200 w 5880100"/>
              <a:gd name="connsiteY24" fmla="*/ 344107 h 1246132"/>
              <a:gd name="connsiteX25" fmla="*/ 1587500 w 5880100"/>
              <a:gd name="connsiteY25" fmla="*/ 280607 h 1246132"/>
              <a:gd name="connsiteX26" fmla="*/ 1676400 w 5880100"/>
              <a:gd name="connsiteY26" fmla="*/ 166307 h 1246132"/>
              <a:gd name="connsiteX27" fmla="*/ 1701800 w 5880100"/>
              <a:gd name="connsiteY27" fmla="*/ 128207 h 1246132"/>
              <a:gd name="connsiteX28" fmla="*/ 1778000 w 5880100"/>
              <a:gd name="connsiteY28" fmla="*/ 77407 h 1246132"/>
              <a:gd name="connsiteX29" fmla="*/ 1854200 w 5880100"/>
              <a:gd name="connsiteY29" fmla="*/ 26607 h 1246132"/>
              <a:gd name="connsiteX30" fmla="*/ 1892300 w 5880100"/>
              <a:gd name="connsiteY30" fmla="*/ 1207 h 1246132"/>
              <a:gd name="connsiteX31" fmla="*/ 2006600 w 5880100"/>
              <a:gd name="connsiteY31" fmla="*/ 13907 h 1246132"/>
              <a:gd name="connsiteX32" fmla="*/ 2044700 w 5880100"/>
              <a:gd name="connsiteY32" fmla="*/ 191707 h 1246132"/>
              <a:gd name="connsiteX33" fmla="*/ 2120900 w 5880100"/>
              <a:gd name="connsiteY33" fmla="*/ 242507 h 1246132"/>
              <a:gd name="connsiteX34" fmla="*/ 2159000 w 5880100"/>
              <a:gd name="connsiteY34" fmla="*/ 267907 h 1246132"/>
              <a:gd name="connsiteX35" fmla="*/ 2197100 w 5880100"/>
              <a:gd name="connsiteY35" fmla="*/ 560007 h 1246132"/>
              <a:gd name="connsiteX36" fmla="*/ 2235200 w 5880100"/>
              <a:gd name="connsiteY36" fmla="*/ 712407 h 1246132"/>
              <a:gd name="connsiteX37" fmla="*/ 2273300 w 5880100"/>
              <a:gd name="connsiteY37" fmla="*/ 788607 h 1246132"/>
              <a:gd name="connsiteX38" fmla="*/ 2400300 w 5880100"/>
              <a:gd name="connsiteY38" fmla="*/ 852107 h 1246132"/>
              <a:gd name="connsiteX39" fmla="*/ 2463800 w 5880100"/>
              <a:gd name="connsiteY39" fmla="*/ 864807 h 1246132"/>
              <a:gd name="connsiteX40" fmla="*/ 2540000 w 5880100"/>
              <a:gd name="connsiteY40" fmla="*/ 890207 h 1246132"/>
              <a:gd name="connsiteX41" fmla="*/ 2616200 w 5880100"/>
              <a:gd name="connsiteY41" fmla="*/ 928307 h 1246132"/>
              <a:gd name="connsiteX42" fmla="*/ 2705100 w 5880100"/>
              <a:gd name="connsiteY42" fmla="*/ 979107 h 1246132"/>
              <a:gd name="connsiteX43" fmla="*/ 2781300 w 5880100"/>
              <a:gd name="connsiteY43" fmla="*/ 1029907 h 1246132"/>
              <a:gd name="connsiteX44" fmla="*/ 2832100 w 5880100"/>
              <a:gd name="connsiteY44" fmla="*/ 1106107 h 1246132"/>
              <a:gd name="connsiteX45" fmla="*/ 2857500 w 5880100"/>
              <a:gd name="connsiteY45" fmla="*/ 1144207 h 1246132"/>
              <a:gd name="connsiteX46" fmla="*/ 2895600 w 5880100"/>
              <a:gd name="connsiteY46" fmla="*/ 1169607 h 1246132"/>
              <a:gd name="connsiteX47" fmla="*/ 2984500 w 5880100"/>
              <a:gd name="connsiteY47" fmla="*/ 1220407 h 1246132"/>
              <a:gd name="connsiteX48" fmla="*/ 3225800 w 5880100"/>
              <a:gd name="connsiteY48" fmla="*/ 1233107 h 1246132"/>
              <a:gd name="connsiteX49" fmla="*/ 3263900 w 5880100"/>
              <a:gd name="connsiteY49" fmla="*/ 1245807 h 1246132"/>
              <a:gd name="connsiteX50" fmla="*/ 3632200 w 5880100"/>
              <a:gd name="connsiteY50" fmla="*/ 1233107 h 1246132"/>
              <a:gd name="connsiteX51" fmla="*/ 3644900 w 5880100"/>
              <a:gd name="connsiteY51" fmla="*/ 1195007 h 1246132"/>
              <a:gd name="connsiteX52" fmla="*/ 3695700 w 5880100"/>
              <a:gd name="connsiteY52" fmla="*/ 1118807 h 1246132"/>
              <a:gd name="connsiteX53" fmla="*/ 3733800 w 5880100"/>
              <a:gd name="connsiteY53" fmla="*/ 1106107 h 1246132"/>
              <a:gd name="connsiteX54" fmla="*/ 3810000 w 5880100"/>
              <a:gd name="connsiteY54" fmla="*/ 1068007 h 1246132"/>
              <a:gd name="connsiteX55" fmla="*/ 3848100 w 5880100"/>
              <a:gd name="connsiteY55" fmla="*/ 1029907 h 1246132"/>
              <a:gd name="connsiteX56" fmla="*/ 3886200 w 5880100"/>
              <a:gd name="connsiteY56" fmla="*/ 1017207 h 1246132"/>
              <a:gd name="connsiteX57" fmla="*/ 3911600 w 5880100"/>
              <a:gd name="connsiteY57" fmla="*/ 979107 h 1246132"/>
              <a:gd name="connsiteX58" fmla="*/ 3949700 w 5880100"/>
              <a:gd name="connsiteY58" fmla="*/ 953707 h 1246132"/>
              <a:gd name="connsiteX59" fmla="*/ 4000500 w 5880100"/>
              <a:gd name="connsiteY59" fmla="*/ 877507 h 1246132"/>
              <a:gd name="connsiteX60" fmla="*/ 4025900 w 5880100"/>
              <a:gd name="connsiteY60" fmla="*/ 839407 h 1246132"/>
              <a:gd name="connsiteX61" fmla="*/ 4076700 w 5880100"/>
              <a:gd name="connsiteY61" fmla="*/ 750507 h 1246132"/>
              <a:gd name="connsiteX62" fmla="*/ 4114800 w 5880100"/>
              <a:gd name="connsiteY62" fmla="*/ 636207 h 1246132"/>
              <a:gd name="connsiteX63" fmla="*/ 4127500 w 5880100"/>
              <a:gd name="connsiteY63" fmla="*/ 598107 h 1246132"/>
              <a:gd name="connsiteX64" fmla="*/ 4203700 w 5880100"/>
              <a:gd name="connsiteY64" fmla="*/ 534607 h 1246132"/>
              <a:gd name="connsiteX65" fmla="*/ 4343400 w 5880100"/>
              <a:gd name="connsiteY65" fmla="*/ 496507 h 1246132"/>
              <a:gd name="connsiteX66" fmla="*/ 4483100 w 5880100"/>
              <a:gd name="connsiteY66" fmla="*/ 458407 h 1246132"/>
              <a:gd name="connsiteX67" fmla="*/ 4521200 w 5880100"/>
              <a:gd name="connsiteY67" fmla="*/ 445707 h 1246132"/>
              <a:gd name="connsiteX68" fmla="*/ 4864100 w 5880100"/>
              <a:gd name="connsiteY68" fmla="*/ 471107 h 1246132"/>
              <a:gd name="connsiteX69" fmla="*/ 4914900 w 5880100"/>
              <a:gd name="connsiteY69" fmla="*/ 483807 h 1246132"/>
              <a:gd name="connsiteX70" fmla="*/ 5016500 w 5880100"/>
              <a:gd name="connsiteY70" fmla="*/ 496507 h 1246132"/>
              <a:gd name="connsiteX71" fmla="*/ 5092700 w 5880100"/>
              <a:gd name="connsiteY71" fmla="*/ 534607 h 1246132"/>
              <a:gd name="connsiteX72" fmla="*/ 5130800 w 5880100"/>
              <a:gd name="connsiteY72" fmla="*/ 560007 h 1246132"/>
              <a:gd name="connsiteX73" fmla="*/ 5168900 w 5880100"/>
              <a:gd name="connsiteY73" fmla="*/ 636207 h 1246132"/>
              <a:gd name="connsiteX74" fmla="*/ 5207000 w 5880100"/>
              <a:gd name="connsiteY74" fmla="*/ 648907 h 1246132"/>
              <a:gd name="connsiteX75" fmla="*/ 5245100 w 5880100"/>
              <a:gd name="connsiteY75" fmla="*/ 674307 h 1246132"/>
              <a:gd name="connsiteX76" fmla="*/ 5321300 w 5880100"/>
              <a:gd name="connsiteY76" fmla="*/ 699707 h 1246132"/>
              <a:gd name="connsiteX77" fmla="*/ 5359400 w 5880100"/>
              <a:gd name="connsiteY77" fmla="*/ 712407 h 1246132"/>
              <a:gd name="connsiteX78" fmla="*/ 5384800 w 5880100"/>
              <a:gd name="connsiteY78" fmla="*/ 750507 h 1246132"/>
              <a:gd name="connsiteX79" fmla="*/ 5435600 w 5880100"/>
              <a:gd name="connsiteY79" fmla="*/ 788607 h 1246132"/>
              <a:gd name="connsiteX80" fmla="*/ 5461000 w 5880100"/>
              <a:gd name="connsiteY80" fmla="*/ 877507 h 1246132"/>
              <a:gd name="connsiteX81" fmla="*/ 5511800 w 5880100"/>
              <a:gd name="connsiteY81" fmla="*/ 979107 h 1246132"/>
              <a:gd name="connsiteX82" fmla="*/ 5562600 w 5880100"/>
              <a:gd name="connsiteY82" fmla="*/ 1080707 h 1246132"/>
              <a:gd name="connsiteX83" fmla="*/ 5588000 w 5880100"/>
              <a:gd name="connsiteY83" fmla="*/ 1118807 h 1246132"/>
              <a:gd name="connsiteX84" fmla="*/ 5689600 w 5880100"/>
              <a:gd name="connsiteY84" fmla="*/ 1131507 h 1246132"/>
              <a:gd name="connsiteX85" fmla="*/ 5740400 w 5880100"/>
              <a:gd name="connsiteY85" fmla="*/ 1144207 h 1246132"/>
              <a:gd name="connsiteX86" fmla="*/ 5880100 w 5880100"/>
              <a:gd name="connsiteY86" fmla="*/ 1156907 h 124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880100" h="1246132">
                <a:moveTo>
                  <a:pt x="0" y="1233107"/>
                </a:moveTo>
                <a:cubicBezTo>
                  <a:pt x="50800" y="1228874"/>
                  <a:pt x="101871" y="1227144"/>
                  <a:pt x="152400" y="1220407"/>
                </a:cubicBezTo>
                <a:cubicBezTo>
                  <a:pt x="213586" y="1212249"/>
                  <a:pt x="169550" y="1204451"/>
                  <a:pt x="228600" y="1182307"/>
                </a:cubicBezTo>
                <a:cubicBezTo>
                  <a:pt x="248811" y="1174728"/>
                  <a:pt x="271028" y="1174290"/>
                  <a:pt x="292100" y="1169607"/>
                </a:cubicBezTo>
                <a:cubicBezTo>
                  <a:pt x="306749" y="1166352"/>
                  <a:pt x="364029" y="1152693"/>
                  <a:pt x="381000" y="1144207"/>
                </a:cubicBezTo>
                <a:cubicBezTo>
                  <a:pt x="394652" y="1137381"/>
                  <a:pt x="405152" y="1125006"/>
                  <a:pt x="419100" y="1118807"/>
                </a:cubicBezTo>
                <a:cubicBezTo>
                  <a:pt x="443566" y="1107933"/>
                  <a:pt x="473023" y="1108259"/>
                  <a:pt x="495300" y="1093407"/>
                </a:cubicBezTo>
                <a:cubicBezTo>
                  <a:pt x="508000" y="1084940"/>
                  <a:pt x="519452" y="1074206"/>
                  <a:pt x="533400" y="1068007"/>
                </a:cubicBezTo>
                <a:cubicBezTo>
                  <a:pt x="557866" y="1057133"/>
                  <a:pt x="584200" y="1051074"/>
                  <a:pt x="609600" y="1042607"/>
                </a:cubicBezTo>
                <a:lnTo>
                  <a:pt x="647700" y="1029907"/>
                </a:lnTo>
                <a:cubicBezTo>
                  <a:pt x="660400" y="1025674"/>
                  <a:pt x="672813" y="1020454"/>
                  <a:pt x="685800" y="1017207"/>
                </a:cubicBezTo>
                <a:cubicBezTo>
                  <a:pt x="702733" y="1012974"/>
                  <a:pt x="719882" y="1009523"/>
                  <a:pt x="736600" y="1004507"/>
                </a:cubicBezTo>
                <a:cubicBezTo>
                  <a:pt x="762245" y="996814"/>
                  <a:pt x="790523" y="993959"/>
                  <a:pt x="812800" y="979107"/>
                </a:cubicBezTo>
                <a:cubicBezTo>
                  <a:pt x="907395" y="916044"/>
                  <a:pt x="791214" y="997095"/>
                  <a:pt x="889000" y="915607"/>
                </a:cubicBezTo>
                <a:cubicBezTo>
                  <a:pt x="900726" y="905836"/>
                  <a:pt x="914400" y="898674"/>
                  <a:pt x="927100" y="890207"/>
                </a:cubicBezTo>
                <a:cubicBezTo>
                  <a:pt x="935567" y="864807"/>
                  <a:pt x="937648" y="836284"/>
                  <a:pt x="952500" y="814007"/>
                </a:cubicBezTo>
                <a:cubicBezTo>
                  <a:pt x="960967" y="801307"/>
                  <a:pt x="971074" y="789559"/>
                  <a:pt x="977900" y="775907"/>
                </a:cubicBezTo>
                <a:cubicBezTo>
                  <a:pt x="983887" y="763933"/>
                  <a:pt x="983174" y="748946"/>
                  <a:pt x="990600" y="737807"/>
                </a:cubicBezTo>
                <a:cubicBezTo>
                  <a:pt x="1000563" y="722863"/>
                  <a:pt x="1017673" y="713884"/>
                  <a:pt x="1028700" y="699707"/>
                </a:cubicBezTo>
                <a:cubicBezTo>
                  <a:pt x="1108482" y="597130"/>
                  <a:pt x="1043842" y="647279"/>
                  <a:pt x="1117600" y="598107"/>
                </a:cubicBezTo>
                <a:cubicBezTo>
                  <a:pt x="1126067" y="585407"/>
                  <a:pt x="1131513" y="570058"/>
                  <a:pt x="1143000" y="560007"/>
                </a:cubicBezTo>
                <a:cubicBezTo>
                  <a:pt x="1165974" y="539905"/>
                  <a:pt x="1219200" y="509207"/>
                  <a:pt x="1219200" y="509207"/>
                </a:cubicBezTo>
                <a:cubicBezTo>
                  <a:pt x="1227667" y="496507"/>
                  <a:pt x="1233113" y="481158"/>
                  <a:pt x="1244600" y="471107"/>
                </a:cubicBezTo>
                <a:cubicBezTo>
                  <a:pt x="1298347" y="424079"/>
                  <a:pt x="1306571" y="425050"/>
                  <a:pt x="1358900" y="407607"/>
                </a:cubicBezTo>
                <a:cubicBezTo>
                  <a:pt x="1478479" y="288028"/>
                  <a:pt x="1286722" y="468425"/>
                  <a:pt x="1473200" y="344107"/>
                </a:cubicBezTo>
                <a:cubicBezTo>
                  <a:pt x="1560539" y="285881"/>
                  <a:pt x="1520440" y="302960"/>
                  <a:pt x="1587500" y="280607"/>
                </a:cubicBezTo>
                <a:cubicBezTo>
                  <a:pt x="1647186" y="220921"/>
                  <a:pt x="1615637" y="257451"/>
                  <a:pt x="1676400" y="166307"/>
                </a:cubicBezTo>
                <a:cubicBezTo>
                  <a:pt x="1684867" y="153607"/>
                  <a:pt x="1689100" y="136674"/>
                  <a:pt x="1701800" y="128207"/>
                </a:cubicBezTo>
                <a:lnTo>
                  <a:pt x="1778000" y="77407"/>
                </a:lnTo>
                <a:lnTo>
                  <a:pt x="1854200" y="26607"/>
                </a:lnTo>
                <a:lnTo>
                  <a:pt x="1892300" y="1207"/>
                </a:lnTo>
                <a:cubicBezTo>
                  <a:pt x="1930400" y="5440"/>
                  <a:pt x="1976931" y="-10368"/>
                  <a:pt x="2006600" y="13907"/>
                </a:cubicBezTo>
                <a:cubicBezTo>
                  <a:pt x="2060498" y="58006"/>
                  <a:pt x="2009846" y="141916"/>
                  <a:pt x="2044700" y="191707"/>
                </a:cubicBezTo>
                <a:cubicBezTo>
                  <a:pt x="2062206" y="216716"/>
                  <a:pt x="2095500" y="225574"/>
                  <a:pt x="2120900" y="242507"/>
                </a:cubicBezTo>
                <a:lnTo>
                  <a:pt x="2159000" y="267907"/>
                </a:lnTo>
                <a:cubicBezTo>
                  <a:pt x="2210627" y="422788"/>
                  <a:pt x="2173593" y="289674"/>
                  <a:pt x="2197100" y="560007"/>
                </a:cubicBezTo>
                <a:cubicBezTo>
                  <a:pt x="2203136" y="629419"/>
                  <a:pt x="2213163" y="646295"/>
                  <a:pt x="2235200" y="712407"/>
                </a:cubicBezTo>
                <a:cubicBezTo>
                  <a:pt x="2244259" y="739584"/>
                  <a:pt x="2250129" y="768332"/>
                  <a:pt x="2273300" y="788607"/>
                </a:cubicBezTo>
                <a:cubicBezTo>
                  <a:pt x="2329084" y="837418"/>
                  <a:pt x="2339862" y="838676"/>
                  <a:pt x="2400300" y="852107"/>
                </a:cubicBezTo>
                <a:cubicBezTo>
                  <a:pt x="2421372" y="856790"/>
                  <a:pt x="2442975" y="859127"/>
                  <a:pt x="2463800" y="864807"/>
                </a:cubicBezTo>
                <a:cubicBezTo>
                  <a:pt x="2489631" y="871852"/>
                  <a:pt x="2517723" y="875355"/>
                  <a:pt x="2540000" y="890207"/>
                </a:cubicBezTo>
                <a:cubicBezTo>
                  <a:pt x="2589239" y="923033"/>
                  <a:pt x="2563620" y="910780"/>
                  <a:pt x="2616200" y="928307"/>
                </a:cubicBezTo>
                <a:cubicBezTo>
                  <a:pt x="2701743" y="1013850"/>
                  <a:pt x="2602764" y="927939"/>
                  <a:pt x="2705100" y="979107"/>
                </a:cubicBezTo>
                <a:cubicBezTo>
                  <a:pt x="2732404" y="992759"/>
                  <a:pt x="2781300" y="1029907"/>
                  <a:pt x="2781300" y="1029907"/>
                </a:cubicBezTo>
                <a:lnTo>
                  <a:pt x="2832100" y="1106107"/>
                </a:lnTo>
                <a:cubicBezTo>
                  <a:pt x="2840567" y="1118807"/>
                  <a:pt x="2844800" y="1135740"/>
                  <a:pt x="2857500" y="1144207"/>
                </a:cubicBezTo>
                <a:cubicBezTo>
                  <a:pt x="2870200" y="1152674"/>
                  <a:pt x="2883874" y="1159836"/>
                  <a:pt x="2895600" y="1169607"/>
                </a:cubicBezTo>
                <a:cubicBezTo>
                  <a:pt x="2941971" y="1208249"/>
                  <a:pt x="2920233" y="1214819"/>
                  <a:pt x="2984500" y="1220407"/>
                </a:cubicBezTo>
                <a:cubicBezTo>
                  <a:pt x="3064742" y="1227385"/>
                  <a:pt x="3145367" y="1228874"/>
                  <a:pt x="3225800" y="1233107"/>
                </a:cubicBezTo>
                <a:cubicBezTo>
                  <a:pt x="3238500" y="1237340"/>
                  <a:pt x="3250513" y="1245807"/>
                  <a:pt x="3263900" y="1245807"/>
                </a:cubicBezTo>
                <a:cubicBezTo>
                  <a:pt x="3386740" y="1245807"/>
                  <a:pt x="3510438" y="1249342"/>
                  <a:pt x="3632200" y="1233107"/>
                </a:cubicBezTo>
                <a:cubicBezTo>
                  <a:pt x="3645470" y="1231338"/>
                  <a:pt x="3638399" y="1206709"/>
                  <a:pt x="3644900" y="1195007"/>
                </a:cubicBezTo>
                <a:cubicBezTo>
                  <a:pt x="3659725" y="1168322"/>
                  <a:pt x="3666740" y="1128460"/>
                  <a:pt x="3695700" y="1118807"/>
                </a:cubicBezTo>
                <a:cubicBezTo>
                  <a:pt x="3708400" y="1114574"/>
                  <a:pt x="3721826" y="1112094"/>
                  <a:pt x="3733800" y="1106107"/>
                </a:cubicBezTo>
                <a:cubicBezTo>
                  <a:pt x="3832277" y="1056868"/>
                  <a:pt x="3714235" y="1099929"/>
                  <a:pt x="3810000" y="1068007"/>
                </a:cubicBezTo>
                <a:cubicBezTo>
                  <a:pt x="3822700" y="1055307"/>
                  <a:pt x="3833156" y="1039870"/>
                  <a:pt x="3848100" y="1029907"/>
                </a:cubicBezTo>
                <a:cubicBezTo>
                  <a:pt x="3859239" y="1022481"/>
                  <a:pt x="3875747" y="1025570"/>
                  <a:pt x="3886200" y="1017207"/>
                </a:cubicBezTo>
                <a:cubicBezTo>
                  <a:pt x="3898119" y="1007672"/>
                  <a:pt x="3900807" y="989900"/>
                  <a:pt x="3911600" y="979107"/>
                </a:cubicBezTo>
                <a:cubicBezTo>
                  <a:pt x="3922393" y="968314"/>
                  <a:pt x="3937000" y="962174"/>
                  <a:pt x="3949700" y="953707"/>
                </a:cubicBezTo>
                <a:lnTo>
                  <a:pt x="4000500" y="877507"/>
                </a:lnTo>
                <a:cubicBezTo>
                  <a:pt x="4008967" y="864807"/>
                  <a:pt x="4021073" y="853887"/>
                  <a:pt x="4025900" y="839407"/>
                </a:cubicBezTo>
                <a:cubicBezTo>
                  <a:pt x="4045293" y="781227"/>
                  <a:pt x="4030568" y="812017"/>
                  <a:pt x="4076700" y="750507"/>
                </a:cubicBezTo>
                <a:lnTo>
                  <a:pt x="4114800" y="636207"/>
                </a:lnTo>
                <a:cubicBezTo>
                  <a:pt x="4119033" y="623507"/>
                  <a:pt x="4118034" y="607573"/>
                  <a:pt x="4127500" y="598107"/>
                </a:cubicBezTo>
                <a:cubicBezTo>
                  <a:pt x="4147265" y="578342"/>
                  <a:pt x="4175410" y="545216"/>
                  <a:pt x="4203700" y="534607"/>
                </a:cubicBezTo>
                <a:cubicBezTo>
                  <a:pt x="4258227" y="514159"/>
                  <a:pt x="4290415" y="531830"/>
                  <a:pt x="4343400" y="496507"/>
                </a:cubicBezTo>
                <a:cubicBezTo>
                  <a:pt x="4409898" y="452175"/>
                  <a:pt x="4366354" y="473000"/>
                  <a:pt x="4483100" y="458407"/>
                </a:cubicBezTo>
                <a:cubicBezTo>
                  <a:pt x="4495800" y="454174"/>
                  <a:pt x="4507813" y="445707"/>
                  <a:pt x="4521200" y="445707"/>
                </a:cubicBezTo>
                <a:cubicBezTo>
                  <a:pt x="4693693" y="445707"/>
                  <a:pt x="4738926" y="443291"/>
                  <a:pt x="4864100" y="471107"/>
                </a:cubicBezTo>
                <a:cubicBezTo>
                  <a:pt x="4881139" y="474893"/>
                  <a:pt x="4897683" y="480938"/>
                  <a:pt x="4914900" y="483807"/>
                </a:cubicBezTo>
                <a:cubicBezTo>
                  <a:pt x="4948566" y="489418"/>
                  <a:pt x="4982633" y="492274"/>
                  <a:pt x="5016500" y="496507"/>
                </a:cubicBezTo>
                <a:cubicBezTo>
                  <a:pt x="5125689" y="569300"/>
                  <a:pt x="4987540" y="482027"/>
                  <a:pt x="5092700" y="534607"/>
                </a:cubicBezTo>
                <a:cubicBezTo>
                  <a:pt x="5106352" y="541433"/>
                  <a:pt x="5118100" y="551540"/>
                  <a:pt x="5130800" y="560007"/>
                </a:cubicBezTo>
                <a:cubicBezTo>
                  <a:pt x="5139166" y="585106"/>
                  <a:pt x="5146519" y="618302"/>
                  <a:pt x="5168900" y="636207"/>
                </a:cubicBezTo>
                <a:cubicBezTo>
                  <a:pt x="5179353" y="644570"/>
                  <a:pt x="5195026" y="642920"/>
                  <a:pt x="5207000" y="648907"/>
                </a:cubicBezTo>
                <a:cubicBezTo>
                  <a:pt x="5220652" y="655733"/>
                  <a:pt x="5231152" y="668108"/>
                  <a:pt x="5245100" y="674307"/>
                </a:cubicBezTo>
                <a:cubicBezTo>
                  <a:pt x="5269566" y="685181"/>
                  <a:pt x="5295900" y="691240"/>
                  <a:pt x="5321300" y="699707"/>
                </a:cubicBezTo>
                <a:lnTo>
                  <a:pt x="5359400" y="712407"/>
                </a:lnTo>
                <a:cubicBezTo>
                  <a:pt x="5367867" y="725107"/>
                  <a:pt x="5374007" y="739714"/>
                  <a:pt x="5384800" y="750507"/>
                </a:cubicBezTo>
                <a:cubicBezTo>
                  <a:pt x="5399767" y="765474"/>
                  <a:pt x="5422049" y="772346"/>
                  <a:pt x="5435600" y="788607"/>
                </a:cubicBezTo>
                <a:cubicBezTo>
                  <a:pt x="5442220" y="796551"/>
                  <a:pt x="5460178" y="874629"/>
                  <a:pt x="5461000" y="877507"/>
                </a:cubicBezTo>
                <a:cubicBezTo>
                  <a:pt x="5478094" y="937335"/>
                  <a:pt x="5473104" y="907243"/>
                  <a:pt x="5511800" y="979107"/>
                </a:cubicBezTo>
                <a:cubicBezTo>
                  <a:pt x="5529751" y="1012445"/>
                  <a:pt x="5541597" y="1049202"/>
                  <a:pt x="5562600" y="1080707"/>
                </a:cubicBezTo>
                <a:cubicBezTo>
                  <a:pt x="5571067" y="1093407"/>
                  <a:pt x="5573828" y="1113138"/>
                  <a:pt x="5588000" y="1118807"/>
                </a:cubicBezTo>
                <a:cubicBezTo>
                  <a:pt x="5619689" y="1131483"/>
                  <a:pt x="5655934" y="1125896"/>
                  <a:pt x="5689600" y="1131507"/>
                </a:cubicBezTo>
                <a:cubicBezTo>
                  <a:pt x="5706817" y="1134376"/>
                  <a:pt x="5723099" y="1141900"/>
                  <a:pt x="5740400" y="1144207"/>
                </a:cubicBezTo>
                <a:cubicBezTo>
                  <a:pt x="5786749" y="1150387"/>
                  <a:pt x="5880100" y="1156907"/>
                  <a:pt x="5880100" y="1156907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BF130C-CBA1-4D2E-84F1-79A1D5CA2299}"/>
              </a:ext>
            </a:extLst>
          </p:cNvPr>
          <p:cNvSpPr/>
          <p:nvPr/>
        </p:nvSpPr>
        <p:spPr>
          <a:xfrm>
            <a:off x="2514600" y="15361"/>
            <a:ext cx="5778500" cy="1397056"/>
          </a:xfrm>
          <a:custGeom>
            <a:avLst/>
            <a:gdLst>
              <a:gd name="connsiteX0" fmla="*/ 0 w 5778500"/>
              <a:gd name="connsiteY0" fmla="*/ 1003300 h 1397056"/>
              <a:gd name="connsiteX1" fmla="*/ 76200 w 5778500"/>
              <a:gd name="connsiteY1" fmla="*/ 965200 h 1397056"/>
              <a:gd name="connsiteX2" fmla="*/ 114300 w 5778500"/>
              <a:gd name="connsiteY2" fmla="*/ 939800 h 1397056"/>
              <a:gd name="connsiteX3" fmla="*/ 152400 w 5778500"/>
              <a:gd name="connsiteY3" fmla="*/ 927100 h 1397056"/>
              <a:gd name="connsiteX4" fmla="*/ 190500 w 5778500"/>
              <a:gd name="connsiteY4" fmla="*/ 901700 h 1397056"/>
              <a:gd name="connsiteX5" fmla="*/ 266700 w 5778500"/>
              <a:gd name="connsiteY5" fmla="*/ 863600 h 1397056"/>
              <a:gd name="connsiteX6" fmla="*/ 317500 w 5778500"/>
              <a:gd name="connsiteY6" fmla="*/ 787400 h 1397056"/>
              <a:gd name="connsiteX7" fmla="*/ 342900 w 5778500"/>
              <a:gd name="connsiteY7" fmla="*/ 749300 h 1397056"/>
              <a:gd name="connsiteX8" fmla="*/ 368300 w 5778500"/>
              <a:gd name="connsiteY8" fmla="*/ 698500 h 1397056"/>
              <a:gd name="connsiteX9" fmla="*/ 406400 w 5778500"/>
              <a:gd name="connsiteY9" fmla="*/ 533400 h 1397056"/>
              <a:gd name="connsiteX10" fmla="*/ 444500 w 5778500"/>
              <a:gd name="connsiteY10" fmla="*/ 495300 h 1397056"/>
              <a:gd name="connsiteX11" fmla="*/ 482600 w 5778500"/>
              <a:gd name="connsiteY11" fmla="*/ 419100 h 1397056"/>
              <a:gd name="connsiteX12" fmla="*/ 508000 w 5778500"/>
              <a:gd name="connsiteY12" fmla="*/ 368300 h 1397056"/>
              <a:gd name="connsiteX13" fmla="*/ 546100 w 5778500"/>
              <a:gd name="connsiteY13" fmla="*/ 330200 h 1397056"/>
              <a:gd name="connsiteX14" fmla="*/ 596900 w 5778500"/>
              <a:gd name="connsiteY14" fmla="*/ 254000 h 1397056"/>
              <a:gd name="connsiteX15" fmla="*/ 622300 w 5778500"/>
              <a:gd name="connsiteY15" fmla="*/ 215900 h 1397056"/>
              <a:gd name="connsiteX16" fmla="*/ 647700 w 5778500"/>
              <a:gd name="connsiteY16" fmla="*/ 127000 h 1397056"/>
              <a:gd name="connsiteX17" fmla="*/ 660400 w 5778500"/>
              <a:gd name="connsiteY17" fmla="*/ 88900 h 1397056"/>
              <a:gd name="connsiteX18" fmla="*/ 698500 w 5778500"/>
              <a:gd name="connsiteY18" fmla="*/ 63500 h 1397056"/>
              <a:gd name="connsiteX19" fmla="*/ 723900 w 5778500"/>
              <a:gd name="connsiteY19" fmla="*/ 25400 h 1397056"/>
              <a:gd name="connsiteX20" fmla="*/ 800100 w 5778500"/>
              <a:gd name="connsiteY20" fmla="*/ 0 h 1397056"/>
              <a:gd name="connsiteX21" fmla="*/ 1155700 w 5778500"/>
              <a:gd name="connsiteY21" fmla="*/ 12700 h 1397056"/>
              <a:gd name="connsiteX22" fmla="*/ 1168400 w 5778500"/>
              <a:gd name="connsiteY22" fmla="*/ 50800 h 1397056"/>
              <a:gd name="connsiteX23" fmla="*/ 1206500 w 5778500"/>
              <a:gd name="connsiteY23" fmla="*/ 63500 h 1397056"/>
              <a:gd name="connsiteX24" fmla="*/ 1244600 w 5778500"/>
              <a:gd name="connsiteY24" fmla="*/ 139700 h 1397056"/>
              <a:gd name="connsiteX25" fmla="*/ 1282700 w 5778500"/>
              <a:gd name="connsiteY25" fmla="*/ 165100 h 1397056"/>
              <a:gd name="connsiteX26" fmla="*/ 1333500 w 5778500"/>
              <a:gd name="connsiteY26" fmla="*/ 241300 h 1397056"/>
              <a:gd name="connsiteX27" fmla="*/ 1358900 w 5778500"/>
              <a:gd name="connsiteY27" fmla="*/ 279400 h 1397056"/>
              <a:gd name="connsiteX28" fmla="*/ 1397000 w 5778500"/>
              <a:gd name="connsiteY28" fmla="*/ 431800 h 1397056"/>
              <a:gd name="connsiteX29" fmla="*/ 1422400 w 5778500"/>
              <a:gd name="connsiteY29" fmla="*/ 469900 h 1397056"/>
              <a:gd name="connsiteX30" fmla="*/ 1498600 w 5778500"/>
              <a:gd name="connsiteY30" fmla="*/ 508000 h 1397056"/>
              <a:gd name="connsiteX31" fmla="*/ 1574800 w 5778500"/>
              <a:gd name="connsiteY31" fmla="*/ 558800 h 1397056"/>
              <a:gd name="connsiteX32" fmla="*/ 1612900 w 5778500"/>
              <a:gd name="connsiteY32" fmla="*/ 584200 h 1397056"/>
              <a:gd name="connsiteX33" fmla="*/ 1689100 w 5778500"/>
              <a:gd name="connsiteY33" fmla="*/ 609600 h 1397056"/>
              <a:gd name="connsiteX34" fmla="*/ 1765300 w 5778500"/>
              <a:gd name="connsiteY34" fmla="*/ 660400 h 1397056"/>
              <a:gd name="connsiteX35" fmla="*/ 1790700 w 5778500"/>
              <a:gd name="connsiteY35" fmla="*/ 698500 h 1397056"/>
              <a:gd name="connsiteX36" fmla="*/ 1866900 w 5778500"/>
              <a:gd name="connsiteY36" fmla="*/ 749300 h 1397056"/>
              <a:gd name="connsiteX37" fmla="*/ 1930400 w 5778500"/>
              <a:gd name="connsiteY37" fmla="*/ 800100 h 1397056"/>
              <a:gd name="connsiteX38" fmla="*/ 2006600 w 5778500"/>
              <a:gd name="connsiteY38" fmla="*/ 850900 h 1397056"/>
              <a:gd name="connsiteX39" fmla="*/ 2082800 w 5778500"/>
              <a:gd name="connsiteY39" fmla="*/ 876300 h 1397056"/>
              <a:gd name="connsiteX40" fmla="*/ 2120900 w 5778500"/>
              <a:gd name="connsiteY40" fmla="*/ 901700 h 1397056"/>
              <a:gd name="connsiteX41" fmla="*/ 2197100 w 5778500"/>
              <a:gd name="connsiteY41" fmla="*/ 965200 h 1397056"/>
              <a:gd name="connsiteX42" fmla="*/ 2298700 w 5778500"/>
              <a:gd name="connsiteY42" fmla="*/ 977900 h 1397056"/>
              <a:gd name="connsiteX43" fmla="*/ 2349500 w 5778500"/>
              <a:gd name="connsiteY43" fmla="*/ 990600 h 1397056"/>
              <a:gd name="connsiteX44" fmla="*/ 2463800 w 5778500"/>
              <a:gd name="connsiteY44" fmla="*/ 1028700 h 1397056"/>
              <a:gd name="connsiteX45" fmla="*/ 2501900 w 5778500"/>
              <a:gd name="connsiteY45" fmla="*/ 1041400 h 1397056"/>
              <a:gd name="connsiteX46" fmla="*/ 2755900 w 5778500"/>
              <a:gd name="connsiteY46" fmla="*/ 1066800 h 1397056"/>
              <a:gd name="connsiteX47" fmla="*/ 2806700 w 5778500"/>
              <a:gd name="connsiteY47" fmla="*/ 1079500 h 1397056"/>
              <a:gd name="connsiteX48" fmla="*/ 2971800 w 5778500"/>
              <a:gd name="connsiteY48" fmla="*/ 1104900 h 1397056"/>
              <a:gd name="connsiteX49" fmla="*/ 3086100 w 5778500"/>
              <a:gd name="connsiteY49" fmla="*/ 1130300 h 1397056"/>
              <a:gd name="connsiteX50" fmla="*/ 3162300 w 5778500"/>
              <a:gd name="connsiteY50" fmla="*/ 1155700 h 1397056"/>
              <a:gd name="connsiteX51" fmla="*/ 3251200 w 5778500"/>
              <a:gd name="connsiteY51" fmla="*/ 1181100 h 1397056"/>
              <a:gd name="connsiteX52" fmla="*/ 3556000 w 5778500"/>
              <a:gd name="connsiteY52" fmla="*/ 1168400 h 1397056"/>
              <a:gd name="connsiteX53" fmla="*/ 3594100 w 5778500"/>
              <a:gd name="connsiteY53" fmla="*/ 1155700 h 1397056"/>
              <a:gd name="connsiteX54" fmla="*/ 3606800 w 5778500"/>
              <a:gd name="connsiteY54" fmla="*/ 1117600 h 1397056"/>
              <a:gd name="connsiteX55" fmla="*/ 3657600 w 5778500"/>
              <a:gd name="connsiteY55" fmla="*/ 1079500 h 1397056"/>
              <a:gd name="connsiteX56" fmla="*/ 3670300 w 5778500"/>
              <a:gd name="connsiteY56" fmla="*/ 965200 h 1397056"/>
              <a:gd name="connsiteX57" fmla="*/ 3695700 w 5778500"/>
              <a:gd name="connsiteY57" fmla="*/ 927100 h 1397056"/>
              <a:gd name="connsiteX58" fmla="*/ 3746500 w 5778500"/>
              <a:gd name="connsiteY58" fmla="*/ 838200 h 1397056"/>
              <a:gd name="connsiteX59" fmla="*/ 3759200 w 5778500"/>
              <a:gd name="connsiteY59" fmla="*/ 800100 h 1397056"/>
              <a:gd name="connsiteX60" fmla="*/ 3797300 w 5778500"/>
              <a:gd name="connsiteY60" fmla="*/ 774700 h 1397056"/>
              <a:gd name="connsiteX61" fmla="*/ 3835400 w 5778500"/>
              <a:gd name="connsiteY61" fmla="*/ 736600 h 1397056"/>
              <a:gd name="connsiteX62" fmla="*/ 3886200 w 5778500"/>
              <a:gd name="connsiteY62" fmla="*/ 660400 h 1397056"/>
              <a:gd name="connsiteX63" fmla="*/ 3911600 w 5778500"/>
              <a:gd name="connsiteY63" fmla="*/ 622300 h 1397056"/>
              <a:gd name="connsiteX64" fmla="*/ 3949700 w 5778500"/>
              <a:gd name="connsiteY64" fmla="*/ 584200 h 1397056"/>
              <a:gd name="connsiteX65" fmla="*/ 3962400 w 5778500"/>
              <a:gd name="connsiteY65" fmla="*/ 546100 h 1397056"/>
              <a:gd name="connsiteX66" fmla="*/ 4025900 w 5778500"/>
              <a:gd name="connsiteY66" fmla="*/ 482600 h 1397056"/>
              <a:gd name="connsiteX67" fmla="*/ 4076700 w 5778500"/>
              <a:gd name="connsiteY67" fmla="*/ 368300 h 1397056"/>
              <a:gd name="connsiteX68" fmla="*/ 4152900 w 5778500"/>
              <a:gd name="connsiteY68" fmla="*/ 292100 h 1397056"/>
              <a:gd name="connsiteX69" fmla="*/ 4229100 w 5778500"/>
              <a:gd name="connsiteY69" fmla="*/ 266700 h 1397056"/>
              <a:gd name="connsiteX70" fmla="*/ 4305300 w 5778500"/>
              <a:gd name="connsiteY70" fmla="*/ 279400 h 1397056"/>
              <a:gd name="connsiteX71" fmla="*/ 4343400 w 5778500"/>
              <a:gd name="connsiteY71" fmla="*/ 317500 h 1397056"/>
              <a:gd name="connsiteX72" fmla="*/ 4394200 w 5778500"/>
              <a:gd name="connsiteY72" fmla="*/ 355600 h 1397056"/>
              <a:gd name="connsiteX73" fmla="*/ 4521200 w 5778500"/>
              <a:gd name="connsiteY73" fmla="*/ 393700 h 1397056"/>
              <a:gd name="connsiteX74" fmla="*/ 4559300 w 5778500"/>
              <a:gd name="connsiteY74" fmla="*/ 431800 h 1397056"/>
              <a:gd name="connsiteX75" fmla="*/ 4610100 w 5778500"/>
              <a:gd name="connsiteY75" fmla="*/ 508000 h 1397056"/>
              <a:gd name="connsiteX76" fmla="*/ 4648200 w 5778500"/>
              <a:gd name="connsiteY76" fmla="*/ 546100 h 1397056"/>
              <a:gd name="connsiteX77" fmla="*/ 4711700 w 5778500"/>
              <a:gd name="connsiteY77" fmla="*/ 622300 h 1397056"/>
              <a:gd name="connsiteX78" fmla="*/ 4737100 w 5778500"/>
              <a:gd name="connsiteY78" fmla="*/ 736600 h 1397056"/>
              <a:gd name="connsiteX79" fmla="*/ 4762500 w 5778500"/>
              <a:gd name="connsiteY79" fmla="*/ 774700 h 1397056"/>
              <a:gd name="connsiteX80" fmla="*/ 4775200 w 5778500"/>
              <a:gd name="connsiteY80" fmla="*/ 838200 h 1397056"/>
              <a:gd name="connsiteX81" fmla="*/ 4787900 w 5778500"/>
              <a:gd name="connsiteY81" fmla="*/ 889000 h 1397056"/>
              <a:gd name="connsiteX82" fmla="*/ 4800600 w 5778500"/>
              <a:gd name="connsiteY82" fmla="*/ 927100 h 1397056"/>
              <a:gd name="connsiteX83" fmla="*/ 4838700 w 5778500"/>
              <a:gd name="connsiteY83" fmla="*/ 952500 h 1397056"/>
              <a:gd name="connsiteX84" fmla="*/ 4851400 w 5778500"/>
              <a:gd name="connsiteY84" fmla="*/ 990600 h 1397056"/>
              <a:gd name="connsiteX85" fmla="*/ 4991100 w 5778500"/>
              <a:gd name="connsiteY85" fmla="*/ 1054100 h 1397056"/>
              <a:gd name="connsiteX86" fmla="*/ 5029200 w 5778500"/>
              <a:gd name="connsiteY86" fmla="*/ 1092200 h 1397056"/>
              <a:gd name="connsiteX87" fmla="*/ 5105400 w 5778500"/>
              <a:gd name="connsiteY87" fmla="*/ 1117600 h 1397056"/>
              <a:gd name="connsiteX88" fmla="*/ 5143500 w 5778500"/>
              <a:gd name="connsiteY88" fmla="*/ 1155700 h 1397056"/>
              <a:gd name="connsiteX89" fmla="*/ 5181600 w 5778500"/>
              <a:gd name="connsiteY89" fmla="*/ 1181100 h 1397056"/>
              <a:gd name="connsiteX90" fmla="*/ 5283200 w 5778500"/>
              <a:gd name="connsiteY90" fmla="*/ 1206500 h 1397056"/>
              <a:gd name="connsiteX91" fmla="*/ 5359400 w 5778500"/>
              <a:gd name="connsiteY91" fmla="*/ 1244600 h 1397056"/>
              <a:gd name="connsiteX92" fmla="*/ 5397500 w 5778500"/>
              <a:gd name="connsiteY92" fmla="*/ 1270000 h 1397056"/>
              <a:gd name="connsiteX93" fmla="*/ 5473700 w 5778500"/>
              <a:gd name="connsiteY93" fmla="*/ 1295400 h 1397056"/>
              <a:gd name="connsiteX94" fmla="*/ 5511800 w 5778500"/>
              <a:gd name="connsiteY94" fmla="*/ 1308100 h 1397056"/>
              <a:gd name="connsiteX95" fmla="*/ 5638800 w 5778500"/>
              <a:gd name="connsiteY95" fmla="*/ 1320800 h 1397056"/>
              <a:gd name="connsiteX96" fmla="*/ 5740400 w 5778500"/>
              <a:gd name="connsiteY96" fmla="*/ 1346200 h 1397056"/>
              <a:gd name="connsiteX97" fmla="*/ 5778500 w 5778500"/>
              <a:gd name="connsiteY97" fmla="*/ 1397000 h 139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778500" h="1397056">
                <a:moveTo>
                  <a:pt x="0" y="1003300"/>
                </a:moveTo>
                <a:cubicBezTo>
                  <a:pt x="25400" y="990600"/>
                  <a:pt x="51376" y="978991"/>
                  <a:pt x="76200" y="965200"/>
                </a:cubicBezTo>
                <a:cubicBezTo>
                  <a:pt x="89543" y="957787"/>
                  <a:pt x="100648" y="946626"/>
                  <a:pt x="114300" y="939800"/>
                </a:cubicBezTo>
                <a:cubicBezTo>
                  <a:pt x="126274" y="933813"/>
                  <a:pt x="140426" y="933087"/>
                  <a:pt x="152400" y="927100"/>
                </a:cubicBezTo>
                <a:cubicBezTo>
                  <a:pt x="166052" y="920274"/>
                  <a:pt x="176848" y="908526"/>
                  <a:pt x="190500" y="901700"/>
                </a:cubicBezTo>
                <a:cubicBezTo>
                  <a:pt x="295660" y="849120"/>
                  <a:pt x="157511" y="936393"/>
                  <a:pt x="266700" y="863600"/>
                </a:cubicBezTo>
                <a:lnTo>
                  <a:pt x="317500" y="787400"/>
                </a:lnTo>
                <a:cubicBezTo>
                  <a:pt x="325967" y="774700"/>
                  <a:pt x="336074" y="762952"/>
                  <a:pt x="342900" y="749300"/>
                </a:cubicBezTo>
                <a:lnTo>
                  <a:pt x="368300" y="698500"/>
                </a:lnTo>
                <a:cubicBezTo>
                  <a:pt x="376290" y="626592"/>
                  <a:pt x="367215" y="588259"/>
                  <a:pt x="406400" y="533400"/>
                </a:cubicBezTo>
                <a:cubicBezTo>
                  <a:pt x="416839" y="518785"/>
                  <a:pt x="431800" y="508000"/>
                  <a:pt x="444500" y="495300"/>
                </a:cubicBezTo>
                <a:cubicBezTo>
                  <a:pt x="467785" y="425446"/>
                  <a:pt x="443209" y="488034"/>
                  <a:pt x="482600" y="419100"/>
                </a:cubicBezTo>
                <a:cubicBezTo>
                  <a:pt x="491993" y="402662"/>
                  <a:pt x="496996" y="383706"/>
                  <a:pt x="508000" y="368300"/>
                </a:cubicBezTo>
                <a:cubicBezTo>
                  <a:pt x="518439" y="353685"/>
                  <a:pt x="535073" y="344377"/>
                  <a:pt x="546100" y="330200"/>
                </a:cubicBezTo>
                <a:cubicBezTo>
                  <a:pt x="564842" y="306103"/>
                  <a:pt x="579967" y="279400"/>
                  <a:pt x="596900" y="254000"/>
                </a:cubicBezTo>
                <a:cubicBezTo>
                  <a:pt x="605367" y="241300"/>
                  <a:pt x="617473" y="230380"/>
                  <a:pt x="622300" y="215900"/>
                </a:cubicBezTo>
                <a:cubicBezTo>
                  <a:pt x="652750" y="124549"/>
                  <a:pt x="615806" y="238628"/>
                  <a:pt x="647700" y="127000"/>
                </a:cubicBezTo>
                <a:cubicBezTo>
                  <a:pt x="651378" y="114128"/>
                  <a:pt x="652037" y="99353"/>
                  <a:pt x="660400" y="88900"/>
                </a:cubicBezTo>
                <a:cubicBezTo>
                  <a:pt x="669935" y="76981"/>
                  <a:pt x="685800" y="71967"/>
                  <a:pt x="698500" y="63500"/>
                </a:cubicBezTo>
                <a:cubicBezTo>
                  <a:pt x="706967" y="50800"/>
                  <a:pt x="710957" y="33490"/>
                  <a:pt x="723900" y="25400"/>
                </a:cubicBezTo>
                <a:cubicBezTo>
                  <a:pt x="746604" y="11210"/>
                  <a:pt x="800100" y="0"/>
                  <a:pt x="800100" y="0"/>
                </a:cubicBezTo>
                <a:cubicBezTo>
                  <a:pt x="918633" y="4233"/>
                  <a:pt x="1038204" y="-3506"/>
                  <a:pt x="1155700" y="12700"/>
                </a:cubicBezTo>
                <a:cubicBezTo>
                  <a:pt x="1168961" y="14529"/>
                  <a:pt x="1158934" y="41334"/>
                  <a:pt x="1168400" y="50800"/>
                </a:cubicBezTo>
                <a:cubicBezTo>
                  <a:pt x="1177866" y="60266"/>
                  <a:pt x="1193800" y="59267"/>
                  <a:pt x="1206500" y="63500"/>
                </a:cubicBezTo>
                <a:cubicBezTo>
                  <a:pt x="1216829" y="94488"/>
                  <a:pt x="1219981" y="115081"/>
                  <a:pt x="1244600" y="139700"/>
                </a:cubicBezTo>
                <a:cubicBezTo>
                  <a:pt x="1255393" y="150493"/>
                  <a:pt x="1270000" y="156633"/>
                  <a:pt x="1282700" y="165100"/>
                </a:cubicBezTo>
                <a:lnTo>
                  <a:pt x="1333500" y="241300"/>
                </a:lnTo>
                <a:lnTo>
                  <a:pt x="1358900" y="279400"/>
                </a:lnTo>
                <a:cubicBezTo>
                  <a:pt x="1365248" y="317488"/>
                  <a:pt x="1374638" y="398257"/>
                  <a:pt x="1397000" y="431800"/>
                </a:cubicBezTo>
                <a:cubicBezTo>
                  <a:pt x="1405467" y="444500"/>
                  <a:pt x="1411607" y="459107"/>
                  <a:pt x="1422400" y="469900"/>
                </a:cubicBezTo>
                <a:cubicBezTo>
                  <a:pt x="1447019" y="494519"/>
                  <a:pt x="1467612" y="497671"/>
                  <a:pt x="1498600" y="508000"/>
                </a:cubicBezTo>
                <a:cubicBezTo>
                  <a:pt x="1570825" y="580225"/>
                  <a:pt x="1501282" y="522041"/>
                  <a:pt x="1574800" y="558800"/>
                </a:cubicBezTo>
                <a:cubicBezTo>
                  <a:pt x="1588452" y="565626"/>
                  <a:pt x="1598952" y="578001"/>
                  <a:pt x="1612900" y="584200"/>
                </a:cubicBezTo>
                <a:cubicBezTo>
                  <a:pt x="1637366" y="595074"/>
                  <a:pt x="1666823" y="594748"/>
                  <a:pt x="1689100" y="609600"/>
                </a:cubicBezTo>
                <a:lnTo>
                  <a:pt x="1765300" y="660400"/>
                </a:lnTo>
                <a:cubicBezTo>
                  <a:pt x="1773767" y="673100"/>
                  <a:pt x="1779213" y="688449"/>
                  <a:pt x="1790700" y="698500"/>
                </a:cubicBezTo>
                <a:cubicBezTo>
                  <a:pt x="1813674" y="718602"/>
                  <a:pt x="1866900" y="749300"/>
                  <a:pt x="1866900" y="749300"/>
                </a:cubicBezTo>
                <a:cubicBezTo>
                  <a:pt x="1913832" y="819698"/>
                  <a:pt x="1865448" y="764016"/>
                  <a:pt x="1930400" y="800100"/>
                </a:cubicBezTo>
                <a:cubicBezTo>
                  <a:pt x="1957085" y="814925"/>
                  <a:pt x="1977640" y="841247"/>
                  <a:pt x="2006600" y="850900"/>
                </a:cubicBezTo>
                <a:cubicBezTo>
                  <a:pt x="2032000" y="859367"/>
                  <a:pt x="2060523" y="861448"/>
                  <a:pt x="2082800" y="876300"/>
                </a:cubicBezTo>
                <a:cubicBezTo>
                  <a:pt x="2095500" y="884767"/>
                  <a:pt x="2109174" y="891929"/>
                  <a:pt x="2120900" y="901700"/>
                </a:cubicBezTo>
                <a:cubicBezTo>
                  <a:pt x="2140468" y="918007"/>
                  <a:pt x="2168977" y="957530"/>
                  <a:pt x="2197100" y="965200"/>
                </a:cubicBezTo>
                <a:cubicBezTo>
                  <a:pt x="2230028" y="974180"/>
                  <a:pt x="2265034" y="972289"/>
                  <a:pt x="2298700" y="977900"/>
                </a:cubicBezTo>
                <a:cubicBezTo>
                  <a:pt x="2315917" y="980769"/>
                  <a:pt x="2332782" y="985584"/>
                  <a:pt x="2349500" y="990600"/>
                </a:cubicBezTo>
                <a:lnTo>
                  <a:pt x="2463800" y="1028700"/>
                </a:lnTo>
                <a:cubicBezTo>
                  <a:pt x="2476500" y="1032933"/>
                  <a:pt x="2488648" y="1039507"/>
                  <a:pt x="2501900" y="1041400"/>
                </a:cubicBezTo>
                <a:cubicBezTo>
                  <a:pt x="2645441" y="1061906"/>
                  <a:pt x="2560954" y="1051804"/>
                  <a:pt x="2755900" y="1066800"/>
                </a:cubicBezTo>
                <a:cubicBezTo>
                  <a:pt x="2772833" y="1071033"/>
                  <a:pt x="2789584" y="1076077"/>
                  <a:pt x="2806700" y="1079500"/>
                </a:cubicBezTo>
                <a:cubicBezTo>
                  <a:pt x="2850753" y="1088311"/>
                  <a:pt x="2929103" y="1098800"/>
                  <a:pt x="2971800" y="1104900"/>
                </a:cubicBezTo>
                <a:cubicBezTo>
                  <a:pt x="3080808" y="1141236"/>
                  <a:pt x="2907290" y="1085598"/>
                  <a:pt x="3086100" y="1130300"/>
                </a:cubicBezTo>
                <a:cubicBezTo>
                  <a:pt x="3112075" y="1136794"/>
                  <a:pt x="3136325" y="1149206"/>
                  <a:pt x="3162300" y="1155700"/>
                </a:cubicBezTo>
                <a:cubicBezTo>
                  <a:pt x="3226087" y="1171647"/>
                  <a:pt x="3196541" y="1162880"/>
                  <a:pt x="3251200" y="1181100"/>
                </a:cubicBezTo>
                <a:cubicBezTo>
                  <a:pt x="3352800" y="1176867"/>
                  <a:pt x="3454590" y="1175912"/>
                  <a:pt x="3556000" y="1168400"/>
                </a:cubicBezTo>
                <a:cubicBezTo>
                  <a:pt x="3569350" y="1167411"/>
                  <a:pt x="3584634" y="1165166"/>
                  <a:pt x="3594100" y="1155700"/>
                </a:cubicBezTo>
                <a:cubicBezTo>
                  <a:pt x="3603566" y="1146234"/>
                  <a:pt x="3598230" y="1127884"/>
                  <a:pt x="3606800" y="1117600"/>
                </a:cubicBezTo>
                <a:cubicBezTo>
                  <a:pt x="3620351" y="1101339"/>
                  <a:pt x="3640667" y="1092200"/>
                  <a:pt x="3657600" y="1079500"/>
                </a:cubicBezTo>
                <a:cubicBezTo>
                  <a:pt x="3661833" y="1041400"/>
                  <a:pt x="3661003" y="1002390"/>
                  <a:pt x="3670300" y="965200"/>
                </a:cubicBezTo>
                <a:cubicBezTo>
                  <a:pt x="3674002" y="950392"/>
                  <a:pt x="3690341" y="941392"/>
                  <a:pt x="3695700" y="927100"/>
                </a:cubicBezTo>
                <a:cubicBezTo>
                  <a:pt x="3729702" y="836427"/>
                  <a:pt x="3677493" y="884205"/>
                  <a:pt x="3746500" y="838200"/>
                </a:cubicBezTo>
                <a:cubicBezTo>
                  <a:pt x="3750733" y="825500"/>
                  <a:pt x="3750837" y="810553"/>
                  <a:pt x="3759200" y="800100"/>
                </a:cubicBezTo>
                <a:cubicBezTo>
                  <a:pt x="3768735" y="788181"/>
                  <a:pt x="3785574" y="784471"/>
                  <a:pt x="3797300" y="774700"/>
                </a:cubicBezTo>
                <a:cubicBezTo>
                  <a:pt x="3811098" y="763202"/>
                  <a:pt x="3824373" y="750777"/>
                  <a:pt x="3835400" y="736600"/>
                </a:cubicBezTo>
                <a:cubicBezTo>
                  <a:pt x="3854142" y="712503"/>
                  <a:pt x="3869267" y="685800"/>
                  <a:pt x="3886200" y="660400"/>
                </a:cubicBezTo>
                <a:cubicBezTo>
                  <a:pt x="3894667" y="647700"/>
                  <a:pt x="3900807" y="633093"/>
                  <a:pt x="3911600" y="622300"/>
                </a:cubicBezTo>
                <a:lnTo>
                  <a:pt x="3949700" y="584200"/>
                </a:lnTo>
                <a:cubicBezTo>
                  <a:pt x="3953933" y="571500"/>
                  <a:pt x="3954037" y="556553"/>
                  <a:pt x="3962400" y="546100"/>
                </a:cubicBezTo>
                <a:cubicBezTo>
                  <a:pt x="4017433" y="477308"/>
                  <a:pt x="3987800" y="568325"/>
                  <a:pt x="4025900" y="482600"/>
                </a:cubicBezTo>
                <a:cubicBezTo>
                  <a:pt x="4052743" y="422204"/>
                  <a:pt x="4038378" y="411413"/>
                  <a:pt x="4076700" y="368300"/>
                </a:cubicBezTo>
                <a:cubicBezTo>
                  <a:pt x="4100565" y="341452"/>
                  <a:pt x="4118822" y="303459"/>
                  <a:pt x="4152900" y="292100"/>
                </a:cubicBezTo>
                <a:lnTo>
                  <a:pt x="4229100" y="266700"/>
                </a:lnTo>
                <a:cubicBezTo>
                  <a:pt x="4254500" y="270933"/>
                  <a:pt x="4281769" y="268942"/>
                  <a:pt x="4305300" y="279400"/>
                </a:cubicBezTo>
                <a:cubicBezTo>
                  <a:pt x="4321713" y="286694"/>
                  <a:pt x="4329763" y="305811"/>
                  <a:pt x="4343400" y="317500"/>
                </a:cubicBezTo>
                <a:cubicBezTo>
                  <a:pt x="4359471" y="331275"/>
                  <a:pt x="4375268" y="346134"/>
                  <a:pt x="4394200" y="355600"/>
                </a:cubicBezTo>
                <a:cubicBezTo>
                  <a:pt x="4425120" y="371060"/>
                  <a:pt x="4484740" y="384585"/>
                  <a:pt x="4521200" y="393700"/>
                </a:cubicBezTo>
                <a:cubicBezTo>
                  <a:pt x="4533900" y="406400"/>
                  <a:pt x="4548273" y="417623"/>
                  <a:pt x="4559300" y="431800"/>
                </a:cubicBezTo>
                <a:cubicBezTo>
                  <a:pt x="4578042" y="455897"/>
                  <a:pt x="4588514" y="486414"/>
                  <a:pt x="4610100" y="508000"/>
                </a:cubicBezTo>
                <a:cubicBezTo>
                  <a:pt x="4622800" y="520700"/>
                  <a:pt x="4636702" y="532302"/>
                  <a:pt x="4648200" y="546100"/>
                </a:cubicBezTo>
                <a:cubicBezTo>
                  <a:pt x="4736607" y="652188"/>
                  <a:pt x="4600390" y="510990"/>
                  <a:pt x="4711700" y="622300"/>
                </a:cubicBezTo>
                <a:cubicBezTo>
                  <a:pt x="4720167" y="660400"/>
                  <a:pt x="4724758" y="699573"/>
                  <a:pt x="4737100" y="736600"/>
                </a:cubicBezTo>
                <a:cubicBezTo>
                  <a:pt x="4741927" y="751080"/>
                  <a:pt x="4757141" y="760408"/>
                  <a:pt x="4762500" y="774700"/>
                </a:cubicBezTo>
                <a:cubicBezTo>
                  <a:pt x="4770079" y="794911"/>
                  <a:pt x="4770517" y="817128"/>
                  <a:pt x="4775200" y="838200"/>
                </a:cubicBezTo>
                <a:cubicBezTo>
                  <a:pt x="4778986" y="855239"/>
                  <a:pt x="4783105" y="872217"/>
                  <a:pt x="4787900" y="889000"/>
                </a:cubicBezTo>
                <a:cubicBezTo>
                  <a:pt x="4791578" y="901872"/>
                  <a:pt x="4792237" y="916647"/>
                  <a:pt x="4800600" y="927100"/>
                </a:cubicBezTo>
                <a:cubicBezTo>
                  <a:pt x="4810135" y="939019"/>
                  <a:pt x="4826000" y="944033"/>
                  <a:pt x="4838700" y="952500"/>
                </a:cubicBezTo>
                <a:cubicBezTo>
                  <a:pt x="4842933" y="965200"/>
                  <a:pt x="4841934" y="981134"/>
                  <a:pt x="4851400" y="990600"/>
                </a:cubicBezTo>
                <a:cubicBezTo>
                  <a:pt x="4906327" y="1045527"/>
                  <a:pt x="4925408" y="1040962"/>
                  <a:pt x="4991100" y="1054100"/>
                </a:cubicBezTo>
                <a:cubicBezTo>
                  <a:pt x="5003800" y="1066800"/>
                  <a:pt x="5013500" y="1083478"/>
                  <a:pt x="5029200" y="1092200"/>
                </a:cubicBezTo>
                <a:cubicBezTo>
                  <a:pt x="5052605" y="1105203"/>
                  <a:pt x="5105400" y="1117600"/>
                  <a:pt x="5105400" y="1117600"/>
                </a:cubicBezTo>
                <a:cubicBezTo>
                  <a:pt x="5118100" y="1130300"/>
                  <a:pt x="5129702" y="1144202"/>
                  <a:pt x="5143500" y="1155700"/>
                </a:cubicBezTo>
                <a:cubicBezTo>
                  <a:pt x="5155226" y="1165471"/>
                  <a:pt x="5167948" y="1174274"/>
                  <a:pt x="5181600" y="1181100"/>
                </a:cubicBezTo>
                <a:cubicBezTo>
                  <a:pt x="5207635" y="1194117"/>
                  <a:pt x="5259048" y="1201670"/>
                  <a:pt x="5283200" y="1206500"/>
                </a:cubicBezTo>
                <a:cubicBezTo>
                  <a:pt x="5392389" y="1279293"/>
                  <a:pt x="5254240" y="1192020"/>
                  <a:pt x="5359400" y="1244600"/>
                </a:cubicBezTo>
                <a:cubicBezTo>
                  <a:pt x="5373052" y="1251426"/>
                  <a:pt x="5383552" y="1263801"/>
                  <a:pt x="5397500" y="1270000"/>
                </a:cubicBezTo>
                <a:cubicBezTo>
                  <a:pt x="5421966" y="1280874"/>
                  <a:pt x="5448300" y="1286933"/>
                  <a:pt x="5473700" y="1295400"/>
                </a:cubicBezTo>
                <a:cubicBezTo>
                  <a:pt x="5486400" y="1299633"/>
                  <a:pt x="5498479" y="1306768"/>
                  <a:pt x="5511800" y="1308100"/>
                </a:cubicBezTo>
                <a:lnTo>
                  <a:pt x="5638800" y="1320800"/>
                </a:lnTo>
                <a:cubicBezTo>
                  <a:pt x="5672667" y="1329267"/>
                  <a:pt x="5724788" y="1314976"/>
                  <a:pt x="5740400" y="1346200"/>
                </a:cubicBezTo>
                <a:cubicBezTo>
                  <a:pt x="5767693" y="1400786"/>
                  <a:pt x="5746868" y="1397000"/>
                  <a:pt x="5778500" y="13970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E1DC88-1399-4DD4-BB13-4FE4DBB1DDCC}"/>
              </a:ext>
            </a:extLst>
          </p:cNvPr>
          <p:cNvGrpSpPr/>
          <p:nvPr/>
        </p:nvGrpSpPr>
        <p:grpSpPr>
          <a:xfrm>
            <a:off x="7244981" y="410851"/>
            <a:ext cx="2445119" cy="1477328"/>
            <a:chOff x="8616581" y="876300"/>
            <a:chExt cx="2445119" cy="14773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3D69CC-94C5-4D7A-9C2E-B5ED7B0E2634}"/>
                </a:ext>
              </a:extLst>
            </p:cNvPr>
            <p:cNvSpPr txBox="1"/>
            <p:nvPr/>
          </p:nvSpPr>
          <p:spPr>
            <a:xfrm>
              <a:off x="8616581" y="876300"/>
              <a:ext cx="2445119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Legend</a:t>
              </a:r>
              <a:r>
                <a:rPr lang="en-US" u="sng" dirty="0"/>
                <a:t>:</a:t>
              </a:r>
            </a:p>
            <a:p>
              <a:r>
                <a:rPr lang="en-US" dirty="0"/>
                <a:t>Nitrogen</a:t>
              </a:r>
            </a:p>
            <a:p>
              <a:r>
                <a:rPr lang="en-US" dirty="0"/>
                <a:t>Phosphorus</a:t>
              </a:r>
            </a:p>
            <a:p>
              <a:r>
                <a:rPr lang="en-US" dirty="0"/>
                <a:t>Chlorophyll-a</a:t>
              </a:r>
            </a:p>
            <a:p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D5E7D6-14EA-477B-8975-0255206B12D3}"/>
                </a:ext>
              </a:extLst>
            </p:cNvPr>
            <p:cNvCxnSpPr/>
            <p:nvPr/>
          </p:nvCxnSpPr>
          <p:spPr>
            <a:xfrm>
              <a:off x="10229482" y="1321832"/>
              <a:ext cx="5644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515E8A-860E-4712-8D89-4A3757D417A3}"/>
                </a:ext>
              </a:extLst>
            </p:cNvPr>
            <p:cNvCxnSpPr/>
            <p:nvPr/>
          </p:nvCxnSpPr>
          <p:spPr>
            <a:xfrm>
              <a:off x="10226639" y="1601232"/>
              <a:ext cx="5644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866F57-C203-4E05-9AB2-157675076861}"/>
                </a:ext>
              </a:extLst>
            </p:cNvPr>
            <p:cNvCxnSpPr/>
            <p:nvPr/>
          </p:nvCxnSpPr>
          <p:spPr>
            <a:xfrm>
              <a:off x="10229482" y="1956832"/>
              <a:ext cx="56448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66F1126-2377-4100-A51E-30D39FC6F1F7}"/>
              </a:ext>
            </a:extLst>
          </p:cNvPr>
          <p:cNvSpPr/>
          <p:nvPr/>
        </p:nvSpPr>
        <p:spPr>
          <a:xfrm>
            <a:off x="2413000" y="2817382"/>
            <a:ext cx="5727700" cy="1221218"/>
          </a:xfrm>
          <a:custGeom>
            <a:avLst/>
            <a:gdLst>
              <a:gd name="connsiteX0" fmla="*/ 0 w 5727700"/>
              <a:gd name="connsiteY0" fmla="*/ 1221218 h 1221218"/>
              <a:gd name="connsiteX1" fmla="*/ 368300 w 5727700"/>
              <a:gd name="connsiteY1" fmla="*/ 1208518 h 1221218"/>
              <a:gd name="connsiteX2" fmla="*/ 406400 w 5727700"/>
              <a:gd name="connsiteY2" fmla="*/ 1195818 h 1221218"/>
              <a:gd name="connsiteX3" fmla="*/ 495300 w 5727700"/>
              <a:gd name="connsiteY3" fmla="*/ 1170418 h 1221218"/>
              <a:gd name="connsiteX4" fmla="*/ 571500 w 5727700"/>
              <a:gd name="connsiteY4" fmla="*/ 1106918 h 1221218"/>
              <a:gd name="connsiteX5" fmla="*/ 635000 w 5727700"/>
              <a:gd name="connsiteY5" fmla="*/ 1030718 h 1221218"/>
              <a:gd name="connsiteX6" fmla="*/ 673100 w 5727700"/>
              <a:gd name="connsiteY6" fmla="*/ 992618 h 1221218"/>
              <a:gd name="connsiteX7" fmla="*/ 698500 w 5727700"/>
              <a:gd name="connsiteY7" fmla="*/ 916418 h 1221218"/>
              <a:gd name="connsiteX8" fmla="*/ 736600 w 5727700"/>
              <a:gd name="connsiteY8" fmla="*/ 878318 h 1221218"/>
              <a:gd name="connsiteX9" fmla="*/ 762000 w 5727700"/>
              <a:gd name="connsiteY9" fmla="*/ 840218 h 1221218"/>
              <a:gd name="connsiteX10" fmla="*/ 838200 w 5727700"/>
              <a:gd name="connsiteY10" fmla="*/ 764018 h 1221218"/>
              <a:gd name="connsiteX11" fmla="*/ 863600 w 5727700"/>
              <a:gd name="connsiteY11" fmla="*/ 725918 h 1221218"/>
              <a:gd name="connsiteX12" fmla="*/ 939800 w 5727700"/>
              <a:gd name="connsiteY12" fmla="*/ 675118 h 1221218"/>
              <a:gd name="connsiteX13" fmla="*/ 977900 w 5727700"/>
              <a:gd name="connsiteY13" fmla="*/ 649718 h 1221218"/>
              <a:gd name="connsiteX14" fmla="*/ 1016000 w 5727700"/>
              <a:gd name="connsiteY14" fmla="*/ 611618 h 1221218"/>
              <a:gd name="connsiteX15" fmla="*/ 1054100 w 5727700"/>
              <a:gd name="connsiteY15" fmla="*/ 598918 h 1221218"/>
              <a:gd name="connsiteX16" fmla="*/ 1092200 w 5727700"/>
              <a:gd name="connsiteY16" fmla="*/ 573518 h 1221218"/>
              <a:gd name="connsiteX17" fmla="*/ 1168400 w 5727700"/>
              <a:gd name="connsiteY17" fmla="*/ 535418 h 1221218"/>
              <a:gd name="connsiteX18" fmla="*/ 1257300 w 5727700"/>
              <a:gd name="connsiteY18" fmla="*/ 446518 h 1221218"/>
              <a:gd name="connsiteX19" fmla="*/ 1295400 w 5727700"/>
              <a:gd name="connsiteY19" fmla="*/ 395718 h 1221218"/>
              <a:gd name="connsiteX20" fmla="*/ 1346200 w 5727700"/>
              <a:gd name="connsiteY20" fmla="*/ 319518 h 1221218"/>
              <a:gd name="connsiteX21" fmla="*/ 1384300 w 5727700"/>
              <a:gd name="connsiteY21" fmla="*/ 281418 h 1221218"/>
              <a:gd name="connsiteX22" fmla="*/ 1409700 w 5727700"/>
              <a:gd name="connsiteY22" fmla="*/ 243318 h 1221218"/>
              <a:gd name="connsiteX23" fmla="*/ 1485900 w 5727700"/>
              <a:gd name="connsiteY23" fmla="*/ 192518 h 1221218"/>
              <a:gd name="connsiteX24" fmla="*/ 1511300 w 5727700"/>
              <a:gd name="connsiteY24" fmla="*/ 154418 h 1221218"/>
              <a:gd name="connsiteX25" fmla="*/ 1524000 w 5727700"/>
              <a:gd name="connsiteY25" fmla="*/ 116318 h 1221218"/>
              <a:gd name="connsiteX26" fmla="*/ 1562100 w 5727700"/>
              <a:gd name="connsiteY26" fmla="*/ 90918 h 1221218"/>
              <a:gd name="connsiteX27" fmla="*/ 1587500 w 5727700"/>
              <a:gd name="connsiteY27" fmla="*/ 52818 h 1221218"/>
              <a:gd name="connsiteX28" fmla="*/ 1663700 w 5727700"/>
              <a:gd name="connsiteY28" fmla="*/ 14718 h 1221218"/>
              <a:gd name="connsiteX29" fmla="*/ 1714500 w 5727700"/>
              <a:gd name="connsiteY29" fmla="*/ 2018 h 1221218"/>
              <a:gd name="connsiteX30" fmla="*/ 2171700 w 5727700"/>
              <a:gd name="connsiteY30" fmla="*/ 14718 h 1221218"/>
              <a:gd name="connsiteX31" fmla="*/ 2222500 w 5727700"/>
              <a:gd name="connsiteY31" fmla="*/ 90918 h 1221218"/>
              <a:gd name="connsiteX32" fmla="*/ 2298700 w 5727700"/>
              <a:gd name="connsiteY32" fmla="*/ 205218 h 1221218"/>
              <a:gd name="connsiteX33" fmla="*/ 2324100 w 5727700"/>
              <a:gd name="connsiteY33" fmla="*/ 243318 h 1221218"/>
              <a:gd name="connsiteX34" fmla="*/ 2400300 w 5727700"/>
              <a:gd name="connsiteY34" fmla="*/ 306818 h 1221218"/>
              <a:gd name="connsiteX35" fmla="*/ 2451100 w 5727700"/>
              <a:gd name="connsiteY35" fmla="*/ 370318 h 1221218"/>
              <a:gd name="connsiteX36" fmla="*/ 2476500 w 5727700"/>
              <a:gd name="connsiteY36" fmla="*/ 446518 h 1221218"/>
              <a:gd name="connsiteX37" fmla="*/ 2552700 w 5727700"/>
              <a:gd name="connsiteY37" fmla="*/ 560818 h 1221218"/>
              <a:gd name="connsiteX38" fmla="*/ 2578100 w 5727700"/>
              <a:gd name="connsiteY38" fmla="*/ 598918 h 1221218"/>
              <a:gd name="connsiteX39" fmla="*/ 2590800 w 5727700"/>
              <a:gd name="connsiteY39" fmla="*/ 637018 h 1221218"/>
              <a:gd name="connsiteX40" fmla="*/ 2628900 w 5727700"/>
              <a:gd name="connsiteY40" fmla="*/ 675118 h 1221218"/>
              <a:gd name="connsiteX41" fmla="*/ 2692400 w 5727700"/>
              <a:gd name="connsiteY41" fmla="*/ 789418 h 1221218"/>
              <a:gd name="connsiteX42" fmla="*/ 2717800 w 5727700"/>
              <a:gd name="connsiteY42" fmla="*/ 827518 h 1221218"/>
              <a:gd name="connsiteX43" fmla="*/ 2794000 w 5727700"/>
              <a:gd name="connsiteY43" fmla="*/ 852918 h 1221218"/>
              <a:gd name="connsiteX44" fmla="*/ 2908300 w 5727700"/>
              <a:gd name="connsiteY44" fmla="*/ 891018 h 1221218"/>
              <a:gd name="connsiteX45" fmla="*/ 3022600 w 5727700"/>
              <a:gd name="connsiteY45" fmla="*/ 929118 h 1221218"/>
              <a:gd name="connsiteX46" fmla="*/ 3060700 w 5727700"/>
              <a:gd name="connsiteY46" fmla="*/ 941818 h 1221218"/>
              <a:gd name="connsiteX47" fmla="*/ 3098800 w 5727700"/>
              <a:gd name="connsiteY47" fmla="*/ 954518 h 1221218"/>
              <a:gd name="connsiteX48" fmla="*/ 3149600 w 5727700"/>
              <a:gd name="connsiteY48" fmla="*/ 967218 h 1221218"/>
              <a:gd name="connsiteX49" fmla="*/ 3213100 w 5727700"/>
              <a:gd name="connsiteY49" fmla="*/ 979918 h 1221218"/>
              <a:gd name="connsiteX50" fmla="*/ 3390900 w 5727700"/>
              <a:gd name="connsiteY50" fmla="*/ 1018018 h 1221218"/>
              <a:gd name="connsiteX51" fmla="*/ 3632200 w 5727700"/>
              <a:gd name="connsiteY51" fmla="*/ 1005318 h 1221218"/>
              <a:gd name="connsiteX52" fmla="*/ 3670300 w 5727700"/>
              <a:gd name="connsiteY52" fmla="*/ 929118 h 1221218"/>
              <a:gd name="connsiteX53" fmla="*/ 3721100 w 5727700"/>
              <a:gd name="connsiteY53" fmla="*/ 852918 h 1221218"/>
              <a:gd name="connsiteX54" fmla="*/ 3733800 w 5727700"/>
              <a:gd name="connsiteY54" fmla="*/ 814818 h 1221218"/>
              <a:gd name="connsiteX55" fmla="*/ 3797300 w 5727700"/>
              <a:gd name="connsiteY55" fmla="*/ 751318 h 1221218"/>
              <a:gd name="connsiteX56" fmla="*/ 3873500 w 5727700"/>
              <a:gd name="connsiteY56" fmla="*/ 725918 h 1221218"/>
              <a:gd name="connsiteX57" fmla="*/ 3949700 w 5727700"/>
              <a:gd name="connsiteY57" fmla="*/ 675118 h 1221218"/>
              <a:gd name="connsiteX58" fmla="*/ 4025900 w 5727700"/>
              <a:gd name="connsiteY58" fmla="*/ 649718 h 1221218"/>
              <a:gd name="connsiteX59" fmla="*/ 4064000 w 5727700"/>
              <a:gd name="connsiteY59" fmla="*/ 624318 h 1221218"/>
              <a:gd name="connsiteX60" fmla="*/ 4140200 w 5727700"/>
              <a:gd name="connsiteY60" fmla="*/ 598918 h 1221218"/>
              <a:gd name="connsiteX61" fmla="*/ 4178300 w 5727700"/>
              <a:gd name="connsiteY61" fmla="*/ 586218 h 1221218"/>
              <a:gd name="connsiteX62" fmla="*/ 4254500 w 5727700"/>
              <a:gd name="connsiteY62" fmla="*/ 522718 h 1221218"/>
              <a:gd name="connsiteX63" fmla="*/ 4305300 w 5727700"/>
              <a:gd name="connsiteY63" fmla="*/ 510018 h 1221218"/>
              <a:gd name="connsiteX64" fmla="*/ 4864100 w 5727700"/>
              <a:gd name="connsiteY64" fmla="*/ 522718 h 1221218"/>
              <a:gd name="connsiteX65" fmla="*/ 4953000 w 5727700"/>
              <a:gd name="connsiteY65" fmla="*/ 624318 h 1221218"/>
              <a:gd name="connsiteX66" fmla="*/ 5016500 w 5727700"/>
              <a:gd name="connsiteY66" fmla="*/ 713218 h 1221218"/>
              <a:gd name="connsiteX67" fmla="*/ 5054600 w 5727700"/>
              <a:gd name="connsiteY67" fmla="*/ 751318 h 1221218"/>
              <a:gd name="connsiteX68" fmla="*/ 5080000 w 5727700"/>
              <a:gd name="connsiteY68" fmla="*/ 789418 h 1221218"/>
              <a:gd name="connsiteX69" fmla="*/ 5092700 w 5727700"/>
              <a:gd name="connsiteY69" fmla="*/ 827518 h 1221218"/>
              <a:gd name="connsiteX70" fmla="*/ 5130800 w 5727700"/>
              <a:gd name="connsiteY70" fmla="*/ 852918 h 1221218"/>
              <a:gd name="connsiteX71" fmla="*/ 5245100 w 5727700"/>
              <a:gd name="connsiteY71" fmla="*/ 891018 h 1221218"/>
              <a:gd name="connsiteX72" fmla="*/ 5283200 w 5727700"/>
              <a:gd name="connsiteY72" fmla="*/ 903718 h 1221218"/>
              <a:gd name="connsiteX73" fmla="*/ 5359400 w 5727700"/>
              <a:gd name="connsiteY73" fmla="*/ 954518 h 1221218"/>
              <a:gd name="connsiteX74" fmla="*/ 5499100 w 5727700"/>
              <a:gd name="connsiteY74" fmla="*/ 992618 h 1221218"/>
              <a:gd name="connsiteX75" fmla="*/ 5575300 w 5727700"/>
              <a:gd name="connsiteY75" fmla="*/ 1030718 h 1221218"/>
              <a:gd name="connsiteX76" fmla="*/ 5727700 w 5727700"/>
              <a:gd name="connsiteY76" fmla="*/ 1056118 h 122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727700" h="1221218">
                <a:moveTo>
                  <a:pt x="0" y="1221218"/>
                </a:moveTo>
                <a:cubicBezTo>
                  <a:pt x="122767" y="1216985"/>
                  <a:pt x="245700" y="1216181"/>
                  <a:pt x="368300" y="1208518"/>
                </a:cubicBezTo>
                <a:cubicBezTo>
                  <a:pt x="381661" y="1207683"/>
                  <a:pt x="393528" y="1199496"/>
                  <a:pt x="406400" y="1195818"/>
                </a:cubicBezTo>
                <a:cubicBezTo>
                  <a:pt x="518028" y="1163924"/>
                  <a:pt x="403949" y="1200868"/>
                  <a:pt x="495300" y="1170418"/>
                </a:cubicBezTo>
                <a:cubicBezTo>
                  <a:pt x="606610" y="1059108"/>
                  <a:pt x="465412" y="1195325"/>
                  <a:pt x="571500" y="1106918"/>
                </a:cubicBezTo>
                <a:cubicBezTo>
                  <a:pt x="632214" y="1056323"/>
                  <a:pt x="589591" y="1085209"/>
                  <a:pt x="635000" y="1030718"/>
                </a:cubicBezTo>
                <a:cubicBezTo>
                  <a:pt x="646498" y="1016920"/>
                  <a:pt x="660400" y="1005318"/>
                  <a:pt x="673100" y="992618"/>
                </a:cubicBezTo>
                <a:cubicBezTo>
                  <a:pt x="681567" y="967218"/>
                  <a:pt x="679568" y="935350"/>
                  <a:pt x="698500" y="916418"/>
                </a:cubicBezTo>
                <a:cubicBezTo>
                  <a:pt x="711200" y="903718"/>
                  <a:pt x="725102" y="892116"/>
                  <a:pt x="736600" y="878318"/>
                </a:cubicBezTo>
                <a:cubicBezTo>
                  <a:pt x="746371" y="866592"/>
                  <a:pt x="751859" y="851626"/>
                  <a:pt x="762000" y="840218"/>
                </a:cubicBezTo>
                <a:cubicBezTo>
                  <a:pt x="785865" y="813370"/>
                  <a:pt x="818275" y="793906"/>
                  <a:pt x="838200" y="764018"/>
                </a:cubicBezTo>
                <a:cubicBezTo>
                  <a:pt x="846667" y="751318"/>
                  <a:pt x="852113" y="735969"/>
                  <a:pt x="863600" y="725918"/>
                </a:cubicBezTo>
                <a:cubicBezTo>
                  <a:pt x="886574" y="705816"/>
                  <a:pt x="914400" y="692051"/>
                  <a:pt x="939800" y="675118"/>
                </a:cubicBezTo>
                <a:cubicBezTo>
                  <a:pt x="952500" y="666651"/>
                  <a:pt x="967107" y="660511"/>
                  <a:pt x="977900" y="649718"/>
                </a:cubicBezTo>
                <a:cubicBezTo>
                  <a:pt x="990600" y="637018"/>
                  <a:pt x="1001056" y="621581"/>
                  <a:pt x="1016000" y="611618"/>
                </a:cubicBezTo>
                <a:cubicBezTo>
                  <a:pt x="1027139" y="604192"/>
                  <a:pt x="1042126" y="604905"/>
                  <a:pt x="1054100" y="598918"/>
                </a:cubicBezTo>
                <a:cubicBezTo>
                  <a:pt x="1067752" y="592092"/>
                  <a:pt x="1078548" y="580344"/>
                  <a:pt x="1092200" y="573518"/>
                </a:cubicBezTo>
                <a:cubicBezTo>
                  <a:pt x="1197360" y="520938"/>
                  <a:pt x="1059211" y="608211"/>
                  <a:pt x="1168400" y="535418"/>
                </a:cubicBezTo>
                <a:cubicBezTo>
                  <a:pt x="1226626" y="448079"/>
                  <a:pt x="1190240" y="468871"/>
                  <a:pt x="1257300" y="446518"/>
                </a:cubicBezTo>
                <a:cubicBezTo>
                  <a:pt x="1270000" y="429585"/>
                  <a:pt x="1283262" y="413058"/>
                  <a:pt x="1295400" y="395718"/>
                </a:cubicBezTo>
                <a:cubicBezTo>
                  <a:pt x="1312906" y="370709"/>
                  <a:pt x="1324614" y="341104"/>
                  <a:pt x="1346200" y="319518"/>
                </a:cubicBezTo>
                <a:cubicBezTo>
                  <a:pt x="1358900" y="306818"/>
                  <a:pt x="1372802" y="295216"/>
                  <a:pt x="1384300" y="281418"/>
                </a:cubicBezTo>
                <a:cubicBezTo>
                  <a:pt x="1394071" y="269692"/>
                  <a:pt x="1398213" y="253369"/>
                  <a:pt x="1409700" y="243318"/>
                </a:cubicBezTo>
                <a:cubicBezTo>
                  <a:pt x="1432674" y="223216"/>
                  <a:pt x="1485900" y="192518"/>
                  <a:pt x="1485900" y="192518"/>
                </a:cubicBezTo>
                <a:cubicBezTo>
                  <a:pt x="1494367" y="179818"/>
                  <a:pt x="1504474" y="168070"/>
                  <a:pt x="1511300" y="154418"/>
                </a:cubicBezTo>
                <a:cubicBezTo>
                  <a:pt x="1517287" y="142444"/>
                  <a:pt x="1515637" y="126771"/>
                  <a:pt x="1524000" y="116318"/>
                </a:cubicBezTo>
                <a:cubicBezTo>
                  <a:pt x="1533535" y="104399"/>
                  <a:pt x="1549400" y="99385"/>
                  <a:pt x="1562100" y="90918"/>
                </a:cubicBezTo>
                <a:cubicBezTo>
                  <a:pt x="1570567" y="78218"/>
                  <a:pt x="1576707" y="63611"/>
                  <a:pt x="1587500" y="52818"/>
                </a:cubicBezTo>
                <a:cubicBezTo>
                  <a:pt x="1609764" y="30554"/>
                  <a:pt x="1634778" y="22981"/>
                  <a:pt x="1663700" y="14718"/>
                </a:cubicBezTo>
                <a:cubicBezTo>
                  <a:pt x="1680483" y="9923"/>
                  <a:pt x="1697567" y="6251"/>
                  <a:pt x="1714500" y="2018"/>
                </a:cubicBezTo>
                <a:cubicBezTo>
                  <a:pt x="1866900" y="6251"/>
                  <a:pt x="2021523" y="-11563"/>
                  <a:pt x="2171700" y="14718"/>
                </a:cubicBezTo>
                <a:cubicBezTo>
                  <a:pt x="2201770" y="19980"/>
                  <a:pt x="2205567" y="65518"/>
                  <a:pt x="2222500" y="90918"/>
                </a:cubicBezTo>
                <a:lnTo>
                  <a:pt x="2298700" y="205218"/>
                </a:lnTo>
                <a:cubicBezTo>
                  <a:pt x="2307167" y="217918"/>
                  <a:pt x="2313307" y="232525"/>
                  <a:pt x="2324100" y="243318"/>
                </a:cubicBezTo>
                <a:cubicBezTo>
                  <a:pt x="2372993" y="292211"/>
                  <a:pt x="2347256" y="271455"/>
                  <a:pt x="2400300" y="306818"/>
                </a:cubicBezTo>
                <a:cubicBezTo>
                  <a:pt x="2446617" y="445769"/>
                  <a:pt x="2369036" y="239015"/>
                  <a:pt x="2451100" y="370318"/>
                </a:cubicBezTo>
                <a:cubicBezTo>
                  <a:pt x="2465290" y="393022"/>
                  <a:pt x="2461648" y="424241"/>
                  <a:pt x="2476500" y="446518"/>
                </a:cubicBezTo>
                <a:lnTo>
                  <a:pt x="2552700" y="560818"/>
                </a:lnTo>
                <a:cubicBezTo>
                  <a:pt x="2561167" y="573518"/>
                  <a:pt x="2573273" y="584438"/>
                  <a:pt x="2578100" y="598918"/>
                </a:cubicBezTo>
                <a:cubicBezTo>
                  <a:pt x="2582333" y="611618"/>
                  <a:pt x="2583374" y="625879"/>
                  <a:pt x="2590800" y="637018"/>
                </a:cubicBezTo>
                <a:cubicBezTo>
                  <a:pt x="2600763" y="651962"/>
                  <a:pt x="2617873" y="660941"/>
                  <a:pt x="2628900" y="675118"/>
                </a:cubicBezTo>
                <a:cubicBezTo>
                  <a:pt x="2741021" y="819274"/>
                  <a:pt x="2646412" y="697441"/>
                  <a:pt x="2692400" y="789418"/>
                </a:cubicBezTo>
                <a:cubicBezTo>
                  <a:pt x="2699226" y="803070"/>
                  <a:pt x="2704857" y="819428"/>
                  <a:pt x="2717800" y="827518"/>
                </a:cubicBezTo>
                <a:cubicBezTo>
                  <a:pt x="2740504" y="841708"/>
                  <a:pt x="2768600" y="844451"/>
                  <a:pt x="2794000" y="852918"/>
                </a:cubicBezTo>
                <a:lnTo>
                  <a:pt x="2908300" y="891018"/>
                </a:lnTo>
                <a:lnTo>
                  <a:pt x="3022600" y="929118"/>
                </a:lnTo>
                <a:lnTo>
                  <a:pt x="3060700" y="941818"/>
                </a:lnTo>
                <a:cubicBezTo>
                  <a:pt x="3073400" y="946051"/>
                  <a:pt x="3085813" y="951271"/>
                  <a:pt x="3098800" y="954518"/>
                </a:cubicBezTo>
                <a:cubicBezTo>
                  <a:pt x="3115733" y="958751"/>
                  <a:pt x="3132561" y="963432"/>
                  <a:pt x="3149600" y="967218"/>
                </a:cubicBezTo>
                <a:cubicBezTo>
                  <a:pt x="3170672" y="971901"/>
                  <a:pt x="3192275" y="974238"/>
                  <a:pt x="3213100" y="979918"/>
                </a:cubicBezTo>
                <a:cubicBezTo>
                  <a:pt x="3366224" y="1021679"/>
                  <a:pt x="3205949" y="994899"/>
                  <a:pt x="3390900" y="1018018"/>
                </a:cubicBezTo>
                <a:cubicBezTo>
                  <a:pt x="3471333" y="1013785"/>
                  <a:pt x="3553078" y="1020389"/>
                  <a:pt x="3632200" y="1005318"/>
                </a:cubicBezTo>
                <a:cubicBezTo>
                  <a:pt x="3653217" y="1001315"/>
                  <a:pt x="3663130" y="942024"/>
                  <a:pt x="3670300" y="929118"/>
                </a:cubicBezTo>
                <a:cubicBezTo>
                  <a:pt x="3685125" y="902433"/>
                  <a:pt x="3711447" y="881878"/>
                  <a:pt x="3721100" y="852918"/>
                </a:cubicBezTo>
                <a:cubicBezTo>
                  <a:pt x="3725333" y="840218"/>
                  <a:pt x="3727813" y="826792"/>
                  <a:pt x="3733800" y="814818"/>
                </a:cubicBezTo>
                <a:cubicBezTo>
                  <a:pt x="3749524" y="783370"/>
                  <a:pt x="3764643" y="765832"/>
                  <a:pt x="3797300" y="751318"/>
                </a:cubicBezTo>
                <a:cubicBezTo>
                  <a:pt x="3821766" y="740444"/>
                  <a:pt x="3851223" y="740770"/>
                  <a:pt x="3873500" y="725918"/>
                </a:cubicBezTo>
                <a:cubicBezTo>
                  <a:pt x="3898900" y="708985"/>
                  <a:pt x="3920740" y="684771"/>
                  <a:pt x="3949700" y="675118"/>
                </a:cubicBezTo>
                <a:cubicBezTo>
                  <a:pt x="3975100" y="666651"/>
                  <a:pt x="4003623" y="664570"/>
                  <a:pt x="4025900" y="649718"/>
                </a:cubicBezTo>
                <a:cubicBezTo>
                  <a:pt x="4038600" y="641251"/>
                  <a:pt x="4050052" y="630517"/>
                  <a:pt x="4064000" y="624318"/>
                </a:cubicBezTo>
                <a:cubicBezTo>
                  <a:pt x="4088466" y="613444"/>
                  <a:pt x="4114800" y="607385"/>
                  <a:pt x="4140200" y="598918"/>
                </a:cubicBezTo>
                <a:lnTo>
                  <a:pt x="4178300" y="586218"/>
                </a:lnTo>
                <a:cubicBezTo>
                  <a:pt x="4201186" y="563332"/>
                  <a:pt x="4223558" y="535979"/>
                  <a:pt x="4254500" y="522718"/>
                </a:cubicBezTo>
                <a:cubicBezTo>
                  <a:pt x="4270543" y="515842"/>
                  <a:pt x="4288367" y="514251"/>
                  <a:pt x="4305300" y="510018"/>
                </a:cubicBezTo>
                <a:cubicBezTo>
                  <a:pt x="4491567" y="514251"/>
                  <a:pt x="4678164" y="510850"/>
                  <a:pt x="4864100" y="522718"/>
                </a:cubicBezTo>
                <a:cubicBezTo>
                  <a:pt x="4900946" y="525070"/>
                  <a:pt x="4947042" y="615381"/>
                  <a:pt x="4953000" y="624318"/>
                </a:cubicBezTo>
                <a:cubicBezTo>
                  <a:pt x="4973102" y="654471"/>
                  <a:pt x="4992871" y="685651"/>
                  <a:pt x="5016500" y="713218"/>
                </a:cubicBezTo>
                <a:cubicBezTo>
                  <a:pt x="5028189" y="726855"/>
                  <a:pt x="5043102" y="737520"/>
                  <a:pt x="5054600" y="751318"/>
                </a:cubicBezTo>
                <a:cubicBezTo>
                  <a:pt x="5064371" y="763044"/>
                  <a:pt x="5073174" y="775766"/>
                  <a:pt x="5080000" y="789418"/>
                </a:cubicBezTo>
                <a:cubicBezTo>
                  <a:pt x="5085987" y="801392"/>
                  <a:pt x="5084337" y="817065"/>
                  <a:pt x="5092700" y="827518"/>
                </a:cubicBezTo>
                <a:cubicBezTo>
                  <a:pt x="5102235" y="839437"/>
                  <a:pt x="5116852" y="846719"/>
                  <a:pt x="5130800" y="852918"/>
                </a:cubicBezTo>
                <a:lnTo>
                  <a:pt x="5245100" y="891018"/>
                </a:lnTo>
                <a:cubicBezTo>
                  <a:pt x="5257800" y="895251"/>
                  <a:pt x="5272061" y="896292"/>
                  <a:pt x="5283200" y="903718"/>
                </a:cubicBezTo>
                <a:cubicBezTo>
                  <a:pt x="5308600" y="920651"/>
                  <a:pt x="5329466" y="948531"/>
                  <a:pt x="5359400" y="954518"/>
                </a:cubicBezTo>
                <a:cubicBezTo>
                  <a:pt x="5393479" y="961334"/>
                  <a:pt x="5471478" y="974203"/>
                  <a:pt x="5499100" y="992618"/>
                </a:cubicBezTo>
                <a:cubicBezTo>
                  <a:pt x="5527356" y="1011455"/>
                  <a:pt x="5541123" y="1025460"/>
                  <a:pt x="5575300" y="1030718"/>
                </a:cubicBezTo>
                <a:cubicBezTo>
                  <a:pt x="5732940" y="1054970"/>
                  <a:pt x="5659526" y="1022031"/>
                  <a:pt x="5727700" y="1056118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883E6D-6795-43C9-B127-42C30984F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1225" y="1019174"/>
            <a:ext cx="5943600" cy="3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4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C90A36-0B74-4465-B081-B753853F2CA9}"/>
              </a:ext>
            </a:extLst>
          </p:cNvPr>
          <p:cNvGrpSpPr/>
          <p:nvPr/>
        </p:nvGrpSpPr>
        <p:grpSpPr>
          <a:xfrm>
            <a:off x="2122777" y="768348"/>
            <a:ext cx="5671213" cy="4756666"/>
            <a:chOff x="2446627" y="711198"/>
            <a:chExt cx="5671213" cy="475666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C68EC9-2549-4970-BE65-702D4780434F}"/>
                </a:ext>
              </a:extLst>
            </p:cNvPr>
            <p:cNvGrpSpPr/>
            <p:nvPr/>
          </p:nvGrpSpPr>
          <p:grpSpPr>
            <a:xfrm>
              <a:off x="2446627" y="711198"/>
              <a:ext cx="5671213" cy="4756666"/>
              <a:chOff x="2446627" y="711198"/>
              <a:chExt cx="5671213" cy="475666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35E550B-9108-46F4-8ADD-3AA26A537188}"/>
                  </a:ext>
                </a:extLst>
              </p:cNvPr>
              <p:cNvGrpSpPr/>
              <p:nvPr/>
            </p:nvGrpSpPr>
            <p:grpSpPr>
              <a:xfrm>
                <a:off x="2446627" y="711198"/>
                <a:ext cx="5671213" cy="4756666"/>
                <a:chOff x="2446627" y="711198"/>
                <a:chExt cx="5671213" cy="4756666"/>
              </a:xfrm>
              <a:solidFill>
                <a:schemeClr val="bg1"/>
              </a:solidFill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123B9284-E2DE-460A-B04D-EF85B6A02F50}"/>
                    </a:ext>
                  </a:extLst>
                </p:cNvPr>
                <p:cNvCxnSpPr/>
                <p:nvPr/>
              </p:nvCxnSpPr>
              <p:spPr>
                <a:xfrm>
                  <a:off x="2961640" y="1663700"/>
                  <a:ext cx="0" cy="33909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69CD9E03-0D22-4831-BDFB-423C0F8E2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61640" y="5054600"/>
                  <a:ext cx="515620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5D4DC95-BF08-4E0C-A721-DEB4A89A8C32}"/>
                    </a:ext>
                  </a:extLst>
                </p:cNvPr>
                <p:cNvSpPr txBox="1"/>
                <p:nvPr/>
              </p:nvSpPr>
              <p:spPr>
                <a:xfrm>
                  <a:off x="3488327" y="5098532"/>
                  <a:ext cx="3555994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Riverine -&gt; transitional -&gt; lacustrine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56687B-1AA5-4140-AFA7-CB419C6F3716}"/>
                    </a:ext>
                  </a:extLst>
                </p:cNvPr>
                <p:cNvSpPr txBox="1"/>
                <p:nvPr/>
              </p:nvSpPr>
              <p:spPr>
                <a:xfrm rot="16200000">
                  <a:off x="345293" y="2812532"/>
                  <a:ext cx="4571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Chlorophyll-a, nitrogen, and phosphorus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6404290-EF89-46C2-B0F9-FC8DC5E2B914}"/>
                    </a:ext>
                  </a:extLst>
                </p:cNvPr>
                <p:cNvGrpSpPr/>
                <p:nvPr/>
              </p:nvGrpSpPr>
              <p:grpSpPr>
                <a:xfrm>
                  <a:off x="5672721" y="1390136"/>
                  <a:ext cx="2445119" cy="1477328"/>
                  <a:chOff x="6730262" y="873563"/>
                  <a:chExt cx="2445119" cy="1477328"/>
                </a:xfrm>
                <a:grpFill/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92C0EF3-D6E6-456B-9EDA-65E2C7EF1C0B}"/>
                      </a:ext>
                    </a:extLst>
                  </p:cNvPr>
                  <p:cNvSpPr txBox="1"/>
                  <p:nvPr/>
                </p:nvSpPr>
                <p:spPr>
                  <a:xfrm>
                    <a:off x="6730262" y="873563"/>
                    <a:ext cx="2445119" cy="147732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u="sng" dirty="0"/>
                      <a:t>Legend</a:t>
                    </a:r>
                    <a:r>
                      <a:rPr lang="en-US" u="sng" dirty="0"/>
                      <a:t>:</a:t>
                    </a:r>
                  </a:p>
                  <a:p>
                    <a:r>
                      <a:rPr lang="en-US" dirty="0"/>
                      <a:t>NO</a:t>
                    </a:r>
                    <a:r>
                      <a:rPr lang="en-US" baseline="-25000" dirty="0"/>
                      <a:t>3</a:t>
                    </a:r>
                  </a:p>
                  <a:p>
                    <a:r>
                      <a:rPr lang="en-US" dirty="0"/>
                      <a:t>SRP &amp; NH</a:t>
                    </a:r>
                    <a:r>
                      <a:rPr lang="en-US" baseline="-25000" dirty="0"/>
                      <a:t>4</a:t>
                    </a:r>
                  </a:p>
                  <a:p>
                    <a:r>
                      <a:rPr lang="en-US" dirty="0"/>
                      <a:t>Chlorophyll-a</a:t>
                    </a:r>
                  </a:p>
                  <a:p>
                    <a:endParaRPr lang="en-US" dirty="0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3272E607-5A07-4448-8EC4-3E53F21BC5A1}"/>
                      </a:ext>
                    </a:extLst>
                  </p:cNvPr>
                  <p:cNvCxnSpPr/>
                  <p:nvPr/>
                </p:nvCxnSpPr>
                <p:spPr>
                  <a:xfrm>
                    <a:off x="8329562" y="1271032"/>
                    <a:ext cx="56448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E026F260-7658-48A7-B815-C6C77C615A65}"/>
                      </a:ext>
                    </a:extLst>
                  </p:cNvPr>
                  <p:cNvCxnSpPr/>
                  <p:nvPr/>
                </p:nvCxnSpPr>
                <p:spPr>
                  <a:xfrm>
                    <a:off x="8332102" y="1612227"/>
                    <a:ext cx="564485" cy="0"/>
                  </a:xfrm>
                  <a:prstGeom prst="line">
                    <a:avLst/>
                  </a:prstGeom>
                  <a:grpFill/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8637060D-9529-447E-AA9D-A7567D5440D8}"/>
                      </a:ext>
                    </a:extLst>
                  </p:cNvPr>
                  <p:cNvCxnSpPr/>
                  <p:nvPr/>
                </p:nvCxnSpPr>
                <p:spPr>
                  <a:xfrm>
                    <a:off x="8329562" y="1906032"/>
                    <a:ext cx="56448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591A9AD-2CEC-41DD-8765-69722E8D98FB}"/>
                  </a:ext>
                </a:extLst>
              </p:cNvPr>
              <p:cNvSpPr/>
              <p:nvPr/>
            </p:nvSpPr>
            <p:spPr>
              <a:xfrm>
                <a:off x="3230880" y="3190240"/>
                <a:ext cx="3556000" cy="1700620"/>
              </a:xfrm>
              <a:custGeom>
                <a:avLst/>
                <a:gdLst>
                  <a:gd name="connsiteX0" fmla="*/ 0 w 3556000"/>
                  <a:gd name="connsiteY0" fmla="*/ 1656080 h 1700620"/>
                  <a:gd name="connsiteX1" fmla="*/ 751840 w 3556000"/>
                  <a:gd name="connsiteY1" fmla="*/ 1564640 h 1700620"/>
                  <a:gd name="connsiteX2" fmla="*/ 1737360 w 3556000"/>
                  <a:gd name="connsiteY2" fmla="*/ 518160 h 1700620"/>
                  <a:gd name="connsiteX3" fmla="*/ 3556000 w 3556000"/>
                  <a:gd name="connsiteY3" fmla="*/ 0 h 170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0" h="1700620">
                    <a:moveTo>
                      <a:pt x="0" y="1656080"/>
                    </a:moveTo>
                    <a:cubicBezTo>
                      <a:pt x="231140" y="1705186"/>
                      <a:pt x="462280" y="1754293"/>
                      <a:pt x="751840" y="1564640"/>
                    </a:cubicBezTo>
                    <a:cubicBezTo>
                      <a:pt x="1041400" y="1374987"/>
                      <a:pt x="1270000" y="778933"/>
                      <a:pt x="1737360" y="518160"/>
                    </a:cubicBezTo>
                    <a:cubicBezTo>
                      <a:pt x="2204720" y="257387"/>
                      <a:pt x="2880360" y="128693"/>
                      <a:pt x="3556000" y="0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BFD8ADE-E5BD-4587-835C-E704C8534FE2}"/>
                </a:ext>
              </a:extLst>
            </p:cNvPr>
            <p:cNvSpPr/>
            <p:nvPr/>
          </p:nvSpPr>
          <p:spPr>
            <a:xfrm>
              <a:off x="3220720" y="3655209"/>
              <a:ext cx="3657600" cy="1231455"/>
            </a:xfrm>
            <a:custGeom>
              <a:avLst/>
              <a:gdLst>
                <a:gd name="connsiteX0" fmla="*/ 0 w 3657600"/>
                <a:gd name="connsiteY0" fmla="*/ 0 h 903944"/>
                <a:gd name="connsiteX1" fmla="*/ 863600 w 3657600"/>
                <a:gd name="connsiteY1" fmla="*/ 833120 h 903944"/>
                <a:gd name="connsiteX2" fmla="*/ 3657600 w 3657600"/>
                <a:gd name="connsiteY2" fmla="*/ 802640 h 90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0" h="903944">
                  <a:moveTo>
                    <a:pt x="0" y="0"/>
                  </a:moveTo>
                  <a:cubicBezTo>
                    <a:pt x="127000" y="349673"/>
                    <a:pt x="254000" y="699347"/>
                    <a:pt x="863600" y="833120"/>
                  </a:cubicBezTo>
                  <a:cubicBezTo>
                    <a:pt x="1473200" y="966893"/>
                    <a:pt x="2565400" y="884766"/>
                    <a:pt x="3657600" y="8026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143980-E440-4F61-B2B0-C8758B988490}"/>
                </a:ext>
              </a:extLst>
            </p:cNvPr>
            <p:cNvSpPr/>
            <p:nvPr/>
          </p:nvSpPr>
          <p:spPr>
            <a:xfrm>
              <a:off x="3296920" y="3530805"/>
              <a:ext cx="3423920" cy="1026517"/>
            </a:xfrm>
            <a:custGeom>
              <a:avLst/>
              <a:gdLst>
                <a:gd name="connsiteX0" fmla="*/ 0 w 3423920"/>
                <a:gd name="connsiteY0" fmla="*/ 91440 h 1026517"/>
                <a:gd name="connsiteX1" fmla="*/ 975360 w 3423920"/>
                <a:gd name="connsiteY1" fmla="*/ 1026160 h 1026517"/>
                <a:gd name="connsiteX2" fmla="*/ 3423920 w 3423920"/>
                <a:gd name="connsiteY2" fmla="*/ 0 h 102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3920" h="1026517">
                  <a:moveTo>
                    <a:pt x="0" y="91440"/>
                  </a:moveTo>
                  <a:cubicBezTo>
                    <a:pt x="202353" y="566420"/>
                    <a:pt x="404707" y="1041400"/>
                    <a:pt x="975360" y="1026160"/>
                  </a:cubicBezTo>
                  <a:cubicBezTo>
                    <a:pt x="1546013" y="1010920"/>
                    <a:pt x="2484966" y="505460"/>
                    <a:pt x="3423920" y="0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92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F66E6AC-2424-41DD-BA3A-3169321B59E1}"/>
              </a:ext>
            </a:extLst>
          </p:cNvPr>
          <p:cNvGrpSpPr/>
          <p:nvPr/>
        </p:nvGrpSpPr>
        <p:grpSpPr>
          <a:xfrm>
            <a:off x="1837993" y="952500"/>
            <a:ext cx="4766373" cy="3785632"/>
            <a:chOff x="1837993" y="952500"/>
            <a:chExt cx="4766373" cy="378563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F794232-DCE1-40D1-B9FF-668AB158DE6D}"/>
                </a:ext>
              </a:extLst>
            </p:cNvPr>
            <p:cNvCxnSpPr/>
            <p:nvPr/>
          </p:nvCxnSpPr>
          <p:spPr>
            <a:xfrm>
              <a:off x="2209800" y="952500"/>
              <a:ext cx="0" cy="339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546CBD-41E6-4CC8-B01E-43CE420AA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343400"/>
              <a:ext cx="3924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35CB52-562C-4B18-A91E-F0131F301120}"/>
                </a:ext>
              </a:extLst>
            </p:cNvPr>
            <p:cNvSpPr txBox="1"/>
            <p:nvPr/>
          </p:nvSpPr>
          <p:spPr>
            <a:xfrm>
              <a:off x="3086472" y="4368800"/>
              <a:ext cx="3517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Hydrologic Flow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349223-D59C-409A-9C50-1BED5B5F8015}"/>
                </a:ext>
              </a:extLst>
            </p:cNvPr>
            <p:cNvSpPr txBox="1"/>
            <p:nvPr/>
          </p:nvSpPr>
          <p:spPr>
            <a:xfrm rot="16200000">
              <a:off x="422459" y="2437024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Heterogeneity of chlorophyll-a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EE9E7C3-53BC-4AE3-9AF7-2880053F5F6D}"/>
                </a:ext>
              </a:extLst>
            </p:cNvPr>
            <p:cNvSpPr/>
            <p:nvPr/>
          </p:nvSpPr>
          <p:spPr>
            <a:xfrm>
              <a:off x="2387600" y="1686560"/>
              <a:ext cx="3586480" cy="2323388"/>
            </a:xfrm>
            <a:custGeom>
              <a:avLst/>
              <a:gdLst>
                <a:gd name="connsiteX0" fmla="*/ 0 w 3586480"/>
                <a:gd name="connsiteY0" fmla="*/ 0 h 2323388"/>
                <a:gd name="connsiteX1" fmla="*/ 995680 w 3586480"/>
                <a:gd name="connsiteY1" fmla="*/ 386080 h 2323388"/>
                <a:gd name="connsiteX2" fmla="*/ 1899920 w 3586480"/>
                <a:gd name="connsiteY2" fmla="*/ 2092960 h 2323388"/>
                <a:gd name="connsiteX3" fmla="*/ 3586480 w 3586480"/>
                <a:gd name="connsiteY3" fmla="*/ 2306320 h 2323388"/>
                <a:gd name="connsiteX4" fmla="*/ 3586480 w 3586480"/>
                <a:gd name="connsiteY4" fmla="*/ 2306320 h 232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480" h="2323388">
                  <a:moveTo>
                    <a:pt x="0" y="0"/>
                  </a:moveTo>
                  <a:cubicBezTo>
                    <a:pt x="339513" y="18626"/>
                    <a:pt x="679027" y="37253"/>
                    <a:pt x="995680" y="386080"/>
                  </a:cubicBezTo>
                  <a:cubicBezTo>
                    <a:pt x="1312333" y="734907"/>
                    <a:pt x="1468120" y="1772920"/>
                    <a:pt x="1899920" y="2092960"/>
                  </a:cubicBezTo>
                  <a:cubicBezTo>
                    <a:pt x="2331720" y="2413000"/>
                    <a:pt x="3586480" y="2306320"/>
                    <a:pt x="3586480" y="2306320"/>
                  </a:cubicBezTo>
                  <a:lnTo>
                    <a:pt x="3586480" y="230632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10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3C243F1-C8F0-4DC0-95A0-0431822DA109}"/>
              </a:ext>
            </a:extLst>
          </p:cNvPr>
          <p:cNvSpPr/>
          <p:nvPr/>
        </p:nvSpPr>
        <p:spPr>
          <a:xfrm>
            <a:off x="274320" y="416560"/>
            <a:ext cx="9702800" cy="5617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ACC2D8-F306-4443-82EA-6ED4F78CDABE}"/>
              </a:ext>
            </a:extLst>
          </p:cNvPr>
          <p:cNvGrpSpPr/>
          <p:nvPr/>
        </p:nvGrpSpPr>
        <p:grpSpPr>
          <a:xfrm>
            <a:off x="294050" y="792901"/>
            <a:ext cx="9683068" cy="5236525"/>
            <a:chOff x="294050" y="792901"/>
            <a:chExt cx="9683068" cy="52365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42ABDC-5F4E-414C-9C99-C0331643E15E}"/>
                </a:ext>
              </a:extLst>
            </p:cNvPr>
            <p:cNvGrpSpPr/>
            <p:nvPr/>
          </p:nvGrpSpPr>
          <p:grpSpPr>
            <a:xfrm>
              <a:off x="302613" y="792901"/>
              <a:ext cx="9674505" cy="5236525"/>
              <a:chOff x="111906" y="625095"/>
              <a:chExt cx="9940687" cy="542404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2F699A-548C-4E3C-8D03-25E7D27131B0}"/>
                  </a:ext>
                </a:extLst>
              </p:cNvPr>
              <p:cNvSpPr txBox="1"/>
              <p:nvPr/>
            </p:nvSpPr>
            <p:spPr>
              <a:xfrm>
                <a:off x="376037" y="4525705"/>
                <a:ext cx="2922177" cy="318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BVR	FCR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40A9D4-DB85-4335-82FE-05805C60E5BD}"/>
                  </a:ext>
                </a:extLst>
              </p:cNvPr>
              <p:cNvSpPr txBox="1"/>
              <p:nvPr/>
            </p:nvSpPr>
            <p:spPr>
              <a:xfrm rot="16200000">
                <a:off x="2048680" y="1799327"/>
                <a:ext cx="2717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Phosphorus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333C84-6C1C-4092-ABE4-1AFE576B521C}"/>
                  </a:ext>
                </a:extLst>
              </p:cNvPr>
              <p:cNvSpPr txBox="1"/>
              <p:nvPr/>
            </p:nvSpPr>
            <p:spPr>
              <a:xfrm>
                <a:off x="111906" y="5092744"/>
                <a:ext cx="9940687" cy="95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Figure 5. Hypothesized influence of reservoir chain number on relative concentrations of nitrogen, phosphorus, and chlorophyll-a. Reservoir chain number is R1 for Beaverdam Reservoir and R2 for Falling Creek Reservoir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722909-A3AD-411A-BBC4-DB685531A170}"/>
                </a:ext>
              </a:extLst>
            </p:cNvPr>
            <p:cNvCxnSpPr>
              <a:cxnSpLocks/>
            </p:cNvCxnSpPr>
            <p:nvPr/>
          </p:nvCxnSpPr>
          <p:spPr>
            <a:xfrm>
              <a:off x="714557" y="1808480"/>
              <a:ext cx="1" cy="2564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DB247E-9F69-4137-8123-DE60E3A44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558" y="4373452"/>
              <a:ext cx="26788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FD31C6-C903-43E7-9481-5798F2E7E13D}"/>
                </a:ext>
              </a:extLst>
            </p:cNvPr>
            <p:cNvSpPr txBox="1"/>
            <p:nvPr/>
          </p:nvSpPr>
          <p:spPr>
            <a:xfrm rot="16200000">
              <a:off x="-833202" y="1951166"/>
              <a:ext cx="262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Nitrogen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122A5E-5700-4AB1-B290-BEDFAC4444B4}"/>
                </a:ext>
              </a:extLst>
            </p:cNvPr>
            <p:cNvCxnSpPr>
              <a:cxnSpLocks/>
            </p:cNvCxnSpPr>
            <p:nvPr/>
          </p:nvCxnSpPr>
          <p:spPr>
            <a:xfrm>
              <a:off x="3855817" y="1808480"/>
              <a:ext cx="1" cy="2564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B9AD663-6407-4C33-8B57-6DDDC39FC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818" y="4373452"/>
              <a:ext cx="26788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1779725-BE35-48E6-A93A-50BB2913D71C}"/>
                </a:ext>
              </a:extLst>
            </p:cNvPr>
            <p:cNvCxnSpPr>
              <a:cxnSpLocks/>
            </p:cNvCxnSpPr>
            <p:nvPr/>
          </p:nvCxnSpPr>
          <p:spPr>
            <a:xfrm>
              <a:off x="6997076" y="1808480"/>
              <a:ext cx="1" cy="2564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035F2E-B972-412A-B72E-92E1705B8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077" y="4373452"/>
              <a:ext cx="26788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12A9CA-011A-4A7D-A4A8-0EA323A3661B}"/>
                </a:ext>
              </a:extLst>
            </p:cNvPr>
            <p:cNvSpPr txBox="1"/>
            <p:nvPr/>
          </p:nvSpPr>
          <p:spPr>
            <a:xfrm rot="16200000">
              <a:off x="5479466" y="2221762"/>
              <a:ext cx="262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Chlorophyll-a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331AC2-773B-4D6C-ADBE-5A8883B552C7}"/>
                </a:ext>
              </a:extLst>
            </p:cNvPr>
            <p:cNvSpPr txBox="1"/>
            <p:nvPr/>
          </p:nvSpPr>
          <p:spPr>
            <a:xfrm>
              <a:off x="3855817" y="4548822"/>
              <a:ext cx="2843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Riverine -&gt; transitional -&gt; lacustrine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D58C43-05BC-4BEE-A8AD-8F499ABB52CF}"/>
                </a:ext>
              </a:extLst>
            </p:cNvPr>
            <p:cNvSpPr txBox="1"/>
            <p:nvPr/>
          </p:nvSpPr>
          <p:spPr>
            <a:xfrm>
              <a:off x="6960038" y="4527133"/>
              <a:ext cx="2843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Riverine -&gt; transitional -&gt; lacustrine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6AF88F4-AEC4-43F8-8E4D-2B9E313F6924}"/>
              </a:ext>
            </a:extLst>
          </p:cNvPr>
          <p:cNvSpPr txBox="1"/>
          <p:nvPr/>
        </p:nvSpPr>
        <p:spPr>
          <a:xfrm>
            <a:off x="10281244" y="3942357"/>
            <a:ext cx="244511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Legend</a:t>
            </a:r>
            <a:r>
              <a:rPr lang="en-US" u="sng" dirty="0"/>
              <a:t>:</a:t>
            </a:r>
          </a:p>
          <a:p>
            <a:r>
              <a:rPr lang="en-US" dirty="0"/>
              <a:t>NO</a:t>
            </a:r>
            <a:r>
              <a:rPr lang="en-US" baseline="-25000" dirty="0"/>
              <a:t>3</a:t>
            </a:r>
          </a:p>
          <a:p>
            <a:r>
              <a:rPr lang="en-US" dirty="0"/>
              <a:t>SRP &amp; NH</a:t>
            </a:r>
            <a:r>
              <a:rPr lang="en-US" baseline="-25000" dirty="0"/>
              <a:t>4</a:t>
            </a:r>
          </a:p>
          <a:p>
            <a:r>
              <a:rPr lang="en-US" dirty="0"/>
              <a:t>Chlorophyll-a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3CFB2C-F92F-405C-868E-F3F2B09DC188}"/>
              </a:ext>
            </a:extLst>
          </p:cNvPr>
          <p:cNvSpPr/>
          <p:nvPr/>
        </p:nvSpPr>
        <p:spPr>
          <a:xfrm>
            <a:off x="1290320" y="2875280"/>
            <a:ext cx="121910" cy="1219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907FD2-B5EE-458B-A05A-A17B3CE5B423}"/>
              </a:ext>
            </a:extLst>
          </p:cNvPr>
          <p:cNvSpPr/>
          <p:nvPr/>
        </p:nvSpPr>
        <p:spPr>
          <a:xfrm>
            <a:off x="2429066" y="3386791"/>
            <a:ext cx="121910" cy="1219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52BDD5-09C9-47F9-B34C-06B56B17D6AA}"/>
              </a:ext>
            </a:extLst>
          </p:cNvPr>
          <p:cNvSpPr/>
          <p:nvPr/>
        </p:nvSpPr>
        <p:spPr>
          <a:xfrm>
            <a:off x="4469095" y="3062329"/>
            <a:ext cx="121910" cy="1219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96A51B-0F6D-4989-8EC2-F1D7FAE155A4}"/>
              </a:ext>
            </a:extLst>
          </p:cNvPr>
          <p:cNvSpPr/>
          <p:nvPr/>
        </p:nvSpPr>
        <p:spPr>
          <a:xfrm>
            <a:off x="5699637" y="3717891"/>
            <a:ext cx="121910" cy="1219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3C243F1-C8F0-4DC0-95A0-0431822DA109}"/>
              </a:ext>
            </a:extLst>
          </p:cNvPr>
          <p:cNvSpPr/>
          <p:nvPr/>
        </p:nvSpPr>
        <p:spPr>
          <a:xfrm>
            <a:off x="274320" y="416560"/>
            <a:ext cx="9702800" cy="5617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ACC2D8-F306-4443-82EA-6ED4F78CDABE}"/>
              </a:ext>
            </a:extLst>
          </p:cNvPr>
          <p:cNvGrpSpPr/>
          <p:nvPr/>
        </p:nvGrpSpPr>
        <p:grpSpPr>
          <a:xfrm>
            <a:off x="294050" y="508013"/>
            <a:ext cx="9683068" cy="5521413"/>
            <a:chOff x="294050" y="508013"/>
            <a:chExt cx="9683068" cy="55214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42ABDC-5F4E-414C-9C99-C0331643E15E}"/>
                </a:ext>
              </a:extLst>
            </p:cNvPr>
            <p:cNvGrpSpPr/>
            <p:nvPr/>
          </p:nvGrpSpPr>
          <p:grpSpPr>
            <a:xfrm>
              <a:off x="302613" y="508013"/>
              <a:ext cx="9674505" cy="5521413"/>
              <a:chOff x="111906" y="330005"/>
              <a:chExt cx="9940687" cy="571913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2F699A-548C-4E3C-8D03-25E7D27131B0}"/>
                  </a:ext>
                </a:extLst>
              </p:cNvPr>
              <p:cNvSpPr txBox="1"/>
              <p:nvPr/>
            </p:nvSpPr>
            <p:spPr>
              <a:xfrm>
                <a:off x="376037" y="4525705"/>
                <a:ext cx="2922177" cy="318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Riverine -&gt; transitional -&gt; lacustrine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40A9D4-DB85-4335-82FE-05805C60E5BD}"/>
                  </a:ext>
                </a:extLst>
              </p:cNvPr>
              <p:cNvSpPr txBox="1"/>
              <p:nvPr/>
            </p:nvSpPr>
            <p:spPr>
              <a:xfrm rot="16200000">
                <a:off x="2048680" y="1799327"/>
                <a:ext cx="2717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Phosphorus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7EBE6A-9A8C-4E53-80DF-C5505F662F4D}"/>
                  </a:ext>
                </a:extLst>
              </p:cNvPr>
              <p:cNvGrpSpPr/>
              <p:nvPr/>
            </p:nvGrpSpPr>
            <p:grpSpPr>
              <a:xfrm>
                <a:off x="7255920" y="330005"/>
                <a:ext cx="2487224" cy="1243312"/>
                <a:chOff x="14194814" y="261216"/>
                <a:chExt cx="2860807" cy="1520097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C58A39-BA57-4C0A-984D-D7032D7CC3D4}"/>
                    </a:ext>
                  </a:extLst>
                </p:cNvPr>
                <p:cNvSpPr txBox="1"/>
                <p:nvPr/>
              </p:nvSpPr>
              <p:spPr>
                <a:xfrm>
                  <a:off x="14194814" y="261216"/>
                  <a:ext cx="2860807" cy="15200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Legend:</a:t>
                  </a:r>
                </a:p>
                <a:p>
                  <a:r>
                    <a:rPr lang="en-US" dirty="0"/>
                    <a:t>Beaverdam, R1 </a:t>
                  </a:r>
                </a:p>
                <a:p>
                  <a:r>
                    <a:rPr lang="en-US" dirty="0"/>
                    <a:t>Falling Creek, R2</a:t>
                  </a:r>
                </a:p>
                <a:p>
                  <a:endParaRPr lang="en-US" dirty="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BC04B0A-DC2A-43B3-82BC-D60708EAD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41441" y="857080"/>
                  <a:ext cx="529818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24C6A85-515A-4573-A346-11C08BB0F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41442" y="1260699"/>
                  <a:ext cx="529818" cy="0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333C84-6C1C-4092-ABE4-1AFE576B521C}"/>
                  </a:ext>
                </a:extLst>
              </p:cNvPr>
              <p:cNvSpPr txBox="1"/>
              <p:nvPr/>
            </p:nvSpPr>
            <p:spPr>
              <a:xfrm>
                <a:off x="111906" y="5092744"/>
                <a:ext cx="9940687" cy="95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Figure 5. Hypothesized influence of reservoir chain number on relative concentrations of nitrogen, phosphorus, and chlorophyll-a. Reservoir chain number is R1 for Beaverdam Reservoir and R2 for Falling Creek Reservoir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722909-A3AD-411A-BBC4-DB685531A170}"/>
                </a:ext>
              </a:extLst>
            </p:cNvPr>
            <p:cNvCxnSpPr>
              <a:cxnSpLocks/>
            </p:cNvCxnSpPr>
            <p:nvPr/>
          </p:nvCxnSpPr>
          <p:spPr>
            <a:xfrm>
              <a:off x="714557" y="1808480"/>
              <a:ext cx="1" cy="2564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DB247E-9F69-4137-8123-DE60E3A44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558" y="4373452"/>
              <a:ext cx="26788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FD31C6-C903-43E7-9481-5798F2E7E13D}"/>
                </a:ext>
              </a:extLst>
            </p:cNvPr>
            <p:cNvSpPr txBox="1"/>
            <p:nvPr/>
          </p:nvSpPr>
          <p:spPr>
            <a:xfrm rot="16200000">
              <a:off x="-833202" y="1951166"/>
              <a:ext cx="262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Nitrogen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122A5E-5700-4AB1-B290-BEDFAC4444B4}"/>
                </a:ext>
              </a:extLst>
            </p:cNvPr>
            <p:cNvCxnSpPr>
              <a:cxnSpLocks/>
            </p:cNvCxnSpPr>
            <p:nvPr/>
          </p:nvCxnSpPr>
          <p:spPr>
            <a:xfrm>
              <a:off x="3855817" y="1808480"/>
              <a:ext cx="1" cy="2564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B9AD663-6407-4C33-8B57-6DDDC39FC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818" y="4373452"/>
              <a:ext cx="26788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1779725-BE35-48E6-A93A-50BB2913D71C}"/>
                </a:ext>
              </a:extLst>
            </p:cNvPr>
            <p:cNvCxnSpPr>
              <a:cxnSpLocks/>
            </p:cNvCxnSpPr>
            <p:nvPr/>
          </p:nvCxnSpPr>
          <p:spPr>
            <a:xfrm>
              <a:off x="6997076" y="1808480"/>
              <a:ext cx="1" cy="2564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035F2E-B972-412A-B72E-92E1705B8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077" y="4373452"/>
              <a:ext cx="26788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12A9CA-011A-4A7D-A4A8-0EA323A3661B}"/>
                </a:ext>
              </a:extLst>
            </p:cNvPr>
            <p:cNvSpPr txBox="1"/>
            <p:nvPr/>
          </p:nvSpPr>
          <p:spPr>
            <a:xfrm rot="16200000">
              <a:off x="5479466" y="2221762"/>
              <a:ext cx="262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Chlorophyll-a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331AC2-773B-4D6C-ADBE-5A8883B552C7}"/>
                </a:ext>
              </a:extLst>
            </p:cNvPr>
            <p:cNvSpPr txBox="1"/>
            <p:nvPr/>
          </p:nvSpPr>
          <p:spPr>
            <a:xfrm>
              <a:off x="3855817" y="4548822"/>
              <a:ext cx="2843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Riverine -&gt; transitional -&gt; lacustrine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D58C43-05BC-4BEE-A8AD-8F499ABB52CF}"/>
                </a:ext>
              </a:extLst>
            </p:cNvPr>
            <p:cNvSpPr txBox="1"/>
            <p:nvPr/>
          </p:nvSpPr>
          <p:spPr>
            <a:xfrm>
              <a:off x="6960038" y="4527133"/>
              <a:ext cx="2843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Riverine -&gt; transitional -&gt; lacustrine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698ECF-5DF5-471F-9FDB-4D25B825EF29}"/>
                </a:ext>
              </a:extLst>
            </p:cNvPr>
            <p:cNvSpPr/>
            <p:nvPr/>
          </p:nvSpPr>
          <p:spPr>
            <a:xfrm>
              <a:off x="7143936" y="2351737"/>
              <a:ext cx="2103120" cy="1534160"/>
            </a:xfrm>
            <a:custGeom>
              <a:avLst/>
              <a:gdLst>
                <a:gd name="connsiteX0" fmla="*/ 0 w 2103120"/>
                <a:gd name="connsiteY0" fmla="*/ 1534160 h 1534160"/>
                <a:gd name="connsiteX1" fmla="*/ 487680 w 2103120"/>
                <a:gd name="connsiteY1" fmla="*/ 1524000 h 1534160"/>
                <a:gd name="connsiteX2" fmla="*/ 579120 w 2103120"/>
                <a:gd name="connsiteY2" fmla="*/ 1452880 h 1534160"/>
                <a:gd name="connsiteX3" fmla="*/ 609600 w 2103120"/>
                <a:gd name="connsiteY3" fmla="*/ 1442720 h 1534160"/>
                <a:gd name="connsiteX4" fmla="*/ 650240 w 2103120"/>
                <a:gd name="connsiteY4" fmla="*/ 1422400 h 1534160"/>
                <a:gd name="connsiteX5" fmla="*/ 701040 w 2103120"/>
                <a:gd name="connsiteY5" fmla="*/ 1361440 h 1534160"/>
                <a:gd name="connsiteX6" fmla="*/ 721360 w 2103120"/>
                <a:gd name="connsiteY6" fmla="*/ 1330960 h 1534160"/>
                <a:gd name="connsiteX7" fmla="*/ 751840 w 2103120"/>
                <a:gd name="connsiteY7" fmla="*/ 1310640 h 1534160"/>
                <a:gd name="connsiteX8" fmla="*/ 802640 w 2103120"/>
                <a:gd name="connsiteY8" fmla="*/ 1249680 h 1534160"/>
                <a:gd name="connsiteX9" fmla="*/ 833120 w 2103120"/>
                <a:gd name="connsiteY9" fmla="*/ 1229360 h 1534160"/>
                <a:gd name="connsiteX10" fmla="*/ 883920 w 2103120"/>
                <a:gd name="connsiteY10" fmla="*/ 1168400 h 1534160"/>
                <a:gd name="connsiteX11" fmla="*/ 914400 w 2103120"/>
                <a:gd name="connsiteY11" fmla="*/ 1158240 h 1534160"/>
                <a:gd name="connsiteX12" fmla="*/ 975360 w 2103120"/>
                <a:gd name="connsiteY12" fmla="*/ 1117600 h 1534160"/>
                <a:gd name="connsiteX13" fmla="*/ 1005840 w 2103120"/>
                <a:gd name="connsiteY13" fmla="*/ 1097280 h 1534160"/>
                <a:gd name="connsiteX14" fmla="*/ 1026160 w 2103120"/>
                <a:gd name="connsiteY14" fmla="*/ 1066800 h 1534160"/>
                <a:gd name="connsiteX15" fmla="*/ 1056640 w 2103120"/>
                <a:gd name="connsiteY15" fmla="*/ 1036320 h 1534160"/>
                <a:gd name="connsiteX16" fmla="*/ 1087120 w 2103120"/>
                <a:gd name="connsiteY16" fmla="*/ 965200 h 1534160"/>
                <a:gd name="connsiteX17" fmla="*/ 1107440 w 2103120"/>
                <a:gd name="connsiteY17" fmla="*/ 853440 h 1534160"/>
                <a:gd name="connsiteX18" fmla="*/ 1127760 w 2103120"/>
                <a:gd name="connsiteY18" fmla="*/ 792480 h 1534160"/>
                <a:gd name="connsiteX19" fmla="*/ 1148080 w 2103120"/>
                <a:gd name="connsiteY19" fmla="*/ 731520 h 1534160"/>
                <a:gd name="connsiteX20" fmla="*/ 1158240 w 2103120"/>
                <a:gd name="connsiteY20" fmla="*/ 701040 h 1534160"/>
                <a:gd name="connsiteX21" fmla="*/ 1168400 w 2103120"/>
                <a:gd name="connsiteY21" fmla="*/ 670560 h 1534160"/>
                <a:gd name="connsiteX22" fmla="*/ 1219200 w 2103120"/>
                <a:gd name="connsiteY22" fmla="*/ 609600 h 1534160"/>
                <a:gd name="connsiteX23" fmla="*/ 1249680 w 2103120"/>
                <a:gd name="connsiteY23" fmla="*/ 548640 h 1534160"/>
                <a:gd name="connsiteX24" fmla="*/ 1280160 w 2103120"/>
                <a:gd name="connsiteY24" fmla="*/ 518160 h 1534160"/>
                <a:gd name="connsiteX25" fmla="*/ 1300480 w 2103120"/>
                <a:gd name="connsiteY25" fmla="*/ 477520 h 1534160"/>
                <a:gd name="connsiteX26" fmla="*/ 1361440 w 2103120"/>
                <a:gd name="connsiteY26" fmla="*/ 406400 h 1534160"/>
                <a:gd name="connsiteX27" fmla="*/ 1402080 w 2103120"/>
                <a:gd name="connsiteY27" fmla="*/ 335280 h 1534160"/>
                <a:gd name="connsiteX28" fmla="*/ 1493520 w 2103120"/>
                <a:gd name="connsiteY28" fmla="*/ 254000 h 1534160"/>
                <a:gd name="connsiteX29" fmla="*/ 1524000 w 2103120"/>
                <a:gd name="connsiteY29" fmla="*/ 223520 h 1534160"/>
                <a:gd name="connsiteX30" fmla="*/ 1544320 w 2103120"/>
                <a:gd name="connsiteY30" fmla="*/ 193040 h 1534160"/>
                <a:gd name="connsiteX31" fmla="*/ 1574800 w 2103120"/>
                <a:gd name="connsiteY31" fmla="*/ 182880 h 1534160"/>
                <a:gd name="connsiteX32" fmla="*/ 1635760 w 2103120"/>
                <a:gd name="connsiteY32" fmla="*/ 132080 h 1534160"/>
                <a:gd name="connsiteX33" fmla="*/ 1717040 w 2103120"/>
                <a:gd name="connsiteY33" fmla="*/ 111760 h 1534160"/>
                <a:gd name="connsiteX34" fmla="*/ 1798320 w 2103120"/>
                <a:gd name="connsiteY34" fmla="*/ 91440 h 1534160"/>
                <a:gd name="connsiteX35" fmla="*/ 1828800 w 2103120"/>
                <a:gd name="connsiteY35" fmla="*/ 81280 h 1534160"/>
                <a:gd name="connsiteX36" fmla="*/ 1981200 w 2103120"/>
                <a:gd name="connsiteY36" fmla="*/ 71120 h 1534160"/>
                <a:gd name="connsiteX37" fmla="*/ 2062480 w 2103120"/>
                <a:gd name="connsiteY37" fmla="*/ 40640 h 1534160"/>
                <a:gd name="connsiteX38" fmla="*/ 2103120 w 2103120"/>
                <a:gd name="connsiteY38" fmla="*/ 0 h 15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03120" h="1534160">
                  <a:moveTo>
                    <a:pt x="0" y="1534160"/>
                  </a:moveTo>
                  <a:lnTo>
                    <a:pt x="487680" y="1524000"/>
                  </a:lnTo>
                  <a:cubicBezTo>
                    <a:pt x="534804" y="1519637"/>
                    <a:pt x="546546" y="1474596"/>
                    <a:pt x="579120" y="1452880"/>
                  </a:cubicBezTo>
                  <a:cubicBezTo>
                    <a:pt x="588031" y="1446939"/>
                    <a:pt x="599756" y="1446939"/>
                    <a:pt x="609600" y="1442720"/>
                  </a:cubicBezTo>
                  <a:cubicBezTo>
                    <a:pt x="623521" y="1436754"/>
                    <a:pt x="636693" y="1429173"/>
                    <a:pt x="650240" y="1422400"/>
                  </a:cubicBezTo>
                  <a:cubicBezTo>
                    <a:pt x="700691" y="1346724"/>
                    <a:pt x="635849" y="1439669"/>
                    <a:pt x="701040" y="1361440"/>
                  </a:cubicBezTo>
                  <a:cubicBezTo>
                    <a:pt x="708857" y="1352059"/>
                    <a:pt x="712726" y="1339594"/>
                    <a:pt x="721360" y="1330960"/>
                  </a:cubicBezTo>
                  <a:cubicBezTo>
                    <a:pt x="729994" y="1322326"/>
                    <a:pt x="742459" y="1318457"/>
                    <a:pt x="751840" y="1310640"/>
                  </a:cubicBezTo>
                  <a:cubicBezTo>
                    <a:pt x="851707" y="1227418"/>
                    <a:pt x="722720" y="1329600"/>
                    <a:pt x="802640" y="1249680"/>
                  </a:cubicBezTo>
                  <a:cubicBezTo>
                    <a:pt x="811274" y="1241046"/>
                    <a:pt x="822960" y="1236133"/>
                    <a:pt x="833120" y="1229360"/>
                  </a:cubicBezTo>
                  <a:cubicBezTo>
                    <a:pt x="848114" y="1206869"/>
                    <a:pt x="860451" y="1184046"/>
                    <a:pt x="883920" y="1168400"/>
                  </a:cubicBezTo>
                  <a:cubicBezTo>
                    <a:pt x="892831" y="1162459"/>
                    <a:pt x="905038" y="1163441"/>
                    <a:pt x="914400" y="1158240"/>
                  </a:cubicBezTo>
                  <a:cubicBezTo>
                    <a:pt x="935748" y="1146380"/>
                    <a:pt x="955040" y="1131147"/>
                    <a:pt x="975360" y="1117600"/>
                  </a:cubicBezTo>
                  <a:lnTo>
                    <a:pt x="1005840" y="1097280"/>
                  </a:lnTo>
                  <a:cubicBezTo>
                    <a:pt x="1012613" y="1087120"/>
                    <a:pt x="1018343" y="1076181"/>
                    <a:pt x="1026160" y="1066800"/>
                  </a:cubicBezTo>
                  <a:cubicBezTo>
                    <a:pt x="1035358" y="1055762"/>
                    <a:pt x="1048289" y="1048012"/>
                    <a:pt x="1056640" y="1036320"/>
                  </a:cubicBezTo>
                  <a:cubicBezTo>
                    <a:pt x="1069542" y="1018258"/>
                    <a:pt x="1080803" y="987310"/>
                    <a:pt x="1087120" y="965200"/>
                  </a:cubicBezTo>
                  <a:cubicBezTo>
                    <a:pt x="1116150" y="863597"/>
                    <a:pt x="1072905" y="1003091"/>
                    <a:pt x="1107440" y="853440"/>
                  </a:cubicBezTo>
                  <a:cubicBezTo>
                    <a:pt x="1112256" y="832569"/>
                    <a:pt x="1120987" y="812800"/>
                    <a:pt x="1127760" y="792480"/>
                  </a:cubicBezTo>
                  <a:lnTo>
                    <a:pt x="1148080" y="731520"/>
                  </a:lnTo>
                  <a:lnTo>
                    <a:pt x="1158240" y="701040"/>
                  </a:lnTo>
                  <a:cubicBezTo>
                    <a:pt x="1161627" y="690880"/>
                    <a:pt x="1162459" y="679471"/>
                    <a:pt x="1168400" y="670560"/>
                  </a:cubicBezTo>
                  <a:cubicBezTo>
                    <a:pt x="1218851" y="594884"/>
                    <a:pt x="1154009" y="687829"/>
                    <a:pt x="1219200" y="609600"/>
                  </a:cubicBezTo>
                  <a:cubicBezTo>
                    <a:pt x="1299134" y="513679"/>
                    <a:pt x="1188584" y="640284"/>
                    <a:pt x="1249680" y="548640"/>
                  </a:cubicBezTo>
                  <a:cubicBezTo>
                    <a:pt x="1257650" y="536685"/>
                    <a:pt x="1271809" y="529852"/>
                    <a:pt x="1280160" y="518160"/>
                  </a:cubicBezTo>
                  <a:cubicBezTo>
                    <a:pt x="1288963" y="505835"/>
                    <a:pt x="1291677" y="489845"/>
                    <a:pt x="1300480" y="477520"/>
                  </a:cubicBezTo>
                  <a:cubicBezTo>
                    <a:pt x="1383603" y="361147"/>
                    <a:pt x="1274409" y="545649"/>
                    <a:pt x="1361440" y="406400"/>
                  </a:cubicBezTo>
                  <a:cubicBezTo>
                    <a:pt x="1380807" y="375414"/>
                    <a:pt x="1378530" y="361774"/>
                    <a:pt x="1402080" y="335280"/>
                  </a:cubicBezTo>
                  <a:cubicBezTo>
                    <a:pt x="1514992" y="208254"/>
                    <a:pt x="1420723" y="314664"/>
                    <a:pt x="1493520" y="254000"/>
                  </a:cubicBezTo>
                  <a:cubicBezTo>
                    <a:pt x="1504558" y="244802"/>
                    <a:pt x="1514802" y="234558"/>
                    <a:pt x="1524000" y="223520"/>
                  </a:cubicBezTo>
                  <a:cubicBezTo>
                    <a:pt x="1531817" y="214139"/>
                    <a:pt x="1534785" y="200668"/>
                    <a:pt x="1544320" y="193040"/>
                  </a:cubicBezTo>
                  <a:cubicBezTo>
                    <a:pt x="1552683" y="186350"/>
                    <a:pt x="1564640" y="186267"/>
                    <a:pt x="1574800" y="182880"/>
                  </a:cubicBezTo>
                  <a:cubicBezTo>
                    <a:pt x="1597270" y="160410"/>
                    <a:pt x="1607470" y="146225"/>
                    <a:pt x="1635760" y="132080"/>
                  </a:cubicBezTo>
                  <a:cubicBezTo>
                    <a:pt x="1657957" y="120981"/>
                    <a:pt x="1695510" y="116728"/>
                    <a:pt x="1717040" y="111760"/>
                  </a:cubicBezTo>
                  <a:cubicBezTo>
                    <a:pt x="1744252" y="105480"/>
                    <a:pt x="1771826" y="100271"/>
                    <a:pt x="1798320" y="91440"/>
                  </a:cubicBezTo>
                  <a:cubicBezTo>
                    <a:pt x="1808480" y="88053"/>
                    <a:pt x="1818156" y="82463"/>
                    <a:pt x="1828800" y="81280"/>
                  </a:cubicBezTo>
                  <a:cubicBezTo>
                    <a:pt x="1879401" y="75658"/>
                    <a:pt x="1930400" y="74507"/>
                    <a:pt x="1981200" y="71120"/>
                  </a:cubicBezTo>
                  <a:cubicBezTo>
                    <a:pt x="2017546" y="63851"/>
                    <a:pt x="2036318" y="66802"/>
                    <a:pt x="2062480" y="40640"/>
                  </a:cubicBezTo>
                  <a:cubicBezTo>
                    <a:pt x="2111521" y="-8401"/>
                    <a:pt x="2056671" y="23224"/>
                    <a:pt x="210312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BD88A50-3D1E-418B-AC37-88BC31513D35}"/>
                </a:ext>
              </a:extLst>
            </p:cNvPr>
            <p:cNvSpPr/>
            <p:nvPr/>
          </p:nvSpPr>
          <p:spPr>
            <a:xfrm>
              <a:off x="7255334" y="2602459"/>
              <a:ext cx="2103120" cy="1534160"/>
            </a:xfrm>
            <a:custGeom>
              <a:avLst/>
              <a:gdLst>
                <a:gd name="connsiteX0" fmla="*/ 0 w 2103120"/>
                <a:gd name="connsiteY0" fmla="*/ 1534160 h 1534160"/>
                <a:gd name="connsiteX1" fmla="*/ 487680 w 2103120"/>
                <a:gd name="connsiteY1" fmla="*/ 1524000 h 1534160"/>
                <a:gd name="connsiteX2" fmla="*/ 579120 w 2103120"/>
                <a:gd name="connsiteY2" fmla="*/ 1452880 h 1534160"/>
                <a:gd name="connsiteX3" fmla="*/ 609600 w 2103120"/>
                <a:gd name="connsiteY3" fmla="*/ 1442720 h 1534160"/>
                <a:gd name="connsiteX4" fmla="*/ 650240 w 2103120"/>
                <a:gd name="connsiteY4" fmla="*/ 1422400 h 1534160"/>
                <a:gd name="connsiteX5" fmla="*/ 701040 w 2103120"/>
                <a:gd name="connsiteY5" fmla="*/ 1361440 h 1534160"/>
                <a:gd name="connsiteX6" fmla="*/ 721360 w 2103120"/>
                <a:gd name="connsiteY6" fmla="*/ 1330960 h 1534160"/>
                <a:gd name="connsiteX7" fmla="*/ 751840 w 2103120"/>
                <a:gd name="connsiteY7" fmla="*/ 1310640 h 1534160"/>
                <a:gd name="connsiteX8" fmla="*/ 802640 w 2103120"/>
                <a:gd name="connsiteY8" fmla="*/ 1249680 h 1534160"/>
                <a:gd name="connsiteX9" fmla="*/ 833120 w 2103120"/>
                <a:gd name="connsiteY9" fmla="*/ 1229360 h 1534160"/>
                <a:gd name="connsiteX10" fmla="*/ 883920 w 2103120"/>
                <a:gd name="connsiteY10" fmla="*/ 1168400 h 1534160"/>
                <a:gd name="connsiteX11" fmla="*/ 914400 w 2103120"/>
                <a:gd name="connsiteY11" fmla="*/ 1158240 h 1534160"/>
                <a:gd name="connsiteX12" fmla="*/ 975360 w 2103120"/>
                <a:gd name="connsiteY12" fmla="*/ 1117600 h 1534160"/>
                <a:gd name="connsiteX13" fmla="*/ 1005840 w 2103120"/>
                <a:gd name="connsiteY13" fmla="*/ 1097280 h 1534160"/>
                <a:gd name="connsiteX14" fmla="*/ 1026160 w 2103120"/>
                <a:gd name="connsiteY14" fmla="*/ 1066800 h 1534160"/>
                <a:gd name="connsiteX15" fmla="*/ 1056640 w 2103120"/>
                <a:gd name="connsiteY15" fmla="*/ 1036320 h 1534160"/>
                <a:gd name="connsiteX16" fmla="*/ 1087120 w 2103120"/>
                <a:gd name="connsiteY16" fmla="*/ 965200 h 1534160"/>
                <a:gd name="connsiteX17" fmla="*/ 1107440 w 2103120"/>
                <a:gd name="connsiteY17" fmla="*/ 853440 h 1534160"/>
                <a:gd name="connsiteX18" fmla="*/ 1127760 w 2103120"/>
                <a:gd name="connsiteY18" fmla="*/ 792480 h 1534160"/>
                <a:gd name="connsiteX19" fmla="*/ 1148080 w 2103120"/>
                <a:gd name="connsiteY19" fmla="*/ 731520 h 1534160"/>
                <a:gd name="connsiteX20" fmla="*/ 1158240 w 2103120"/>
                <a:gd name="connsiteY20" fmla="*/ 701040 h 1534160"/>
                <a:gd name="connsiteX21" fmla="*/ 1168400 w 2103120"/>
                <a:gd name="connsiteY21" fmla="*/ 670560 h 1534160"/>
                <a:gd name="connsiteX22" fmla="*/ 1219200 w 2103120"/>
                <a:gd name="connsiteY22" fmla="*/ 609600 h 1534160"/>
                <a:gd name="connsiteX23" fmla="*/ 1249680 w 2103120"/>
                <a:gd name="connsiteY23" fmla="*/ 548640 h 1534160"/>
                <a:gd name="connsiteX24" fmla="*/ 1280160 w 2103120"/>
                <a:gd name="connsiteY24" fmla="*/ 518160 h 1534160"/>
                <a:gd name="connsiteX25" fmla="*/ 1300480 w 2103120"/>
                <a:gd name="connsiteY25" fmla="*/ 477520 h 1534160"/>
                <a:gd name="connsiteX26" fmla="*/ 1361440 w 2103120"/>
                <a:gd name="connsiteY26" fmla="*/ 406400 h 1534160"/>
                <a:gd name="connsiteX27" fmla="*/ 1402080 w 2103120"/>
                <a:gd name="connsiteY27" fmla="*/ 335280 h 1534160"/>
                <a:gd name="connsiteX28" fmla="*/ 1493520 w 2103120"/>
                <a:gd name="connsiteY28" fmla="*/ 254000 h 1534160"/>
                <a:gd name="connsiteX29" fmla="*/ 1524000 w 2103120"/>
                <a:gd name="connsiteY29" fmla="*/ 223520 h 1534160"/>
                <a:gd name="connsiteX30" fmla="*/ 1544320 w 2103120"/>
                <a:gd name="connsiteY30" fmla="*/ 193040 h 1534160"/>
                <a:gd name="connsiteX31" fmla="*/ 1574800 w 2103120"/>
                <a:gd name="connsiteY31" fmla="*/ 182880 h 1534160"/>
                <a:gd name="connsiteX32" fmla="*/ 1635760 w 2103120"/>
                <a:gd name="connsiteY32" fmla="*/ 132080 h 1534160"/>
                <a:gd name="connsiteX33" fmla="*/ 1717040 w 2103120"/>
                <a:gd name="connsiteY33" fmla="*/ 111760 h 1534160"/>
                <a:gd name="connsiteX34" fmla="*/ 1798320 w 2103120"/>
                <a:gd name="connsiteY34" fmla="*/ 91440 h 1534160"/>
                <a:gd name="connsiteX35" fmla="*/ 1828800 w 2103120"/>
                <a:gd name="connsiteY35" fmla="*/ 81280 h 1534160"/>
                <a:gd name="connsiteX36" fmla="*/ 1981200 w 2103120"/>
                <a:gd name="connsiteY36" fmla="*/ 71120 h 1534160"/>
                <a:gd name="connsiteX37" fmla="*/ 2062480 w 2103120"/>
                <a:gd name="connsiteY37" fmla="*/ 40640 h 1534160"/>
                <a:gd name="connsiteX38" fmla="*/ 2103120 w 2103120"/>
                <a:gd name="connsiteY38" fmla="*/ 0 h 15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03120" h="1534160">
                  <a:moveTo>
                    <a:pt x="0" y="1534160"/>
                  </a:moveTo>
                  <a:lnTo>
                    <a:pt x="487680" y="1524000"/>
                  </a:lnTo>
                  <a:cubicBezTo>
                    <a:pt x="534804" y="1519637"/>
                    <a:pt x="546546" y="1474596"/>
                    <a:pt x="579120" y="1452880"/>
                  </a:cubicBezTo>
                  <a:cubicBezTo>
                    <a:pt x="588031" y="1446939"/>
                    <a:pt x="599756" y="1446939"/>
                    <a:pt x="609600" y="1442720"/>
                  </a:cubicBezTo>
                  <a:cubicBezTo>
                    <a:pt x="623521" y="1436754"/>
                    <a:pt x="636693" y="1429173"/>
                    <a:pt x="650240" y="1422400"/>
                  </a:cubicBezTo>
                  <a:cubicBezTo>
                    <a:pt x="700691" y="1346724"/>
                    <a:pt x="635849" y="1439669"/>
                    <a:pt x="701040" y="1361440"/>
                  </a:cubicBezTo>
                  <a:cubicBezTo>
                    <a:pt x="708857" y="1352059"/>
                    <a:pt x="712726" y="1339594"/>
                    <a:pt x="721360" y="1330960"/>
                  </a:cubicBezTo>
                  <a:cubicBezTo>
                    <a:pt x="729994" y="1322326"/>
                    <a:pt x="742459" y="1318457"/>
                    <a:pt x="751840" y="1310640"/>
                  </a:cubicBezTo>
                  <a:cubicBezTo>
                    <a:pt x="851707" y="1227418"/>
                    <a:pt x="722720" y="1329600"/>
                    <a:pt x="802640" y="1249680"/>
                  </a:cubicBezTo>
                  <a:cubicBezTo>
                    <a:pt x="811274" y="1241046"/>
                    <a:pt x="822960" y="1236133"/>
                    <a:pt x="833120" y="1229360"/>
                  </a:cubicBezTo>
                  <a:cubicBezTo>
                    <a:pt x="848114" y="1206869"/>
                    <a:pt x="860451" y="1184046"/>
                    <a:pt x="883920" y="1168400"/>
                  </a:cubicBezTo>
                  <a:cubicBezTo>
                    <a:pt x="892831" y="1162459"/>
                    <a:pt x="905038" y="1163441"/>
                    <a:pt x="914400" y="1158240"/>
                  </a:cubicBezTo>
                  <a:cubicBezTo>
                    <a:pt x="935748" y="1146380"/>
                    <a:pt x="955040" y="1131147"/>
                    <a:pt x="975360" y="1117600"/>
                  </a:cubicBezTo>
                  <a:lnTo>
                    <a:pt x="1005840" y="1097280"/>
                  </a:lnTo>
                  <a:cubicBezTo>
                    <a:pt x="1012613" y="1087120"/>
                    <a:pt x="1018343" y="1076181"/>
                    <a:pt x="1026160" y="1066800"/>
                  </a:cubicBezTo>
                  <a:cubicBezTo>
                    <a:pt x="1035358" y="1055762"/>
                    <a:pt x="1048289" y="1048012"/>
                    <a:pt x="1056640" y="1036320"/>
                  </a:cubicBezTo>
                  <a:cubicBezTo>
                    <a:pt x="1069542" y="1018258"/>
                    <a:pt x="1080803" y="987310"/>
                    <a:pt x="1087120" y="965200"/>
                  </a:cubicBezTo>
                  <a:cubicBezTo>
                    <a:pt x="1116150" y="863597"/>
                    <a:pt x="1072905" y="1003091"/>
                    <a:pt x="1107440" y="853440"/>
                  </a:cubicBezTo>
                  <a:cubicBezTo>
                    <a:pt x="1112256" y="832569"/>
                    <a:pt x="1120987" y="812800"/>
                    <a:pt x="1127760" y="792480"/>
                  </a:cubicBezTo>
                  <a:lnTo>
                    <a:pt x="1148080" y="731520"/>
                  </a:lnTo>
                  <a:lnTo>
                    <a:pt x="1158240" y="701040"/>
                  </a:lnTo>
                  <a:cubicBezTo>
                    <a:pt x="1161627" y="690880"/>
                    <a:pt x="1162459" y="679471"/>
                    <a:pt x="1168400" y="670560"/>
                  </a:cubicBezTo>
                  <a:cubicBezTo>
                    <a:pt x="1218851" y="594884"/>
                    <a:pt x="1154009" y="687829"/>
                    <a:pt x="1219200" y="609600"/>
                  </a:cubicBezTo>
                  <a:cubicBezTo>
                    <a:pt x="1299134" y="513679"/>
                    <a:pt x="1188584" y="640284"/>
                    <a:pt x="1249680" y="548640"/>
                  </a:cubicBezTo>
                  <a:cubicBezTo>
                    <a:pt x="1257650" y="536685"/>
                    <a:pt x="1271809" y="529852"/>
                    <a:pt x="1280160" y="518160"/>
                  </a:cubicBezTo>
                  <a:cubicBezTo>
                    <a:pt x="1288963" y="505835"/>
                    <a:pt x="1291677" y="489845"/>
                    <a:pt x="1300480" y="477520"/>
                  </a:cubicBezTo>
                  <a:cubicBezTo>
                    <a:pt x="1383603" y="361147"/>
                    <a:pt x="1274409" y="545649"/>
                    <a:pt x="1361440" y="406400"/>
                  </a:cubicBezTo>
                  <a:cubicBezTo>
                    <a:pt x="1380807" y="375414"/>
                    <a:pt x="1378530" y="361774"/>
                    <a:pt x="1402080" y="335280"/>
                  </a:cubicBezTo>
                  <a:cubicBezTo>
                    <a:pt x="1514992" y="208254"/>
                    <a:pt x="1420723" y="314664"/>
                    <a:pt x="1493520" y="254000"/>
                  </a:cubicBezTo>
                  <a:cubicBezTo>
                    <a:pt x="1504558" y="244802"/>
                    <a:pt x="1514802" y="234558"/>
                    <a:pt x="1524000" y="223520"/>
                  </a:cubicBezTo>
                  <a:cubicBezTo>
                    <a:pt x="1531817" y="214139"/>
                    <a:pt x="1534785" y="200668"/>
                    <a:pt x="1544320" y="193040"/>
                  </a:cubicBezTo>
                  <a:cubicBezTo>
                    <a:pt x="1552683" y="186350"/>
                    <a:pt x="1564640" y="186267"/>
                    <a:pt x="1574800" y="182880"/>
                  </a:cubicBezTo>
                  <a:cubicBezTo>
                    <a:pt x="1597270" y="160410"/>
                    <a:pt x="1607470" y="146225"/>
                    <a:pt x="1635760" y="132080"/>
                  </a:cubicBezTo>
                  <a:cubicBezTo>
                    <a:pt x="1657957" y="120981"/>
                    <a:pt x="1695510" y="116728"/>
                    <a:pt x="1717040" y="111760"/>
                  </a:cubicBezTo>
                  <a:cubicBezTo>
                    <a:pt x="1744252" y="105480"/>
                    <a:pt x="1771826" y="100271"/>
                    <a:pt x="1798320" y="91440"/>
                  </a:cubicBezTo>
                  <a:cubicBezTo>
                    <a:pt x="1808480" y="88053"/>
                    <a:pt x="1818156" y="82463"/>
                    <a:pt x="1828800" y="81280"/>
                  </a:cubicBezTo>
                  <a:cubicBezTo>
                    <a:pt x="1879401" y="75658"/>
                    <a:pt x="1930400" y="74507"/>
                    <a:pt x="1981200" y="71120"/>
                  </a:cubicBezTo>
                  <a:cubicBezTo>
                    <a:pt x="2017546" y="63851"/>
                    <a:pt x="2036318" y="66802"/>
                    <a:pt x="2062480" y="40640"/>
                  </a:cubicBezTo>
                  <a:cubicBezTo>
                    <a:pt x="2111521" y="-8401"/>
                    <a:pt x="2056671" y="23224"/>
                    <a:pt x="2103120" y="0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172ED9-64B3-4258-81B2-8552C6C2797F}"/>
                </a:ext>
              </a:extLst>
            </p:cNvPr>
            <p:cNvSpPr/>
            <p:nvPr/>
          </p:nvSpPr>
          <p:spPr>
            <a:xfrm>
              <a:off x="883920" y="3200400"/>
              <a:ext cx="2235200" cy="904240"/>
            </a:xfrm>
            <a:custGeom>
              <a:avLst/>
              <a:gdLst>
                <a:gd name="connsiteX0" fmla="*/ 0 w 2235200"/>
                <a:gd name="connsiteY0" fmla="*/ 904240 h 904240"/>
                <a:gd name="connsiteX1" fmla="*/ 71120 w 2235200"/>
                <a:gd name="connsiteY1" fmla="*/ 894080 h 904240"/>
                <a:gd name="connsiteX2" fmla="*/ 101600 w 2235200"/>
                <a:gd name="connsiteY2" fmla="*/ 883920 h 904240"/>
                <a:gd name="connsiteX3" fmla="*/ 121920 w 2235200"/>
                <a:gd name="connsiteY3" fmla="*/ 853440 h 904240"/>
                <a:gd name="connsiteX4" fmla="*/ 193040 w 2235200"/>
                <a:gd name="connsiteY4" fmla="*/ 822960 h 904240"/>
                <a:gd name="connsiteX5" fmla="*/ 213360 w 2235200"/>
                <a:gd name="connsiteY5" fmla="*/ 792480 h 904240"/>
                <a:gd name="connsiteX6" fmla="*/ 243840 w 2235200"/>
                <a:gd name="connsiteY6" fmla="*/ 772160 h 904240"/>
                <a:gd name="connsiteX7" fmla="*/ 284480 w 2235200"/>
                <a:gd name="connsiteY7" fmla="*/ 741680 h 904240"/>
                <a:gd name="connsiteX8" fmla="*/ 314960 w 2235200"/>
                <a:gd name="connsiteY8" fmla="*/ 711200 h 904240"/>
                <a:gd name="connsiteX9" fmla="*/ 345440 w 2235200"/>
                <a:gd name="connsiteY9" fmla="*/ 690880 h 904240"/>
                <a:gd name="connsiteX10" fmla="*/ 375920 w 2235200"/>
                <a:gd name="connsiteY10" fmla="*/ 660400 h 904240"/>
                <a:gd name="connsiteX11" fmla="*/ 406400 w 2235200"/>
                <a:gd name="connsiteY11" fmla="*/ 650240 h 904240"/>
                <a:gd name="connsiteX12" fmla="*/ 436880 w 2235200"/>
                <a:gd name="connsiteY12" fmla="*/ 629920 h 904240"/>
                <a:gd name="connsiteX13" fmla="*/ 508000 w 2235200"/>
                <a:gd name="connsiteY13" fmla="*/ 538480 h 904240"/>
                <a:gd name="connsiteX14" fmla="*/ 538480 w 2235200"/>
                <a:gd name="connsiteY14" fmla="*/ 528320 h 904240"/>
                <a:gd name="connsiteX15" fmla="*/ 589280 w 2235200"/>
                <a:gd name="connsiteY15" fmla="*/ 477520 h 904240"/>
                <a:gd name="connsiteX16" fmla="*/ 619760 w 2235200"/>
                <a:gd name="connsiteY16" fmla="*/ 447040 h 904240"/>
                <a:gd name="connsiteX17" fmla="*/ 640080 w 2235200"/>
                <a:gd name="connsiteY17" fmla="*/ 416560 h 904240"/>
                <a:gd name="connsiteX18" fmla="*/ 670560 w 2235200"/>
                <a:gd name="connsiteY18" fmla="*/ 406400 h 904240"/>
                <a:gd name="connsiteX19" fmla="*/ 680720 w 2235200"/>
                <a:gd name="connsiteY19" fmla="*/ 375920 h 904240"/>
                <a:gd name="connsiteX20" fmla="*/ 731520 w 2235200"/>
                <a:gd name="connsiteY20" fmla="*/ 314960 h 904240"/>
                <a:gd name="connsiteX21" fmla="*/ 792480 w 2235200"/>
                <a:gd name="connsiteY21" fmla="*/ 213360 h 904240"/>
                <a:gd name="connsiteX22" fmla="*/ 802640 w 2235200"/>
                <a:gd name="connsiteY22" fmla="*/ 182880 h 904240"/>
                <a:gd name="connsiteX23" fmla="*/ 822960 w 2235200"/>
                <a:gd name="connsiteY23" fmla="*/ 152400 h 904240"/>
                <a:gd name="connsiteX24" fmla="*/ 853440 w 2235200"/>
                <a:gd name="connsiteY24" fmla="*/ 91440 h 904240"/>
                <a:gd name="connsiteX25" fmla="*/ 914400 w 2235200"/>
                <a:gd name="connsiteY25" fmla="*/ 50800 h 904240"/>
                <a:gd name="connsiteX26" fmla="*/ 944880 w 2235200"/>
                <a:gd name="connsiteY26" fmla="*/ 30480 h 904240"/>
                <a:gd name="connsiteX27" fmla="*/ 975360 w 2235200"/>
                <a:gd name="connsiteY27" fmla="*/ 20320 h 904240"/>
                <a:gd name="connsiteX28" fmla="*/ 1107440 w 2235200"/>
                <a:gd name="connsiteY28" fmla="*/ 0 h 904240"/>
                <a:gd name="connsiteX29" fmla="*/ 1544320 w 2235200"/>
                <a:gd name="connsiteY29" fmla="*/ 10160 h 904240"/>
                <a:gd name="connsiteX30" fmla="*/ 1574800 w 2235200"/>
                <a:gd name="connsiteY30" fmla="*/ 40640 h 904240"/>
                <a:gd name="connsiteX31" fmla="*/ 1615440 w 2235200"/>
                <a:gd name="connsiteY31" fmla="*/ 101600 h 904240"/>
                <a:gd name="connsiteX32" fmla="*/ 1666240 w 2235200"/>
                <a:gd name="connsiteY32" fmla="*/ 182880 h 904240"/>
                <a:gd name="connsiteX33" fmla="*/ 1676400 w 2235200"/>
                <a:gd name="connsiteY33" fmla="*/ 213360 h 904240"/>
                <a:gd name="connsiteX34" fmla="*/ 1686560 w 2235200"/>
                <a:gd name="connsiteY34" fmla="*/ 274320 h 904240"/>
                <a:gd name="connsiteX35" fmla="*/ 1717040 w 2235200"/>
                <a:gd name="connsiteY35" fmla="*/ 294640 h 904240"/>
                <a:gd name="connsiteX36" fmla="*/ 1737360 w 2235200"/>
                <a:gd name="connsiteY36" fmla="*/ 325120 h 904240"/>
                <a:gd name="connsiteX37" fmla="*/ 1798320 w 2235200"/>
                <a:gd name="connsiteY37" fmla="*/ 335280 h 904240"/>
                <a:gd name="connsiteX38" fmla="*/ 1828800 w 2235200"/>
                <a:gd name="connsiteY38" fmla="*/ 345440 h 904240"/>
                <a:gd name="connsiteX39" fmla="*/ 1910080 w 2235200"/>
                <a:gd name="connsiteY39" fmla="*/ 365760 h 904240"/>
                <a:gd name="connsiteX40" fmla="*/ 1940560 w 2235200"/>
                <a:gd name="connsiteY40" fmla="*/ 375920 h 904240"/>
                <a:gd name="connsiteX41" fmla="*/ 1971040 w 2235200"/>
                <a:gd name="connsiteY41" fmla="*/ 396240 h 904240"/>
                <a:gd name="connsiteX42" fmla="*/ 2011680 w 2235200"/>
                <a:gd name="connsiteY42" fmla="*/ 406400 h 904240"/>
                <a:gd name="connsiteX43" fmla="*/ 2072640 w 2235200"/>
                <a:gd name="connsiteY43" fmla="*/ 426720 h 904240"/>
                <a:gd name="connsiteX44" fmla="*/ 2103120 w 2235200"/>
                <a:gd name="connsiteY44" fmla="*/ 436880 h 904240"/>
                <a:gd name="connsiteX45" fmla="*/ 2133600 w 2235200"/>
                <a:gd name="connsiteY45" fmla="*/ 447040 h 904240"/>
                <a:gd name="connsiteX46" fmla="*/ 2164080 w 2235200"/>
                <a:gd name="connsiteY46" fmla="*/ 457200 h 904240"/>
                <a:gd name="connsiteX47" fmla="*/ 2194560 w 2235200"/>
                <a:gd name="connsiteY47" fmla="*/ 477520 h 904240"/>
                <a:gd name="connsiteX48" fmla="*/ 2235200 w 2235200"/>
                <a:gd name="connsiteY48" fmla="*/ 497840 h 90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235200" h="904240">
                  <a:moveTo>
                    <a:pt x="0" y="904240"/>
                  </a:moveTo>
                  <a:cubicBezTo>
                    <a:pt x="23707" y="900853"/>
                    <a:pt x="47638" y="898776"/>
                    <a:pt x="71120" y="894080"/>
                  </a:cubicBezTo>
                  <a:cubicBezTo>
                    <a:pt x="81622" y="891980"/>
                    <a:pt x="93237" y="890610"/>
                    <a:pt x="101600" y="883920"/>
                  </a:cubicBezTo>
                  <a:cubicBezTo>
                    <a:pt x="111135" y="876292"/>
                    <a:pt x="112539" y="861257"/>
                    <a:pt x="121920" y="853440"/>
                  </a:cubicBezTo>
                  <a:cubicBezTo>
                    <a:pt x="138660" y="839490"/>
                    <a:pt x="171865" y="830018"/>
                    <a:pt x="193040" y="822960"/>
                  </a:cubicBezTo>
                  <a:cubicBezTo>
                    <a:pt x="199813" y="812800"/>
                    <a:pt x="204726" y="801114"/>
                    <a:pt x="213360" y="792480"/>
                  </a:cubicBezTo>
                  <a:cubicBezTo>
                    <a:pt x="221994" y="783846"/>
                    <a:pt x="233904" y="779257"/>
                    <a:pt x="243840" y="772160"/>
                  </a:cubicBezTo>
                  <a:cubicBezTo>
                    <a:pt x="257619" y="762318"/>
                    <a:pt x="271623" y="752700"/>
                    <a:pt x="284480" y="741680"/>
                  </a:cubicBezTo>
                  <a:cubicBezTo>
                    <a:pt x="295389" y="732329"/>
                    <a:pt x="303922" y="720398"/>
                    <a:pt x="314960" y="711200"/>
                  </a:cubicBezTo>
                  <a:cubicBezTo>
                    <a:pt x="324341" y="703383"/>
                    <a:pt x="336059" y="698697"/>
                    <a:pt x="345440" y="690880"/>
                  </a:cubicBezTo>
                  <a:cubicBezTo>
                    <a:pt x="356478" y="681682"/>
                    <a:pt x="363965" y="668370"/>
                    <a:pt x="375920" y="660400"/>
                  </a:cubicBezTo>
                  <a:cubicBezTo>
                    <a:pt x="384831" y="654459"/>
                    <a:pt x="396821" y="655029"/>
                    <a:pt x="406400" y="650240"/>
                  </a:cubicBezTo>
                  <a:cubicBezTo>
                    <a:pt x="417322" y="644779"/>
                    <a:pt x="426720" y="636693"/>
                    <a:pt x="436880" y="629920"/>
                  </a:cubicBezTo>
                  <a:cubicBezTo>
                    <a:pt x="453027" y="605699"/>
                    <a:pt x="479351" y="557579"/>
                    <a:pt x="508000" y="538480"/>
                  </a:cubicBezTo>
                  <a:cubicBezTo>
                    <a:pt x="516911" y="532539"/>
                    <a:pt x="528320" y="531707"/>
                    <a:pt x="538480" y="528320"/>
                  </a:cubicBezTo>
                  <a:cubicBezTo>
                    <a:pt x="575733" y="472440"/>
                    <a:pt x="538480" y="519853"/>
                    <a:pt x="589280" y="477520"/>
                  </a:cubicBezTo>
                  <a:cubicBezTo>
                    <a:pt x="600318" y="468322"/>
                    <a:pt x="610562" y="458078"/>
                    <a:pt x="619760" y="447040"/>
                  </a:cubicBezTo>
                  <a:cubicBezTo>
                    <a:pt x="627577" y="437659"/>
                    <a:pt x="630545" y="424188"/>
                    <a:pt x="640080" y="416560"/>
                  </a:cubicBezTo>
                  <a:cubicBezTo>
                    <a:pt x="648443" y="409870"/>
                    <a:pt x="660400" y="409787"/>
                    <a:pt x="670560" y="406400"/>
                  </a:cubicBezTo>
                  <a:cubicBezTo>
                    <a:pt x="673947" y="396240"/>
                    <a:pt x="675931" y="385499"/>
                    <a:pt x="680720" y="375920"/>
                  </a:cubicBezTo>
                  <a:cubicBezTo>
                    <a:pt x="694865" y="347630"/>
                    <a:pt x="709050" y="337430"/>
                    <a:pt x="731520" y="314960"/>
                  </a:cubicBezTo>
                  <a:cubicBezTo>
                    <a:pt x="773688" y="167372"/>
                    <a:pt x="720305" y="299970"/>
                    <a:pt x="792480" y="213360"/>
                  </a:cubicBezTo>
                  <a:cubicBezTo>
                    <a:pt x="799336" y="205133"/>
                    <a:pt x="797851" y="192459"/>
                    <a:pt x="802640" y="182880"/>
                  </a:cubicBezTo>
                  <a:cubicBezTo>
                    <a:pt x="808101" y="171958"/>
                    <a:pt x="817499" y="163322"/>
                    <a:pt x="822960" y="152400"/>
                  </a:cubicBezTo>
                  <a:cubicBezTo>
                    <a:pt x="845871" y="106578"/>
                    <a:pt x="817044" y="135116"/>
                    <a:pt x="853440" y="91440"/>
                  </a:cubicBezTo>
                  <a:cubicBezTo>
                    <a:pt x="894711" y="41914"/>
                    <a:pt x="867890" y="74055"/>
                    <a:pt x="914400" y="50800"/>
                  </a:cubicBezTo>
                  <a:cubicBezTo>
                    <a:pt x="925322" y="45339"/>
                    <a:pt x="933958" y="35941"/>
                    <a:pt x="944880" y="30480"/>
                  </a:cubicBezTo>
                  <a:cubicBezTo>
                    <a:pt x="954459" y="25691"/>
                    <a:pt x="964970" y="22917"/>
                    <a:pt x="975360" y="20320"/>
                  </a:cubicBezTo>
                  <a:cubicBezTo>
                    <a:pt x="1021904" y="8684"/>
                    <a:pt x="1058087" y="6169"/>
                    <a:pt x="1107440" y="0"/>
                  </a:cubicBezTo>
                  <a:cubicBezTo>
                    <a:pt x="1253067" y="3387"/>
                    <a:pt x="1399202" y="-2459"/>
                    <a:pt x="1544320" y="10160"/>
                  </a:cubicBezTo>
                  <a:cubicBezTo>
                    <a:pt x="1558634" y="11405"/>
                    <a:pt x="1565979" y="29298"/>
                    <a:pt x="1574800" y="40640"/>
                  </a:cubicBezTo>
                  <a:cubicBezTo>
                    <a:pt x="1589793" y="59917"/>
                    <a:pt x="1607717" y="78432"/>
                    <a:pt x="1615440" y="101600"/>
                  </a:cubicBezTo>
                  <a:cubicBezTo>
                    <a:pt x="1639621" y="174144"/>
                    <a:pt x="1617938" y="150679"/>
                    <a:pt x="1666240" y="182880"/>
                  </a:cubicBezTo>
                  <a:cubicBezTo>
                    <a:pt x="1669627" y="193040"/>
                    <a:pt x="1674077" y="202905"/>
                    <a:pt x="1676400" y="213360"/>
                  </a:cubicBezTo>
                  <a:cubicBezTo>
                    <a:pt x="1680869" y="233470"/>
                    <a:pt x="1677347" y="255895"/>
                    <a:pt x="1686560" y="274320"/>
                  </a:cubicBezTo>
                  <a:cubicBezTo>
                    <a:pt x="1692021" y="285242"/>
                    <a:pt x="1706880" y="287867"/>
                    <a:pt x="1717040" y="294640"/>
                  </a:cubicBezTo>
                  <a:cubicBezTo>
                    <a:pt x="1723813" y="304800"/>
                    <a:pt x="1726438" y="319659"/>
                    <a:pt x="1737360" y="325120"/>
                  </a:cubicBezTo>
                  <a:cubicBezTo>
                    <a:pt x="1755785" y="334333"/>
                    <a:pt x="1778210" y="330811"/>
                    <a:pt x="1798320" y="335280"/>
                  </a:cubicBezTo>
                  <a:cubicBezTo>
                    <a:pt x="1808775" y="337603"/>
                    <a:pt x="1818468" y="342622"/>
                    <a:pt x="1828800" y="345440"/>
                  </a:cubicBezTo>
                  <a:cubicBezTo>
                    <a:pt x="1855743" y="352788"/>
                    <a:pt x="1883586" y="356929"/>
                    <a:pt x="1910080" y="365760"/>
                  </a:cubicBezTo>
                  <a:cubicBezTo>
                    <a:pt x="1920240" y="369147"/>
                    <a:pt x="1930981" y="371131"/>
                    <a:pt x="1940560" y="375920"/>
                  </a:cubicBezTo>
                  <a:cubicBezTo>
                    <a:pt x="1951482" y="381381"/>
                    <a:pt x="1959817" y="391430"/>
                    <a:pt x="1971040" y="396240"/>
                  </a:cubicBezTo>
                  <a:cubicBezTo>
                    <a:pt x="1983875" y="401741"/>
                    <a:pt x="1998305" y="402388"/>
                    <a:pt x="2011680" y="406400"/>
                  </a:cubicBezTo>
                  <a:cubicBezTo>
                    <a:pt x="2032196" y="412555"/>
                    <a:pt x="2052320" y="419947"/>
                    <a:pt x="2072640" y="426720"/>
                  </a:cubicBezTo>
                  <a:lnTo>
                    <a:pt x="2103120" y="436880"/>
                  </a:lnTo>
                  <a:lnTo>
                    <a:pt x="2133600" y="447040"/>
                  </a:lnTo>
                  <a:cubicBezTo>
                    <a:pt x="2143760" y="450427"/>
                    <a:pt x="2155169" y="451259"/>
                    <a:pt x="2164080" y="457200"/>
                  </a:cubicBezTo>
                  <a:cubicBezTo>
                    <a:pt x="2174240" y="463973"/>
                    <a:pt x="2183638" y="472059"/>
                    <a:pt x="2194560" y="477520"/>
                  </a:cubicBezTo>
                  <a:cubicBezTo>
                    <a:pt x="2241258" y="500869"/>
                    <a:pt x="2212246" y="474886"/>
                    <a:pt x="2235200" y="49784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D133F09-BBBE-48A3-B508-5DF67A2BBAA6}"/>
                </a:ext>
              </a:extLst>
            </p:cNvPr>
            <p:cNvSpPr/>
            <p:nvPr/>
          </p:nvSpPr>
          <p:spPr>
            <a:xfrm>
              <a:off x="853904" y="2612922"/>
              <a:ext cx="2235200" cy="904240"/>
            </a:xfrm>
            <a:custGeom>
              <a:avLst/>
              <a:gdLst>
                <a:gd name="connsiteX0" fmla="*/ 0 w 2235200"/>
                <a:gd name="connsiteY0" fmla="*/ 904240 h 904240"/>
                <a:gd name="connsiteX1" fmla="*/ 71120 w 2235200"/>
                <a:gd name="connsiteY1" fmla="*/ 894080 h 904240"/>
                <a:gd name="connsiteX2" fmla="*/ 101600 w 2235200"/>
                <a:gd name="connsiteY2" fmla="*/ 883920 h 904240"/>
                <a:gd name="connsiteX3" fmla="*/ 121920 w 2235200"/>
                <a:gd name="connsiteY3" fmla="*/ 853440 h 904240"/>
                <a:gd name="connsiteX4" fmla="*/ 193040 w 2235200"/>
                <a:gd name="connsiteY4" fmla="*/ 822960 h 904240"/>
                <a:gd name="connsiteX5" fmla="*/ 213360 w 2235200"/>
                <a:gd name="connsiteY5" fmla="*/ 792480 h 904240"/>
                <a:gd name="connsiteX6" fmla="*/ 243840 w 2235200"/>
                <a:gd name="connsiteY6" fmla="*/ 772160 h 904240"/>
                <a:gd name="connsiteX7" fmla="*/ 284480 w 2235200"/>
                <a:gd name="connsiteY7" fmla="*/ 741680 h 904240"/>
                <a:gd name="connsiteX8" fmla="*/ 314960 w 2235200"/>
                <a:gd name="connsiteY8" fmla="*/ 711200 h 904240"/>
                <a:gd name="connsiteX9" fmla="*/ 345440 w 2235200"/>
                <a:gd name="connsiteY9" fmla="*/ 690880 h 904240"/>
                <a:gd name="connsiteX10" fmla="*/ 375920 w 2235200"/>
                <a:gd name="connsiteY10" fmla="*/ 660400 h 904240"/>
                <a:gd name="connsiteX11" fmla="*/ 406400 w 2235200"/>
                <a:gd name="connsiteY11" fmla="*/ 650240 h 904240"/>
                <a:gd name="connsiteX12" fmla="*/ 436880 w 2235200"/>
                <a:gd name="connsiteY12" fmla="*/ 629920 h 904240"/>
                <a:gd name="connsiteX13" fmla="*/ 508000 w 2235200"/>
                <a:gd name="connsiteY13" fmla="*/ 538480 h 904240"/>
                <a:gd name="connsiteX14" fmla="*/ 538480 w 2235200"/>
                <a:gd name="connsiteY14" fmla="*/ 528320 h 904240"/>
                <a:gd name="connsiteX15" fmla="*/ 589280 w 2235200"/>
                <a:gd name="connsiteY15" fmla="*/ 477520 h 904240"/>
                <a:gd name="connsiteX16" fmla="*/ 619760 w 2235200"/>
                <a:gd name="connsiteY16" fmla="*/ 447040 h 904240"/>
                <a:gd name="connsiteX17" fmla="*/ 640080 w 2235200"/>
                <a:gd name="connsiteY17" fmla="*/ 416560 h 904240"/>
                <a:gd name="connsiteX18" fmla="*/ 670560 w 2235200"/>
                <a:gd name="connsiteY18" fmla="*/ 406400 h 904240"/>
                <a:gd name="connsiteX19" fmla="*/ 680720 w 2235200"/>
                <a:gd name="connsiteY19" fmla="*/ 375920 h 904240"/>
                <a:gd name="connsiteX20" fmla="*/ 731520 w 2235200"/>
                <a:gd name="connsiteY20" fmla="*/ 314960 h 904240"/>
                <a:gd name="connsiteX21" fmla="*/ 792480 w 2235200"/>
                <a:gd name="connsiteY21" fmla="*/ 213360 h 904240"/>
                <a:gd name="connsiteX22" fmla="*/ 802640 w 2235200"/>
                <a:gd name="connsiteY22" fmla="*/ 182880 h 904240"/>
                <a:gd name="connsiteX23" fmla="*/ 822960 w 2235200"/>
                <a:gd name="connsiteY23" fmla="*/ 152400 h 904240"/>
                <a:gd name="connsiteX24" fmla="*/ 853440 w 2235200"/>
                <a:gd name="connsiteY24" fmla="*/ 91440 h 904240"/>
                <a:gd name="connsiteX25" fmla="*/ 914400 w 2235200"/>
                <a:gd name="connsiteY25" fmla="*/ 50800 h 904240"/>
                <a:gd name="connsiteX26" fmla="*/ 944880 w 2235200"/>
                <a:gd name="connsiteY26" fmla="*/ 30480 h 904240"/>
                <a:gd name="connsiteX27" fmla="*/ 975360 w 2235200"/>
                <a:gd name="connsiteY27" fmla="*/ 20320 h 904240"/>
                <a:gd name="connsiteX28" fmla="*/ 1107440 w 2235200"/>
                <a:gd name="connsiteY28" fmla="*/ 0 h 904240"/>
                <a:gd name="connsiteX29" fmla="*/ 1544320 w 2235200"/>
                <a:gd name="connsiteY29" fmla="*/ 10160 h 904240"/>
                <a:gd name="connsiteX30" fmla="*/ 1574800 w 2235200"/>
                <a:gd name="connsiteY30" fmla="*/ 40640 h 904240"/>
                <a:gd name="connsiteX31" fmla="*/ 1615440 w 2235200"/>
                <a:gd name="connsiteY31" fmla="*/ 101600 h 904240"/>
                <a:gd name="connsiteX32" fmla="*/ 1666240 w 2235200"/>
                <a:gd name="connsiteY32" fmla="*/ 182880 h 904240"/>
                <a:gd name="connsiteX33" fmla="*/ 1676400 w 2235200"/>
                <a:gd name="connsiteY33" fmla="*/ 213360 h 904240"/>
                <a:gd name="connsiteX34" fmla="*/ 1686560 w 2235200"/>
                <a:gd name="connsiteY34" fmla="*/ 274320 h 904240"/>
                <a:gd name="connsiteX35" fmla="*/ 1717040 w 2235200"/>
                <a:gd name="connsiteY35" fmla="*/ 294640 h 904240"/>
                <a:gd name="connsiteX36" fmla="*/ 1737360 w 2235200"/>
                <a:gd name="connsiteY36" fmla="*/ 325120 h 904240"/>
                <a:gd name="connsiteX37" fmla="*/ 1798320 w 2235200"/>
                <a:gd name="connsiteY37" fmla="*/ 335280 h 904240"/>
                <a:gd name="connsiteX38" fmla="*/ 1828800 w 2235200"/>
                <a:gd name="connsiteY38" fmla="*/ 345440 h 904240"/>
                <a:gd name="connsiteX39" fmla="*/ 1910080 w 2235200"/>
                <a:gd name="connsiteY39" fmla="*/ 365760 h 904240"/>
                <a:gd name="connsiteX40" fmla="*/ 1940560 w 2235200"/>
                <a:gd name="connsiteY40" fmla="*/ 375920 h 904240"/>
                <a:gd name="connsiteX41" fmla="*/ 1971040 w 2235200"/>
                <a:gd name="connsiteY41" fmla="*/ 396240 h 904240"/>
                <a:gd name="connsiteX42" fmla="*/ 2011680 w 2235200"/>
                <a:gd name="connsiteY42" fmla="*/ 406400 h 904240"/>
                <a:gd name="connsiteX43" fmla="*/ 2072640 w 2235200"/>
                <a:gd name="connsiteY43" fmla="*/ 426720 h 904240"/>
                <a:gd name="connsiteX44" fmla="*/ 2103120 w 2235200"/>
                <a:gd name="connsiteY44" fmla="*/ 436880 h 904240"/>
                <a:gd name="connsiteX45" fmla="*/ 2133600 w 2235200"/>
                <a:gd name="connsiteY45" fmla="*/ 447040 h 904240"/>
                <a:gd name="connsiteX46" fmla="*/ 2164080 w 2235200"/>
                <a:gd name="connsiteY46" fmla="*/ 457200 h 904240"/>
                <a:gd name="connsiteX47" fmla="*/ 2194560 w 2235200"/>
                <a:gd name="connsiteY47" fmla="*/ 477520 h 904240"/>
                <a:gd name="connsiteX48" fmla="*/ 2235200 w 2235200"/>
                <a:gd name="connsiteY48" fmla="*/ 497840 h 90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235200" h="904240">
                  <a:moveTo>
                    <a:pt x="0" y="904240"/>
                  </a:moveTo>
                  <a:cubicBezTo>
                    <a:pt x="23707" y="900853"/>
                    <a:pt x="47638" y="898776"/>
                    <a:pt x="71120" y="894080"/>
                  </a:cubicBezTo>
                  <a:cubicBezTo>
                    <a:pt x="81622" y="891980"/>
                    <a:pt x="93237" y="890610"/>
                    <a:pt x="101600" y="883920"/>
                  </a:cubicBezTo>
                  <a:cubicBezTo>
                    <a:pt x="111135" y="876292"/>
                    <a:pt x="112539" y="861257"/>
                    <a:pt x="121920" y="853440"/>
                  </a:cubicBezTo>
                  <a:cubicBezTo>
                    <a:pt x="138660" y="839490"/>
                    <a:pt x="171865" y="830018"/>
                    <a:pt x="193040" y="822960"/>
                  </a:cubicBezTo>
                  <a:cubicBezTo>
                    <a:pt x="199813" y="812800"/>
                    <a:pt x="204726" y="801114"/>
                    <a:pt x="213360" y="792480"/>
                  </a:cubicBezTo>
                  <a:cubicBezTo>
                    <a:pt x="221994" y="783846"/>
                    <a:pt x="233904" y="779257"/>
                    <a:pt x="243840" y="772160"/>
                  </a:cubicBezTo>
                  <a:cubicBezTo>
                    <a:pt x="257619" y="762318"/>
                    <a:pt x="271623" y="752700"/>
                    <a:pt x="284480" y="741680"/>
                  </a:cubicBezTo>
                  <a:cubicBezTo>
                    <a:pt x="295389" y="732329"/>
                    <a:pt x="303922" y="720398"/>
                    <a:pt x="314960" y="711200"/>
                  </a:cubicBezTo>
                  <a:cubicBezTo>
                    <a:pt x="324341" y="703383"/>
                    <a:pt x="336059" y="698697"/>
                    <a:pt x="345440" y="690880"/>
                  </a:cubicBezTo>
                  <a:cubicBezTo>
                    <a:pt x="356478" y="681682"/>
                    <a:pt x="363965" y="668370"/>
                    <a:pt x="375920" y="660400"/>
                  </a:cubicBezTo>
                  <a:cubicBezTo>
                    <a:pt x="384831" y="654459"/>
                    <a:pt x="396821" y="655029"/>
                    <a:pt x="406400" y="650240"/>
                  </a:cubicBezTo>
                  <a:cubicBezTo>
                    <a:pt x="417322" y="644779"/>
                    <a:pt x="426720" y="636693"/>
                    <a:pt x="436880" y="629920"/>
                  </a:cubicBezTo>
                  <a:cubicBezTo>
                    <a:pt x="453027" y="605699"/>
                    <a:pt x="479351" y="557579"/>
                    <a:pt x="508000" y="538480"/>
                  </a:cubicBezTo>
                  <a:cubicBezTo>
                    <a:pt x="516911" y="532539"/>
                    <a:pt x="528320" y="531707"/>
                    <a:pt x="538480" y="528320"/>
                  </a:cubicBezTo>
                  <a:cubicBezTo>
                    <a:pt x="575733" y="472440"/>
                    <a:pt x="538480" y="519853"/>
                    <a:pt x="589280" y="477520"/>
                  </a:cubicBezTo>
                  <a:cubicBezTo>
                    <a:pt x="600318" y="468322"/>
                    <a:pt x="610562" y="458078"/>
                    <a:pt x="619760" y="447040"/>
                  </a:cubicBezTo>
                  <a:cubicBezTo>
                    <a:pt x="627577" y="437659"/>
                    <a:pt x="630545" y="424188"/>
                    <a:pt x="640080" y="416560"/>
                  </a:cubicBezTo>
                  <a:cubicBezTo>
                    <a:pt x="648443" y="409870"/>
                    <a:pt x="660400" y="409787"/>
                    <a:pt x="670560" y="406400"/>
                  </a:cubicBezTo>
                  <a:cubicBezTo>
                    <a:pt x="673947" y="396240"/>
                    <a:pt x="675931" y="385499"/>
                    <a:pt x="680720" y="375920"/>
                  </a:cubicBezTo>
                  <a:cubicBezTo>
                    <a:pt x="694865" y="347630"/>
                    <a:pt x="709050" y="337430"/>
                    <a:pt x="731520" y="314960"/>
                  </a:cubicBezTo>
                  <a:cubicBezTo>
                    <a:pt x="773688" y="167372"/>
                    <a:pt x="720305" y="299970"/>
                    <a:pt x="792480" y="213360"/>
                  </a:cubicBezTo>
                  <a:cubicBezTo>
                    <a:pt x="799336" y="205133"/>
                    <a:pt x="797851" y="192459"/>
                    <a:pt x="802640" y="182880"/>
                  </a:cubicBezTo>
                  <a:cubicBezTo>
                    <a:pt x="808101" y="171958"/>
                    <a:pt x="817499" y="163322"/>
                    <a:pt x="822960" y="152400"/>
                  </a:cubicBezTo>
                  <a:cubicBezTo>
                    <a:pt x="845871" y="106578"/>
                    <a:pt x="817044" y="135116"/>
                    <a:pt x="853440" y="91440"/>
                  </a:cubicBezTo>
                  <a:cubicBezTo>
                    <a:pt x="894711" y="41914"/>
                    <a:pt x="867890" y="74055"/>
                    <a:pt x="914400" y="50800"/>
                  </a:cubicBezTo>
                  <a:cubicBezTo>
                    <a:pt x="925322" y="45339"/>
                    <a:pt x="933958" y="35941"/>
                    <a:pt x="944880" y="30480"/>
                  </a:cubicBezTo>
                  <a:cubicBezTo>
                    <a:pt x="954459" y="25691"/>
                    <a:pt x="964970" y="22917"/>
                    <a:pt x="975360" y="20320"/>
                  </a:cubicBezTo>
                  <a:cubicBezTo>
                    <a:pt x="1021904" y="8684"/>
                    <a:pt x="1058087" y="6169"/>
                    <a:pt x="1107440" y="0"/>
                  </a:cubicBezTo>
                  <a:cubicBezTo>
                    <a:pt x="1253067" y="3387"/>
                    <a:pt x="1399202" y="-2459"/>
                    <a:pt x="1544320" y="10160"/>
                  </a:cubicBezTo>
                  <a:cubicBezTo>
                    <a:pt x="1558634" y="11405"/>
                    <a:pt x="1565979" y="29298"/>
                    <a:pt x="1574800" y="40640"/>
                  </a:cubicBezTo>
                  <a:cubicBezTo>
                    <a:pt x="1589793" y="59917"/>
                    <a:pt x="1607717" y="78432"/>
                    <a:pt x="1615440" y="101600"/>
                  </a:cubicBezTo>
                  <a:cubicBezTo>
                    <a:pt x="1639621" y="174144"/>
                    <a:pt x="1617938" y="150679"/>
                    <a:pt x="1666240" y="182880"/>
                  </a:cubicBezTo>
                  <a:cubicBezTo>
                    <a:pt x="1669627" y="193040"/>
                    <a:pt x="1674077" y="202905"/>
                    <a:pt x="1676400" y="213360"/>
                  </a:cubicBezTo>
                  <a:cubicBezTo>
                    <a:pt x="1680869" y="233470"/>
                    <a:pt x="1677347" y="255895"/>
                    <a:pt x="1686560" y="274320"/>
                  </a:cubicBezTo>
                  <a:cubicBezTo>
                    <a:pt x="1692021" y="285242"/>
                    <a:pt x="1706880" y="287867"/>
                    <a:pt x="1717040" y="294640"/>
                  </a:cubicBezTo>
                  <a:cubicBezTo>
                    <a:pt x="1723813" y="304800"/>
                    <a:pt x="1726438" y="319659"/>
                    <a:pt x="1737360" y="325120"/>
                  </a:cubicBezTo>
                  <a:cubicBezTo>
                    <a:pt x="1755785" y="334333"/>
                    <a:pt x="1778210" y="330811"/>
                    <a:pt x="1798320" y="335280"/>
                  </a:cubicBezTo>
                  <a:cubicBezTo>
                    <a:pt x="1808775" y="337603"/>
                    <a:pt x="1818468" y="342622"/>
                    <a:pt x="1828800" y="345440"/>
                  </a:cubicBezTo>
                  <a:cubicBezTo>
                    <a:pt x="1855743" y="352788"/>
                    <a:pt x="1883586" y="356929"/>
                    <a:pt x="1910080" y="365760"/>
                  </a:cubicBezTo>
                  <a:cubicBezTo>
                    <a:pt x="1920240" y="369147"/>
                    <a:pt x="1930981" y="371131"/>
                    <a:pt x="1940560" y="375920"/>
                  </a:cubicBezTo>
                  <a:cubicBezTo>
                    <a:pt x="1951482" y="381381"/>
                    <a:pt x="1959817" y="391430"/>
                    <a:pt x="1971040" y="396240"/>
                  </a:cubicBezTo>
                  <a:cubicBezTo>
                    <a:pt x="1983875" y="401741"/>
                    <a:pt x="1998305" y="402388"/>
                    <a:pt x="2011680" y="406400"/>
                  </a:cubicBezTo>
                  <a:cubicBezTo>
                    <a:pt x="2032196" y="412555"/>
                    <a:pt x="2052320" y="419947"/>
                    <a:pt x="2072640" y="426720"/>
                  </a:cubicBezTo>
                  <a:lnTo>
                    <a:pt x="2103120" y="436880"/>
                  </a:lnTo>
                  <a:lnTo>
                    <a:pt x="2133600" y="447040"/>
                  </a:lnTo>
                  <a:cubicBezTo>
                    <a:pt x="2143760" y="450427"/>
                    <a:pt x="2155169" y="451259"/>
                    <a:pt x="2164080" y="457200"/>
                  </a:cubicBezTo>
                  <a:cubicBezTo>
                    <a:pt x="2174240" y="463973"/>
                    <a:pt x="2183638" y="472059"/>
                    <a:pt x="2194560" y="477520"/>
                  </a:cubicBezTo>
                  <a:cubicBezTo>
                    <a:pt x="2241258" y="500869"/>
                    <a:pt x="2212246" y="474886"/>
                    <a:pt x="2235200" y="497840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6B0E6E-EE71-4A39-A46C-99A6AE7DB884}"/>
                </a:ext>
              </a:extLst>
            </p:cNvPr>
            <p:cNvSpPr/>
            <p:nvPr/>
          </p:nvSpPr>
          <p:spPr>
            <a:xfrm>
              <a:off x="3972560" y="2712435"/>
              <a:ext cx="2296160" cy="762285"/>
            </a:xfrm>
            <a:custGeom>
              <a:avLst/>
              <a:gdLst>
                <a:gd name="connsiteX0" fmla="*/ 0 w 2296160"/>
                <a:gd name="connsiteY0" fmla="*/ 711485 h 762285"/>
                <a:gd name="connsiteX1" fmla="*/ 50800 w 2296160"/>
                <a:gd name="connsiteY1" fmla="*/ 752125 h 762285"/>
                <a:gd name="connsiteX2" fmla="*/ 121920 w 2296160"/>
                <a:gd name="connsiteY2" fmla="*/ 762285 h 762285"/>
                <a:gd name="connsiteX3" fmla="*/ 325120 w 2296160"/>
                <a:gd name="connsiteY3" fmla="*/ 752125 h 762285"/>
                <a:gd name="connsiteX4" fmla="*/ 386080 w 2296160"/>
                <a:gd name="connsiteY4" fmla="*/ 711485 h 762285"/>
                <a:gd name="connsiteX5" fmla="*/ 447040 w 2296160"/>
                <a:gd name="connsiteY5" fmla="*/ 670845 h 762285"/>
                <a:gd name="connsiteX6" fmla="*/ 508000 w 2296160"/>
                <a:gd name="connsiteY6" fmla="*/ 640365 h 762285"/>
                <a:gd name="connsiteX7" fmla="*/ 568960 w 2296160"/>
                <a:gd name="connsiteY7" fmla="*/ 620045 h 762285"/>
                <a:gd name="connsiteX8" fmla="*/ 640080 w 2296160"/>
                <a:gd name="connsiteY8" fmla="*/ 599725 h 762285"/>
                <a:gd name="connsiteX9" fmla="*/ 670560 w 2296160"/>
                <a:gd name="connsiteY9" fmla="*/ 579405 h 762285"/>
                <a:gd name="connsiteX10" fmla="*/ 701040 w 2296160"/>
                <a:gd name="connsiteY10" fmla="*/ 548925 h 762285"/>
                <a:gd name="connsiteX11" fmla="*/ 782320 w 2296160"/>
                <a:gd name="connsiteY11" fmla="*/ 528605 h 762285"/>
                <a:gd name="connsiteX12" fmla="*/ 843280 w 2296160"/>
                <a:gd name="connsiteY12" fmla="*/ 508285 h 762285"/>
                <a:gd name="connsiteX13" fmla="*/ 873760 w 2296160"/>
                <a:gd name="connsiteY13" fmla="*/ 498125 h 762285"/>
                <a:gd name="connsiteX14" fmla="*/ 904240 w 2296160"/>
                <a:gd name="connsiteY14" fmla="*/ 487965 h 762285"/>
                <a:gd name="connsiteX15" fmla="*/ 934720 w 2296160"/>
                <a:gd name="connsiteY15" fmla="*/ 467645 h 762285"/>
                <a:gd name="connsiteX16" fmla="*/ 1036320 w 2296160"/>
                <a:gd name="connsiteY16" fmla="*/ 447325 h 762285"/>
                <a:gd name="connsiteX17" fmla="*/ 1097280 w 2296160"/>
                <a:gd name="connsiteY17" fmla="*/ 427005 h 762285"/>
                <a:gd name="connsiteX18" fmla="*/ 1127760 w 2296160"/>
                <a:gd name="connsiteY18" fmla="*/ 416845 h 762285"/>
                <a:gd name="connsiteX19" fmla="*/ 1137920 w 2296160"/>
                <a:gd name="connsiteY19" fmla="*/ 386365 h 762285"/>
                <a:gd name="connsiteX20" fmla="*/ 1198880 w 2296160"/>
                <a:gd name="connsiteY20" fmla="*/ 355885 h 762285"/>
                <a:gd name="connsiteX21" fmla="*/ 1249680 w 2296160"/>
                <a:gd name="connsiteY21" fmla="*/ 305085 h 762285"/>
                <a:gd name="connsiteX22" fmla="*/ 1270000 w 2296160"/>
                <a:gd name="connsiteY22" fmla="*/ 274605 h 762285"/>
                <a:gd name="connsiteX23" fmla="*/ 1330960 w 2296160"/>
                <a:gd name="connsiteY23" fmla="*/ 244125 h 762285"/>
                <a:gd name="connsiteX24" fmla="*/ 1351280 w 2296160"/>
                <a:gd name="connsiteY24" fmla="*/ 213645 h 762285"/>
                <a:gd name="connsiteX25" fmla="*/ 1412240 w 2296160"/>
                <a:gd name="connsiteY25" fmla="*/ 183165 h 762285"/>
                <a:gd name="connsiteX26" fmla="*/ 1432560 w 2296160"/>
                <a:gd name="connsiteY26" fmla="*/ 152685 h 762285"/>
                <a:gd name="connsiteX27" fmla="*/ 1493520 w 2296160"/>
                <a:gd name="connsiteY27" fmla="*/ 112045 h 762285"/>
                <a:gd name="connsiteX28" fmla="*/ 1554480 w 2296160"/>
                <a:gd name="connsiteY28" fmla="*/ 71405 h 762285"/>
                <a:gd name="connsiteX29" fmla="*/ 1584960 w 2296160"/>
                <a:gd name="connsiteY29" fmla="*/ 51085 h 762285"/>
                <a:gd name="connsiteX30" fmla="*/ 1717040 w 2296160"/>
                <a:gd name="connsiteY30" fmla="*/ 40925 h 762285"/>
                <a:gd name="connsiteX31" fmla="*/ 1788160 w 2296160"/>
                <a:gd name="connsiteY31" fmla="*/ 20605 h 762285"/>
                <a:gd name="connsiteX32" fmla="*/ 1991360 w 2296160"/>
                <a:gd name="connsiteY32" fmla="*/ 10445 h 762285"/>
                <a:gd name="connsiteX33" fmla="*/ 2296160 w 2296160"/>
                <a:gd name="connsiteY33" fmla="*/ 285 h 7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296160" h="762285">
                  <a:moveTo>
                    <a:pt x="0" y="711485"/>
                  </a:moveTo>
                  <a:cubicBezTo>
                    <a:pt x="16933" y="725032"/>
                    <a:pt x="30783" y="743785"/>
                    <a:pt x="50800" y="752125"/>
                  </a:cubicBezTo>
                  <a:cubicBezTo>
                    <a:pt x="72905" y="761336"/>
                    <a:pt x="97973" y="762285"/>
                    <a:pt x="121920" y="762285"/>
                  </a:cubicBezTo>
                  <a:cubicBezTo>
                    <a:pt x="189738" y="762285"/>
                    <a:pt x="257387" y="755512"/>
                    <a:pt x="325120" y="752125"/>
                  </a:cubicBezTo>
                  <a:cubicBezTo>
                    <a:pt x="392763" y="684482"/>
                    <a:pt x="319913" y="748244"/>
                    <a:pt x="386080" y="711485"/>
                  </a:cubicBezTo>
                  <a:cubicBezTo>
                    <a:pt x="407428" y="699625"/>
                    <a:pt x="423872" y="678568"/>
                    <a:pt x="447040" y="670845"/>
                  </a:cubicBezTo>
                  <a:cubicBezTo>
                    <a:pt x="558200" y="633792"/>
                    <a:pt x="389827" y="692886"/>
                    <a:pt x="508000" y="640365"/>
                  </a:cubicBezTo>
                  <a:cubicBezTo>
                    <a:pt x="527573" y="631666"/>
                    <a:pt x="548640" y="626818"/>
                    <a:pt x="568960" y="620045"/>
                  </a:cubicBezTo>
                  <a:cubicBezTo>
                    <a:pt x="612687" y="605469"/>
                    <a:pt x="589050" y="612482"/>
                    <a:pt x="640080" y="599725"/>
                  </a:cubicBezTo>
                  <a:cubicBezTo>
                    <a:pt x="650240" y="592952"/>
                    <a:pt x="661179" y="587222"/>
                    <a:pt x="670560" y="579405"/>
                  </a:cubicBezTo>
                  <a:cubicBezTo>
                    <a:pt x="681598" y="570207"/>
                    <a:pt x="687959" y="554871"/>
                    <a:pt x="701040" y="548925"/>
                  </a:cubicBezTo>
                  <a:cubicBezTo>
                    <a:pt x="726464" y="537369"/>
                    <a:pt x="755826" y="537436"/>
                    <a:pt x="782320" y="528605"/>
                  </a:cubicBezTo>
                  <a:lnTo>
                    <a:pt x="843280" y="508285"/>
                  </a:lnTo>
                  <a:lnTo>
                    <a:pt x="873760" y="498125"/>
                  </a:lnTo>
                  <a:cubicBezTo>
                    <a:pt x="883920" y="494738"/>
                    <a:pt x="895329" y="493906"/>
                    <a:pt x="904240" y="487965"/>
                  </a:cubicBezTo>
                  <a:cubicBezTo>
                    <a:pt x="914400" y="481192"/>
                    <a:pt x="923049" y="471236"/>
                    <a:pt x="934720" y="467645"/>
                  </a:cubicBezTo>
                  <a:cubicBezTo>
                    <a:pt x="967730" y="457488"/>
                    <a:pt x="1003555" y="458247"/>
                    <a:pt x="1036320" y="447325"/>
                  </a:cubicBezTo>
                  <a:lnTo>
                    <a:pt x="1097280" y="427005"/>
                  </a:lnTo>
                  <a:lnTo>
                    <a:pt x="1127760" y="416845"/>
                  </a:lnTo>
                  <a:cubicBezTo>
                    <a:pt x="1131147" y="406685"/>
                    <a:pt x="1131230" y="394728"/>
                    <a:pt x="1137920" y="386365"/>
                  </a:cubicBezTo>
                  <a:cubicBezTo>
                    <a:pt x="1152244" y="368460"/>
                    <a:pt x="1178801" y="362578"/>
                    <a:pt x="1198880" y="355885"/>
                  </a:cubicBezTo>
                  <a:cubicBezTo>
                    <a:pt x="1253067" y="274605"/>
                    <a:pt x="1181947" y="372818"/>
                    <a:pt x="1249680" y="305085"/>
                  </a:cubicBezTo>
                  <a:cubicBezTo>
                    <a:pt x="1258314" y="296451"/>
                    <a:pt x="1261366" y="283239"/>
                    <a:pt x="1270000" y="274605"/>
                  </a:cubicBezTo>
                  <a:cubicBezTo>
                    <a:pt x="1289695" y="254910"/>
                    <a:pt x="1306170" y="252388"/>
                    <a:pt x="1330960" y="244125"/>
                  </a:cubicBezTo>
                  <a:cubicBezTo>
                    <a:pt x="1337733" y="233965"/>
                    <a:pt x="1342646" y="222279"/>
                    <a:pt x="1351280" y="213645"/>
                  </a:cubicBezTo>
                  <a:cubicBezTo>
                    <a:pt x="1370975" y="193950"/>
                    <a:pt x="1387450" y="191428"/>
                    <a:pt x="1412240" y="183165"/>
                  </a:cubicBezTo>
                  <a:cubicBezTo>
                    <a:pt x="1419013" y="173005"/>
                    <a:pt x="1423370" y="160726"/>
                    <a:pt x="1432560" y="152685"/>
                  </a:cubicBezTo>
                  <a:cubicBezTo>
                    <a:pt x="1450939" y="136603"/>
                    <a:pt x="1473200" y="125592"/>
                    <a:pt x="1493520" y="112045"/>
                  </a:cubicBezTo>
                  <a:lnTo>
                    <a:pt x="1554480" y="71405"/>
                  </a:lnTo>
                  <a:cubicBezTo>
                    <a:pt x="1564640" y="64632"/>
                    <a:pt x="1572785" y="52022"/>
                    <a:pt x="1584960" y="51085"/>
                  </a:cubicBezTo>
                  <a:lnTo>
                    <a:pt x="1717040" y="40925"/>
                  </a:lnTo>
                  <a:cubicBezTo>
                    <a:pt x="1734675" y="35047"/>
                    <a:pt x="1771150" y="22022"/>
                    <a:pt x="1788160" y="20605"/>
                  </a:cubicBezTo>
                  <a:cubicBezTo>
                    <a:pt x="1855744" y="14973"/>
                    <a:pt x="1923646" y="14207"/>
                    <a:pt x="1991360" y="10445"/>
                  </a:cubicBezTo>
                  <a:cubicBezTo>
                    <a:pt x="2227476" y="-2673"/>
                    <a:pt x="2076717" y="285"/>
                    <a:pt x="2296160" y="285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8310C8-5581-4D44-A4B9-69ABE19F6403}"/>
                </a:ext>
              </a:extLst>
            </p:cNvPr>
            <p:cNvSpPr/>
            <p:nvPr/>
          </p:nvSpPr>
          <p:spPr>
            <a:xfrm>
              <a:off x="4101689" y="3142099"/>
              <a:ext cx="2296160" cy="762285"/>
            </a:xfrm>
            <a:custGeom>
              <a:avLst/>
              <a:gdLst>
                <a:gd name="connsiteX0" fmla="*/ 0 w 2296160"/>
                <a:gd name="connsiteY0" fmla="*/ 711485 h 762285"/>
                <a:gd name="connsiteX1" fmla="*/ 50800 w 2296160"/>
                <a:gd name="connsiteY1" fmla="*/ 752125 h 762285"/>
                <a:gd name="connsiteX2" fmla="*/ 121920 w 2296160"/>
                <a:gd name="connsiteY2" fmla="*/ 762285 h 762285"/>
                <a:gd name="connsiteX3" fmla="*/ 325120 w 2296160"/>
                <a:gd name="connsiteY3" fmla="*/ 752125 h 762285"/>
                <a:gd name="connsiteX4" fmla="*/ 386080 w 2296160"/>
                <a:gd name="connsiteY4" fmla="*/ 711485 h 762285"/>
                <a:gd name="connsiteX5" fmla="*/ 447040 w 2296160"/>
                <a:gd name="connsiteY5" fmla="*/ 670845 h 762285"/>
                <a:gd name="connsiteX6" fmla="*/ 508000 w 2296160"/>
                <a:gd name="connsiteY6" fmla="*/ 640365 h 762285"/>
                <a:gd name="connsiteX7" fmla="*/ 568960 w 2296160"/>
                <a:gd name="connsiteY7" fmla="*/ 620045 h 762285"/>
                <a:gd name="connsiteX8" fmla="*/ 640080 w 2296160"/>
                <a:gd name="connsiteY8" fmla="*/ 599725 h 762285"/>
                <a:gd name="connsiteX9" fmla="*/ 670560 w 2296160"/>
                <a:gd name="connsiteY9" fmla="*/ 579405 h 762285"/>
                <a:gd name="connsiteX10" fmla="*/ 701040 w 2296160"/>
                <a:gd name="connsiteY10" fmla="*/ 548925 h 762285"/>
                <a:gd name="connsiteX11" fmla="*/ 782320 w 2296160"/>
                <a:gd name="connsiteY11" fmla="*/ 528605 h 762285"/>
                <a:gd name="connsiteX12" fmla="*/ 843280 w 2296160"/>
                <a:gd name="connsiteY12" fmla="*/ 508285 h 762285"/>
                <a:gd name="connsiteX13" fmla="*/ 873760 w 2296160"/>
                <a:gd name="connsiteY13" fmla="*/ 498125 h 762285"/>
                <a:gd name="connsiteX14" fmla="*/ 904240 w 2296160"/>
                <a:gd name="connsiteY14" fmla="*/ 487965 h 762285"/>
                <a:gd name="connsiteX15" fmla="*/ 934720 w 2296160"/>
                <a:gd name="connsiteY15" fmla="*/ 467645 h 762285"/>
                <a:gd name="connsiteX16" fmla="*/ 1036320 w 2296160"/>
                <a:gd name="connsiteY16" fmla="*/ 447325 h 762285"/>
                <a:gd name="connsiteX17" fmla="*/ 1097280 w 2296160"/>
                <a:gd name="connsiteY17" fmla="*/ 427005 h 762285"/>
                <a:gd name="connsiteX18" fmla="*/ 1127760 w 2296160"/>
                <a:gd name="connsiteY18" fmla="*/ 416845 h 762285"/>
                <a:gd name="connsiteX19" fmla="*/ 1137920 w 2296160"/>
                <a:gd name="connsiteY19" fmla="*/ 386365 h 762285"/>
                <a:gd name="connsiteX20" fmla="*/ 1198880 w 2296160"/>
                <a:gd name="connsiteY20" fmla="*/ 355885 h 762285"/>
                <a:gd name="connsiteX21" fmla="*/ 1249680 w 2296160"/>
                <a:gd name="connsiteY21" fmla="*/ 305085 h 762285"/>
                <a:gd name="connsiteX22" fmla="*/ 1270000 w 2296160"/>
                <a:gd name="connsiteY22" fmla="*/ 274605 h 762285"/>
                <a:gd name="connsiteX23" fmla="*/ 1330960 w 2296160"/>
                <a:gd name="connsiteY23" fmla="*/ 244125 h 762285"/>
                <a:gd name="connsiteX24" fmla="*/ 1351280 w 2296160"/>
                <a:gd name="connsiteY24" fmla="*/ 213645 h 762285"/>
                <a:gd name="connsiteX25" fmla="*/ 1412240 w 2296160"/>
                <a:gd name="connsiteY25" fmla="*/ 183165 h 762285"/>
                <a:gd name="connsiteX26" fmla="*/ 1432560 w 2296160"/>
                <a:gd name="connsiteY26" fmla="*/ 152685 h 762285"/>
                <a:gd name="connsiteX27" fmla="*/ 1493520 w 2296160"/>
                <a:gd name="connsiteY27" fmla="*/ 112045 h 762285"/>
                <a:gd name="connsiteX28" fmla="*/ 1554480 w 2296160"/>
                <a:gd name="connsiteY28" fmla="*/ 71405 h 762285"/>
                <a:gd name="connsiteX29" fmla="*/ 1584960 w 2296160"/>
                <a:gd name="connsiteY29" fmla="*/ 51085 h 762285"/>
                <a:gd name="connsiteX30" fmla="*/ 1717040 w 2296160"/>
                <a:gd name="connsiteY30" fmla="*/ 40925 h 762285"/>
                <a:gd name="connsiteX31" fmla="*/ 1788160 w 2296160"/>
                <a:gd name="connsiteY31" fmla="*/ 20605 h 762285"/>
                <a:gd name="connsiteX32" fmla="*/ 1991360 w 2296160"/>
                <a:gd name="connsiteY32" fmla="*/ 10445 h 762285"/>
                <a:gd name="connsiteX33" fmla="*/ 2296160 w 2296160"/>
                <a:gd name="connsiteY33" fmla="*/ 285 h 7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296160" h="762285">
                  <a:moveTo>
                    <a:pt x="0" y="711485"/>
                  </a:moveTo>
                  <a:cubicBezTo>
                    <a:pt x="16933" y="725032"/>
                    <a:pt x="30783" y="743785"/>
                    <a:pt x="50800" y="752125"/>
                  </a:cubicBezTo>
                  <a:cubicBezTo>
                    <a:pt x="72905" y="761336"/>
                    <a:pt x="97973" y="762285"/>
                    <a:pt x="121920" y="762285"/>
                  </a:cubicBezTo>
                  <a:cubicBezTo>
                    <a:pt x="189738" y="762285"/>
                    <a:pt x="257387" y="755512"/>
                    <a:pt x="325120" y="752125"/>
                  </a:cubicBezTo>
                  <a:cubicBezTo>
                    <a:pt x="392763" y="684482"/>
                    <a:pt x="319913" y="748244"/>
                    <a:pt x="386080" y="711485"/>
                  </a:cubicBezTo>
                  <a:cubicBezTo>
                    <a:pt x="407428" y="699625"/>
                    <a:pt x="423872" y="678568"/>
                    <a:pt x="447040" y="670845"/>
                  </a:cubicBezTo>
                  <a:cubicBezTo>
                    <a:pt x="558200" y="633792"/>
                    <a:pt x="389827" y="692886"/>
                    <a:pt x="508000" y="640365"/>
                  </a:cubicBezTo>
                  <a:cubicBezTo>
                    <a:pt x="527573" y="631666"/>
                    <a:pt x="548640" y="626818"/>
                    <a:pt x="568960" y="620045"/>
                  </a:cubicBezTo>
                  <a:cubicBezTo>
                    <a:pt x="612687" y="605469"/>
                    <a:pt x="589050" y="612482"/>
                    <a:pt x="640080" y="599725"/>
                  </a:cubicBezTo>
                  <a:cubicBezTo>
                    <a:pt x="650240" y="592952"/>
                    <a:pt x="661179" y="587222"/>
                    <a:pt x="670560" y="579405"/>
                  </a:cubicBezTo>
                  <a:cubicBezTo>
                    <a:pt x="681598" y="570207"/>
                    <a:pt x="687959" y="554871"/>
                    <a:pt x="701040" y="548925"/>
                  </a:cubicBezTo>
                  <a:cubicBezTo>
                    <a:pt x="726464" y="537369"/>
                    <a:pt x="755826" y="537436"/>
                    <a:pt x="782320" y="528605"/>
                  </a:cubicBezTo>
                  <a:lnTo>
                    <a:pt x="843280" y="508285"/>
                  </a:lnTo>
                  <a:lnTo>
                    <a:pt x="873760" y="498125"/>
                  </a:lnTo>
                  <a:cubicBezTo>
                    <a:pt x="883920" y="494738"/>
                    <a:pt x="895329" y="493906"/>
                    <a:pt x="904240" y="487965"/>
                  </a:cubicBezTo>
                  <a:cubicBezTo>
                    <a:pt x="914400" y="481192"/>
                    <a:pt x="923049" y="471236"/>
                    <a:pt x="934720" y="467645"/>
                  </a:cubicBezTo>
                  <a:cubicBezTo>
                    <a:pt x="967730" y="457488"/>
                    <a:pt x="1003555" y="458247"/>
                    <a:pt x="1036320" y="447325"/>
                  </a:cubicBezTo>
                  <a:lnTo>
                    <a:pt x="1097280" y="427005"/>
                  </a:lnTo>
                  <a:lnTo>
                    <a:pt x="1127760" y="416845"/>
                  </a:lnTo>
                  <a:cubicBezTo>
                    <a:pt x="1131147" y="406685"/>
                    <a:pt x="1131230" y="394728"/>
                    <a:pt x="1137920" y="386365"/>
                  </a:cubicBezTo>
                  <a:cubicBezTo>
                    <a:pt x="1152244" y="368460"/>
                    <a:pt x="1178801" y="362578"/>
                    <a:pt x="1198880" y="355885"/>
                  </a:cubicBezTo>
                  <a:cubicBezTo>
                    <a:pt x="1253067" y="274605"/>
                    <a:pt x="1181947" y="372818"/>
                    <a:pt x="1249680" y="305085"/>
                  </a:cubicBezTo>
                  <a:cubicBezTo>
                    <a:pt x="1258314" y="296451"/>
                    <a:pt x="1261366" y="283239"/>
                    <a:pt x="1270000" y="274605"/>
                  </a:cubicBezTo>
                  <a:cubicBezTo>
                    <a:pt x="1289695" y="254910"/>
                    <a:pt x="1306170" y="252388"/>
                    <a:pt x="1330960" y="244125"/>
                  </a:cubicBezTo>
                  <a:cubicBezTo>
                    <a:pt x="1337733" y="233965"/>
                    <a:pt x="1342646" y="222279"/>
                    <a:pt x="1351280" y="213645"/>
                  </a:cubicBezTo>
                  <a:cubicBezTo>
                    <a:pt x="1370975" y="193950"/>
                    <a:pt x="1387450" y="191428"/>
                    <a:pt x="1412240" y="183165"/>
                  </a:cubicBezTo>
                  <a:cubicBezTo>
                    <a:pt x="1419013" y="173005"/>
                    <a:pt x="1423370" y="160726"/>
                    <a:pt x="1432560" y="152685"/>
                  </a:cubicBezTo>
                  <a:cubicBezTo>
                    <a:pt x="1450939" y="136603"/>
                    <a:pt x="1473200" y="125592"/>
                    <a:pt x="1493520" y="112045"/>
                  </a:cubicBezTo>
                  <a:lnTo>
                    <a:pt x="1554480" y="71405"/>
                  </a:lnTo>
                  <a:cubicBezTo>
                    <a:pt x="1564640" y="64632"/>
                    <a:pt x="1572785" y="52022"/>
                    <a:pt x="1584960" y="51085"/>
                  </a:cubicBezTo>
                  <a:lnTo>
                    <a:pt x="1717040" y="40925"/>
                  </a:lnTo>
                  <a:cubicBezTo>
                    <a:pt x="1734675" y="35047"/>
                    <a:pt x="1771150" y="22022"/>
                    <a:pt x="1788160" y="20605"/>
                  </a:cubicBezTo>
                  <a:cubicBezTo>
                    <a:pt x="1855744" y="14973"/>
                    <a:pt x="1923646" y="14207"/>
                    <a:pt x="1991360" y="10445"/>
                  </a:cubicBezTo>
                  <a:cubicBezTo>
                    <a:pt x="2227476" y="-2673"/>
                    <a:pt x="2076717" y="285"/>
                    <a:pt x="2296160" y="285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71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193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15</cp:revision>
  <dcterms:created xsi:type="dcterms:W3CDTF">2019-03-27T13:42:29Z</dcterms:created>
  <dcterms:modified xsi:type="dcterms:W3CDTF">2019-05-01T00:44:17Z</dcterms:modified>
</cp:coreProperties>
</file>