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7" r:id="rId3"/>
    <p:sldId id="275" r:id="rId4"/>
    <p:sldId id="271" r:id="rId5"/>
    <p:sldId id="272" r:id="rId6"/>
    <p:sldId id="273" r:id="rId7"/>
    <p:sldId id="260" r:id="rId8"/>
    <p:sldId id="259" r:id="rId9"/>
    <p:sldId id="278" r:id="rId10"/>
    <p:sldId id="277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59" autoAdjust="0"/>
  </p:normalViewPr>
  <p:slideViewPr>
    <p:cSldViewPr snapToGrid="0">
      <p:cViewPr varScale="1">
        <p:scale>
          <a:sx n="59" d="100"/>
          <a:sy n="59" d="100"/>
        </p:scale>
        <p:origin x="2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7E99-797D-42E1-B54F-A0BB13A5B61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F385C-F0BD-4464-BC7F-2EE6D28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Width of the weekly forecasts, color of the bars outlining daily 7 and 14, have breaks at 7 and 14 for daily?, need third panel with the 7 and 14 from daily and weekly being compared?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385C-F0BD-4464-BC7F-2EE6D28C9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2FF4-F5F3-44A6-9E70-2B25A05C0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9DD7-0B97-4F95-BCDF-CC6F38634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689A9-D06C-4C55-A17C-556F6DD7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CA00-F5F0-4ED9-B908-7D1652AB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9792-E92E-4FFF-878E-F125B10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1856-44EF-48D8-8161-54ED659B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62E0-CA24-4DE6-84AC-41CAF50D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BC8C-534F-4500-84F6-BBB5DBD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2C9C-CDE4-4B88-9FDA-5C0B3D76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4D59-FA80-4220-BEA5-E22372A2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DA553-D117-42FE-886C-BC5578B12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1CFAA-5A44-4267-9B73-E5B8316F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24B5-2032-418F-A33F-DE45071A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445E-6E8B-4FA8-B7A1-E358159C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AAF8-283D-47AB-98A7-1775513D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FD6-D3BE-41A0-8427-99A96DD4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9B0E-A617-413A-AAC9-014A04E4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7208-0CE4-42A7-B4AD-5AF60DDC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03BD-13A5-4FFD-A191-1D013B6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954F-67FF-44AB-8629-761A197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680D-BDBE-40CC-92E7-82DC90E8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46E3-B21E-4D4C-8F2D-3E329C88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3915-09D5-4093-B162-F6101AA6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600F-8AC4-44B9-8BB0-9D4FDB3F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0BAF-EFAE-4B61-A8E1-6E6A38FD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3D7D-4B03-4DEF-846A-DB31AADD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BC3F-3F31-4E5B-923B-08FEEE96F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DF043-4B4C-44D8-A8A5-E729BE63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EFEE-D087-431A-9F8F-EB24F435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7FB2-9EB4-4B49-BB7A-4A22AEA1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113A-A74C-47EC-B32B-F9F15878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CBA-CFC1-49AB-B7E0-EC33C115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DD227-22E5-40FC-B8A7-C2748832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7885C-9543-463A-8204-5B66EB4C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4C182-8B0A-40C3-8F23-ED146BDDA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86F7D-AC86-4DBC-8C22-7A728FB76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78C40-9281-4A7E-B8A6-2B958900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6997D-85E0-4A0A-BBAA-8890DAA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243D9-F276-4555-ACEE-DFC26B46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7700-912B-4D0D-8C1B-6CC8101B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6D11-9F4F-4415-8272-83A7840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2EF05-4A61-4575-AC9B-EBAAC963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93574-91FC-4C9F-946E-0CAEFAE7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5341-CE88-4BBC-80B0-6F117C04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2F187-8330-424D-80D0-AB0935D0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44A0D-07B2-45CA-A988-A96FA010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6890-E77D-4442-90BE-7BE1DE09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BDCC-A6D3-412C-934D-6B76A4DF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E4506-85D2-40C9-BB6A-B39BDD0F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61361-2325-403A-80AB-C4E5A85F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2CA7-3522-4F75-96D1-7139BCBD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2CD1A-0B31-4731-BCB8-EBA58C98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3B5E-2231-47A3-B4CB-690C25C0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1E99D-5BE6-435B-94B5-DA5555444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194C-015F-426F-800B-F4EEAD91A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807A-BF6D-4F61-A1A1-314B9F94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C3D6E-D2BA-4C93-A1B4-D250E4B7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BA05-4299-4B99-9D86-07BF592C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D0C2-E01B-4814-B94A-1A363FA9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4E01C-058E-411B-A584-150554EB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9435-0BD4-48CD-9669-711CD6E3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B18D-D724-4A43-99C5-9D9B609D59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2815-CF85-4C11-8B8D-26A6C5728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B6C3-6F19-418B-9C42-B9EE43EE9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2197-2D3C-4D13-A8FF-7339722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D39F6B-EC29-43A8-828F-3F2AD5CA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96" y="457670"/>
            <a:ext cx="5268737" cy="582854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BFAD1E5-B2E6-493C-A5B6-AF9AB8620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5" y="321886"/>
            <a:ext cx="5939915" cy="5828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5C47F0-1928-4C52-B216-9968B495F8C0}"/>
              </a:ext>
            </a:extLst>
          </p:cNvPr>
          <p:cNvSpPr txBox="1"/>
          <p:nvPr/>
        </p:nvSpPr>
        <p:spPr>
          <a:xfrm>
            <a:off x="242467" y="226838"/>
            <a:ext cx="94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C7D29-CC84-4871-A688-5586DEA837D0}"/>
              </a:ext>
            </a:extLst>
          </p:cNvPr>
          <p:cNvSpPr txBox="1"/>
          <p:nvPr/>
        </p:nvSpPr>
        <p:spPr>
          <a:xfrm>
            <a:off x="6380617" y="226838"/>
            <a:ext cx="54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6640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1F66-E105-406C-8D05-3A10538D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C8B-F8CC-4642-90C3-28CC8A81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57980-424B-44E2-B2FE-83AA302D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6" y="664224"/>
            <a:ext cx="11894327" cy="5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0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7BC00BBE-5AC9-41A9-8CA2-861AA6FFB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F37268-8A5E-4CDC-BB8D-77D30576CAA9}"/>
              </a:ext>
            </a:extLst>
          </p:cNvPr>
          <p:cNvSpPr txBox="1"/>
          <p:nvPr/>
        </p:nvSpPr>
        <p:spPr>
          <a:xfrm>
            <a:off x="1230830" y="211098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882D3-A10E-4FFD-8E98-454F96C76C84}"/>
              </a:ext>
            </a:extLst>
          </p:cNvPr>
          <p:cNvSpPr txBox="1"/>
          <p:nvPr/>
        </p:nvSpPr>
        <p:spPr>
          <a:xfrm>
            <a:off x="5933764" y="211098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8B0662-F7F9-429B-8C51-461DF344E78C}"/>
              </a:ext>
            </a:extLst>
          </p:cNvPr>
          <p:cNvSpPr txBox="1"/>
          <p:nvPr/>
        </p:nvSpPr>
        <p:spPr>
          <a:xfrm>
            <a:off x="1176337" y="3534549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857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C7D5-2565-4A5B-89C5-D0BB4880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8A20-A2D6-48EC-A496-FAEAF07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5A58F-8899-4BCF-BE7F-2BA5F5AD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7" y="0"/>
            <a:ext cx="9686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2CBEA1-6948-41B9-912C-AA93B9ECA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3" t="31932" b="41100"/>
          <a:stretch/>
        </p:blipFill>
        <p:spPr>
          <a:xfrm>
            <a:off x="9782254" y="1825625"/>
            <a:ext cx="2393066" cy="18405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118851-DC29-46D1-A82F-221054EB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" y="505628"/>
            <a:ext cx="9765869" cy="50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91EA5-2733-4F0B-8608-5C51571A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" y="905037"/>
            <a:ext cx="12156478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2229441-8114-4193-8CBD-74283143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27" y="3429000"/>
            <a:ext cx="5039608" cy="3296744"/>
          </a:xfrm>
          <a:prstGeom prst="rect">
            <a:avLst/>
          </a:prstGeom>
        </p:spPr>
      </p:pic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7681C6E8-BF68-4F75-96CC-86DBBB7BF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99" y="132256"/>
            <a:ext cx="5039608" cy="329674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D0B99AE-6824-43F0-B614-1439EFBF4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3" y="3429000"/>
            <a:ext cx="5039608" cy="329674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EF8C040-54AF-4B10-9CA2-C0DD6733D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3" y="132256"/>
            <a:ext cx="5039608" cy="3296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B5718-4888-4C83-887B-4CFA558B662E}"/>
              </a:ext>
            </a:extLst>
          </p:cNvPr>
          <p:cNvSpPr txBox="1"/>
          <p:nvPr/>
        </p:nvSpPr>
        <p:spPr>
          <a:xfrm>
            <a:off x="-18762" y="3296743"/>
            <a:ext cx="82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E1227-2C2A-4D4F-86E6-4C0C13AA9E46}"/>
              </a:ext>
            </a:extLst>
          </p:cNvPr>
          <p:cNvSpPr txBox="1"/>
          <p:nvPr/>
        </p:nvSpPr>
        <p:spPr>
          <a:xfrm>
            <a:off x="5308523" y="3296743"/>
            <a:ext cx="47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B465A-E0BB-4291-B375-ABC492FF3E5B}"/>
              </a:ext>
            </a:extLst>
          </p:cNvPr>
          <p:cNvSpPr txBox="1"/>
          <p:nvPr/>
        </p:nvSpPr>
        <p:spPr>
          <a:xfrm>
            <a:off x="4948" y="0"/>
            <a:ext cx="80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DDC31-C400-4625-A69B-AF1D78FCC8A5}"/>
              </a:ext>
            </a:extLst>
          </p:cNvPr>
          <p:cNvSpPr txBox="1"/>
          <p:nvPr/>
        </p:nvSpPr>
        <p:spPr>
          <a:xfrm>
            <a:off x="5326204" y="0"/>
            <a:ext cx="459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0599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D7FCA-12B9-4590-A4D3-D1D4B71E5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3" t="31932" b="41100"/>
          <a:stretch/>
        </p:blipFill>
        <p:spPr>
          <a:xfrm>
            <a:off x="10687214" y="2784859"/>
            <a:ext cx="1675017" cy="12882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BCA259-65E8-438B-B790-93E87F8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87214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8CAE-5439-4046-8BCF-9654AE5B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E79B-4B3C-43EE-B89C-15C6379E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0DA38-734D-483C-870F-C5B60FF4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50"/>
            <a:ext cx="12192000" cy="66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785D3B-1D40-40BD-BBF9-DB1018BB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44" y="3214406"/>
            <a:ext cx="3670923" cy="266976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8707E5-F149-4C88-9DE6-BF939CC5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45" y="211097"/>
            <a:ext cx="3670921" cy="266976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12AB0-7F32-4F01-B2A3-5066E3678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" y="211098"/>
            <a:ext cx="3670921" cy="2669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A6C7E-53B9-408D-B324-D7F274C6A145}"/>
              </a:ext>
            </a:extLst>
          </p:cNvPr>
          <p:cNvSpPr txBox="1"/>
          <p:nvPr/>
        </p:nvSpPr>
        <p:spPr>
          <a:xfrm>
            <a:off x="71437" y="211101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AC97B-4501-42C5-8390-31AA185E340B}"/>
              </a:ext>
            </a:extLst>
          </p:cNvPr>
          <p:cNvSpPr txBox="1"/>
          <p:nvPr/>
        </p:nvSpPr>
        <p:spPr>
          <a:xfrm>
            <a:off x="3969452" y="211100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2B65-96FB-42E8-BFE8-E9372C8327F7}"/>
              </a:ext>
            </a:extLst>
          </p:cNvPr>
          <p:cNvSpPr txBox="1"/>
          <p:nvPr/>
        </p:nvSpPr>
        <p:spPr>
          <a:xfrm>
            <a:off x="7867466" y="21109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7D13D-821F-4F13-AA20-5B32144745BB}"/>
              </a:ext>
            </a:extLst>
          </p:cNvPr>
          <p:cNvSpPr txBox="1"/>
          <p:nvPr/>
        </p:nvSpPr>
        <p:spPr>
          <a:xfrm>
            <a:off x="3969452" y="306051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3F4FB-B17B-497C-805F-69F299CB695F}"/>
              </a:ext>
            </a:extLst>
          </p:cNvPr>
          <p:cNvSpPr txBox="1"/>
          <p:nvPr/>
        </p:nvSpPr>
        <p:spPr>
          <a:xfrm>
            <a:off x="7867466" y="3060518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2EEE2-0F70-400E-BD77-D7F0E544C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41" y="211096"/>
            <a:ext cx="3670923" cy="2669762"/>
          </a:xfrm>
          <a:prstGeom prst="rect">
            <a:avLst/>
          </a:prstGeom>
        </p:spPr>
      </p:pic>
      <p:pic>
        <p:nvPicPr>
          <p:cNvPr id="26" name="Picture 25" descr="A screenshot of a map&#10;&#10;Description automatically generated">
            <a:extLst>
              <a:ext uri="{FF2B5EF4-FFF2-40B4-BE49-F238E27FC236}">
                <a16:creationId xmlns:a16="http://schemas.microsoft.com/office/drawing/2014/main" id="{AE98C473-1FBA-4356-BD9F-C67EE4159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40" y="3214406"/>
            <a:ext cx="3670923" cy="26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E7829-3786-4D5A-9B56-F3BBF4E5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6" y="588018"/>
            <a:ext cx="11894327" cy="5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6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9B788F-1F40-473E-8900-3A4593CEA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36" y="211094"/>
            <a:ext cx="3670924" cy="2669763"/>
          </a:xfrm>
          <a:prstGeom prst="rect">
            <a:avLst/>
          </a:prstGeom>
        </p:spPr>
      </p:pic>
      <p:pic>
        <p:nvPicPr>
          <p:cNvPr id="16" name="Picture 1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9BE5869-2D16-44F4-A4B3-F8FBDD23A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36" y="3060518"/>
            <a:ext cx="3670923" cy="266976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AA53-CE2F-4908-90DC-9D903F34E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6" y="211095"/>
            <a:ext cx="3670924" cy="2669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A6C7E-53B9-408D-B324-D7F274C6A145}"/>
              </a:ext>
            </a:extLst>
          </p:cNvPr>
          <p:cNvSpPr txBox="1"/>
          <p:nvPr/>
        </p:nvSpPr>
        <p:spPr>
          <a:xfrm>
            <a:off x="71437" y="211101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AC97B-4501-42C5-8390-31AA185E340B}"/>
              </a:ext>
            </a:extLst>
          </p:cNvPr>
          <p:cNvSpPr txBox="1"/>
          <p:nvPr/>
        </p:nvSpPr>
        <p:spPr>
          <a:xfrm>
            <a:off x="3969452" y="211100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2B65-96FB-42E8-BFE8-E9372C8327F7}"/>
              </a:ext>
            </a:extLst>
          </p:cNvPr>
          <p:cNvSpPr txBox="1"/>
          <p:nvPr/>
        </p:nvSpPr>
        <p:spPr>
          <a:xfrm>
            <a:off x="7867466" y="21109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7D13D-821F-4F13-AA20-5B32144745BB}"/>
              </a:ext>
            </a:extLst>
          </p:cNvPr>
          <p:cNvSpPr txBox="1"/>
          <p:nvPr/>
        </p:nvSpPr>
        <p:spPr>
          <a:xfrm>
            <a:off x="3969452" y="306051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3F4FB-B17B-497C-805F-69F299CB695F}"/>
              </a:ext>
            </a:extLst>
          </p:cNvPr>
          <p:cNvSpPr txBox="1"/>
          <p:nvPr/>
        </p:nvSpPr>
        <p:spPr>
          <a:xfrm>
            <a:off x="7867466" y="3060518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AAA11CC-622A-4528-870A-B90D071FB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53" y="211094"/>
            <a:ext cx="3670923" cy="2669762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C2BBEB46-2480-403F-B3DA-54ADAB128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41" y="3060518"/>
            <a:ext cx="3670923" cy="26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14256</TotalTime>
  <Words>79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44</cp:revision>
  <dcterms:created xsi:type="dcterms:W3CDTF">2020-04-01T16:35:45Z</dcterms:created>
  <dcterms:modified xsi:type="dcterms:W3CDTF">2020-06-05T22:00:23Z</dcterms:modified>
</cp:coreProperties>
</file>