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5990-A296-4769-85A9-52FF026B2E1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B110A-BDE2-4C53-9F3F-261A5581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</a:t>
            </a:r>
            <a:r>
              <a:rPr lang="en-US" dirty="0" err="1"/>
              <a:t>meanbf</a:t>
            </a:r>
            <a:r>
              <a:rPr lang="en-US" dirty="0"/>
              <a:t> + runoff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B110A-BDE2-4C53-9F3F-261A558185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08AB-FA60-48C7-AEE3-BCC825AA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AE929-6788-4E8E-AA36-278DF5793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085F-FBB1-4BB3-9417-EF1101E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67FC-B7D7-47D7-A04D-6AB749A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F651-55F4-461B-A7F2-79B77014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8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3AD8-9B0B-4B44-ACA7-0FD3575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5B887-7B7E-414B-BDE9-31B382C9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04EF-7800-4481-AB39-265C3718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17BC-2191-4DAC-9F3C-BAE5B966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8ABD-5A79-4BAF-8982-6FDEC78C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FB58F-EF4C-4AFB-8728-88F64889C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2CBE1-9B78-4DEB-BF98-2EAC55F06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CDA0-EAAA-400F-AE60-FAC98EE3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42F8-EE9E-43F1-A985-A92315E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DE58-5346-4A84-9803-064870A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6BD4-F271-4D81-9709-0B38E8CB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0830-215C-4F95-8046-5911ADF3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51B1-E6B2-4E24-9897-6ACD1F14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90279-F143-4D5D-B445-124317EA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F972-FEE5-4A0B-8EEF-0AF93063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1028-C3C8-439F-920F-A0B43F00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3A98B-2905-4D98-B4DB-8C10F9E1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FF41-6F7E-4C16-B55D-00250529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E1335-141B-48E1-BD8D-4C5734CA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81EBF-0A7B-4265-B9A1-44C1DE1E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0A74-C5A3-401A-9CE9-9FD06AF3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B6B9-357D-46EA-A1BC-70D92FAA9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7F515-4285-4FB7-8452-7C989EA2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AFB0-1454-4537-9D9C-0ACF6296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5FFE-FD80-4146-9E79-49498397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F8184-0658-4B4D-B0F1-95525F29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B189-FF65-4686-AC96-2DC181E3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DCBE9-5E06-44E0-A0FE-7AA435AC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30DDB-5534-448D-AF35-0043A6B68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8E037-375B-4D84-B9D1-C48C8FA6E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96C80-376B-4327-9F93-66343AED0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8F23C-C8AF-4F8B-8862-C961A82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84EA1-B387-4309-9C71-FF8BEEEF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A8782-8C2A-4297-8C59-8CE4D229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AB1-1523-4739-A322-E977BA08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6A599-5294-40E1-AE7D-B368F88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0144-C67A-4A0D-83BC-6E84B9A4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386F5-6F2A-4002-9EF9-141DF1B4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0C71F-896B-4814-89CB-36C7F1A3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36F95-0844-4AC5-929C-0FDFC596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346BE-C911-4749-9459-0A710AA1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0694-1F74-40EA-A5C5-985122A5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5D5C-B5A1-4E5F-8024-886A6619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FE5F0-2487-4A4B-A19C-A5E76903E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9E9C-DBCC-46C7-942A-996A0059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58F1-857B-425D-BF9B-4A88A47C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07BDE-20BB-4EFA-A94D-A1085D1F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5EEB-84BF-4672-9271-B1D00664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EFCC2-635B-4FD6-9582-520683E7D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384A1-3C6D-4DDF-95BF-BCCBB29D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BCAFE-8887-4AEA-BDA1-2E639292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4F3B-C85A-460A-BA4D-C30283AC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ECD90-6AED-41ED-B922-3AB2A5FD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991D7-812B-43E2-9F34-6D605FAC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C476-4F43-4A04-B145-D3BB5BCE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2DA2-6F12-4AA5-9E1E-F6FEF08E9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CEBB1-7D29-4D89-8E99-9DE8D64E10A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64E0-F805-4351-B7E1-06DC75236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34D7-BB93-4333-B82A-5C76F282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A7A0-E193-46F1-9387-0EF0F11B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0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D8EAA1-CB0B-4E60-8725-C89FF05F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48" y="38099"/>
            <a:ext cx="4940477" cy="3303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E6A92-79F5-46FE-9045-2A5FE14C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2108"/>
            <a:ext cx="5619750" cy="34003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1206EC-42EA-44E3-B31B-AA4426034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907952"/>
            <a:ext cx="6883754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0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0774-39C8-4058-A7DC-34C031FF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1293"/>
            <a:ext cx="10515600" cy="2175669"/>
          </a:xfrm>
        </p:spPr>
        <p:txBody>
          <a:bodyPr/>
          <a:lstStyle/>
          <a:p>
            <a:r>
              <a:rPr lang="en-US" dirty="0"/>
              <a:t>Runoff + baseflow matches the mean weir flow well!</a:t>
            </a:r>
          </a:p>
          <a:p>
            <a:r>
              <a:rPr lang="en-US" dirty="0"/>
              <a:t>Adding the mean bf to runoff misses some big events—these must be from BVR!</a:t>
            </a:r>
          </a:p>
          <a:p>
            <a:pPr lvl="1"/>
            <a:r>
              <a:rPr lang="en-US" dirty="0"/>
              <a:t>So we need a way to capture BVR dynamics</a:t>
            </a:r>
          </a:p>
          <a:p>
            <a:pPr lvl="1"/>
            <a:r>
              <a:rPr lang="en-US" dirty="0"/>
              <a:t>What about the big spike in 2017 when BVR was super 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462D46-4286-49CE-8318-B9DDE281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1" y="142875"/>
            <a:ext cx="6572588" cy="3784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668AC-B3E0-41FA-942C-A781D449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0" y="760643"/>
            <a:ext cx="3990975" cy="266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8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B4CB-6EE6-4ECE-997B-60B988EA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2917"/>
            <a:ext cx="10515600" cy="2034046"/>
          </a:xfrm>
        </p:spPr>
        <p:txBody>
          <a:bodyPr/>
          <a:lstStyle/>
          <a:p>
            <a:r>
              <a:rPr lang="en-US" dirty="0" err="1"/>
              <a:t>Meanbf+runoff</a:t>
            </a:r>
            <a:r>
              <a:rPr lang="en-US" dirty="0"/>
              <a:t> is predictable using Nicole’s overland model</a:t>
            </a:r>
          </a:p>
          <a:p>
            <a:r>
              <a:rPr lang="en-US" dirty="0" err="1"/>
              <a:t>Lm</a:t>
            </a:r>
            <a:r>
              <a:rPr lang="en-US" dirty="0"/>
              <a:t> of ^^ relationship:  </a:t>
            </a:r>
          </a:p>
          <a:p>
            <a:pPr marL="0" indent="0" algn="ctr">
              <a:buNone/>
            </a:pPr>
            <a:r>
              <a:rPr lang="en-US" dirty="0"/>
              <a:t>Mean flow = 0.02356 + 0.51091*</a:t>
            </a:r>
            <a:r>
              <a:rPr lang="en-US" dirty="0" err="1"/>
              <a:t>meanbf+runoff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6041E-BD6C-4623-B8C7-DD8F036E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4" y="247465"/>
            <a:ext cx="6519562" cy="37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95F2-9BA6-4939-9CD3-28C5EC3E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8CC4-7328-4C4B-870D-57F8A49F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Baseflow + runoff should equal inflows to the reservoir</a:t>
            </a:r>
          </a:p>
          <a:p>
            <a:pPr lvl="1"/>
            <a:r>
              <a:rPr lang="en-US" dirty="0"/>
              <a:t>Unless BVR is above -5ft below dam, in which case more water is being added from BVR pipe</a:t>
            </a:r>
          </a:p>
          <a:p>
            <a:pPr lvl="2"/>
            <a:r>
              <a:rPr lang="en-US" dirty="0"/>
              <a:t>What is the area of this pipe? We should be able to calculate how much BVR can add based on the pipe size *if* the water level is above -5ft below dam</a:t>
            </a:r>
          </a:p>
        </p:txBody>
      </p:sp>
    </p:spTree>
    <p:extLst>
      <p:ext uri="{BB962C8B-B14F-4D97-AF65-F5344CB8AC3E}">
        <p14:creationId xmlns:p14="http://schemas.microsoft.com/office/powerpoint/2010/main" val="8916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63161D-AD8A-40B2-AB00-1202BE13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801" y="0"/>
            <a:ext cx="7007374" cy="52533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A11D-4FF0-4045-91E5-6DAA6AF1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981576"/>
            <a:ext cx="9505950" cy="1511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baseflow = (3.1E5/(</a:t>
            </a:r>
            <a:r>
              <a:rPr lang="en-US" dirty="0" err="1"/>
              <a:t>mean_wrt</a:t>
            </a:r>
            <a:r>
              <a:rPr lang="en-US" dirty="0"/>
              <a:t>*86400)) - runoff_m3s</a:t>
            </a:r>
          </a:p>
          <a:p>
            <a:r>
              <a:rPr lang="en-US" dirty="0"/>
              <a:t>Negative values when runoff is greater than water in reservoir (i.e., negative baseflows account for no change in reservoir water level when runoff is high)</a:t>
            </a:r>
          </a:p>
          <a:p>
            <a:r>
              <a:rPr lang="en-US" dirty="0"/>
              <a:t>Mean baseflow = 0.039481, median baseflow = 0.03114821</a:t>
            </a:r>
          </a:p>
        </p:txBody>
      </p:sp>
    </p:spTree>
    <p:extLst>
      <p:ext uri="{BB962C8B-B14F-4D97-AF65-F5344CB8AC3E}">
        <p14:creationId xmlns:p14="http://schemas.microsoft.com/office/powerpoint/2010/main" val="25965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197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Whitney Woelmer</cp:lastModifiedBy>
  <cp:revision>16</cp:revision>
  <dcterms:created xsi:type="dcterms:W3CDTF">2019-02-05T16:08:06Z</dcterms:created>
  <dcterms:modified xsi:type="dcterms:W3CDTF">2019-02-06T19:53:44Z</dcterms:modified>
</cp:coreProperties>
</file>