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299" autoAdjust="0"/>
  </p:normalViewPr>
  <p:slideViewPr>
    <p:cSldViewPr snapToGrid="0">
      <p:cViewPr varScale="1">
        <p:scale>
          <a:sx n="37" d="100"/>
          <a:sy n="37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CB94C-6F98-41DC-9C6F-3CE67C2403B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2FE84-2754-4E17-AA2F-EB3393DF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seasonal spike in T each year, T “slow variable” in regards to </a:t>
            </a:r>
            <a:r>
              <a:rPr lang="en-US" dirty="0" err="1" smtClean="0"/>
              <a:t>chla</a:t>
            </a:r>
            <a:r>
              <a:rPr lang="en-US" dirty="0" smtClean="0"/>
              <a:t>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48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role of conductivity?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NAs for 2017 turbidity</a:t>
            </a:r>
          </a:p>
          <a:p>
            <a:r>
              <a:rPr lang="en-US" dirty="0" smtClean="0"/>
              <a:t>Similar patterns? (R2 of 0.66) Turbidity, mixing of suspended nutrients,</a:t>
            </a:r>
            <a:r>
              <a:rPr lang="en-US" baseline="0" dirty="0" smtClean="0"/>
              <a:t> perhaps following rain events? Look at met data</a:t>
            </a:r>
          </a:p>
          <a:p>
            <a:r>
              <a:rPr lang="en-US" baseline="0" dirty="0" smtClean="0"/>
              <a:t>Does CTD measure turbidity and </a:t>
            </a:r>
            <a:r>
              <a:rPr lang="en-US" baseline="0" dirty="0" err="1" smtClean="0"/>
              <a:t>chla</a:t>
            </a:r>
            <a:r>
              <a:rPr lang="en-US" baseline="0" dirty="0" smtClean="0"/>
              <a:t> as discrete things? Could the turbidity sensor pick up phytoplankton in the water column?</a:t>
            </a:r>
          </a:p>
          <a:p>
            <a:r>
              <a:rPr lang="en-US" baseline="0" dirty="0" smtClean="0"/>
              <a:t>When turbidity is low, error bars are 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Perhaps look at DO in hypo in relation to </a:t>
            </a:r>
            <a:r>
              <a:rPr lang="en-US" dirty="0" err="1" smtClean="0"/>
              <a:t>chla</a:t>
            </a:r>
            <a:r>
              <a:rPr lang="en-US" dirty="0" smtClean="0"/>
              <a:t>? </a:t>
            </a:r>
            <a:r>
              <a:rPr lang="en-US" dirty="0" err="1" smtClean="0"/>
              <a:t>Bc</a:t>
            </a:r>
            <a:r>
              <a:rPr lang="en-US" dirty="0" smtClean="0"/>
              <a:t> this is where nutrients will be released from?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nutrient loading in 2013? Need</a:t>
            </a:r>
            <a:r>
              <a:rPr lang="en-US" baseline="0" dirty="0" smtClean="0"/>
              <a:t> to match </a:t>
            </a:r>
            <a:r>
              <a:rPr lang="en-US" baseline="0" dirty="0" err="1" smtClean="0"/>
              <a:t>chem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ctd</a:t>
            </a:r>
            <a:r>
              <a:rPr lang="en-US" baseline="0" dirty="0" smtClean="0"/>
              <a:t> datasets to get them on the same plot and to run a regression</a:t>
            </a:r>
          </a:p>
          <a:p>
            <a:r>
              <a:rPr lang="en-US" baseline="0" dirty="0" smtClean="0"/>
              <a:t>But there is some obvious similarity in pattern; increases in concentration throughout season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 figure: TP vs. SRP (they are at least loosely related—lm returned sig p value but low r2?)</a:t>
            </a:r>
          </a:p>
          <a:p>
            <a:r>
              <a:rPr lang="en-US" dirty="0" smtClean="0"/>
              <a:t>Again, large spike in SRP in 2017 but no </a:t>
            </a:r>
            <a:r>
              <a:rPr lang="en-US" dirty="0" err="1" smtClean="0"/>
              <a:t>chla</a:t>
            </a:r>
            <a:r>
              <a:rPr lang="en-US" dirty="0" smtClean="0"/>
              <a:t> data from this time</a:t>
            </a:r>
          </a:p>
          <a:p>
            <a:r>
              <a:rPr lang="en-US" dirty="0" smtClean="0"/>
              <a:t>Similar to TP, increase through season is</a:t>
            </a:r>
            <a:r>
              <a:rPr lang="en-US" baseline="0" dirty="0" smtClean="0"/>
              <a:t> apparent in both SRP and </a:t>
            </a:r>
            <a:r>
              <a:rPr lang="en-US" baseline="0" dirty="0" err="1" smtClean="0"/>
              <a:t>chla</a:t>
            </a:r>
            <a:endParaRPr lang="en-US" baseline="0" dirty="0" smtClean="0"/>
          </a:p>
          <a:p>
            <a:r>
              <a:rPr lang="en-US" baseline="0" dirty="0" smtClean="0"/>
              <a:t>Will be able to analyze better once </a:t>
            </a:r>
            <a:r>
              <a:rPr lang="en-US" baseline="0" dirty="0" err="1" smtClean="0"/>
              <a:t>chem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ctd</a:t>
            </a:r>
            <a:r>
              <a:rPr lang="en-US" baseline="0" dirty="0" smtClean="0"/>
              <a:t> datasets are matched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Spike in TN in July 18~24</a:t>
            </a:r>
            <a:r>
              <a:rPr lang="en-US" baseline="0" dirty="0" smtClean="0"/>
              <a:t> 2017, why? Look at met data. Very few </a:t>
            </a:r>
            <a:r>
              <a:rPr lang="en-US" baseline="0" dirty="0" err="1" smtClean="0"/>
              <a:t>chla</a:t>
            </a:r>
            <a:r>
              <a:rPr lang="en-US" baseline="0" dirty="0" smtClean="0"/>
              <a:t> readings from 2017, why?</a:t>
            </a:r>
          </a:p>
          <a:p>
            <a:r>
              <a:rPr lang="en-US" dirty="0" smtClean="0"/>
              <a:t>In general, TN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Chla</a:t>
            </a:r>
            <a:r>
              <a:rPr lang="en-US" baseline="0" dirty="0" smtClean="0"/>
              <a:t> seem to follow a similar trend,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. Increasing throughout the season</a:t>
            </a:r>
          </a:p>
          <a:p>
            <a:r>
              <a:rPr lang="en-US" dirty="0" smtClean="0"/>
              <a:t>A few spikes in 2015, </a:t>
            </a:r>
            <a:r>
              <a:rPr lang="en-US" dirty="0" err="1" smtClean="0"/>
              <a:t>chla</a:t>
            </a:r>
            <a:r>
              <a:rPr lang="en-US" dirty="0" smtClean="0"/>
              <a:t> response?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7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useful way to think about ammonia? Internal loading during hypoxic conditions? What is a good range?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6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 somewhat increases over</a:t>
            </a:r>
            <a:r>
              <a:rPr lang="en-US" baseline="0" dirty="0" smtClean="0"/>
              <a:t> the season. Would be good to look at met data with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great coverage of PAR, better data anywhere?</a:t>
            </a:r>
          </a:p>
          <a:p>
            <a:r>
              <a:rPr lang="en-US" dirty="0" smtClean="0"/>
              <a:t>PAR is especially sensitive to TOD, treat</a:t>
            </a:r>
            <a:r>
              <a:rPr lang="en-US" baseline="0" dirty="0" smtClean="0"/>
              <a:t> this differently to include time when correlating </a:t>
            </a:r>
            <a:r>
              <a:rPr lang="en-US" baseline="0" dirty="0" err="1" smtClean="0"/>
              <a:t>chla</a:t>
            </a:r>
            <a:r>
              <a:rPr lang="en-US" baseline="0" dirty="0" smtClean="0"/>
              <a:t> values?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2FE84-2754-4E17-AA2F-EB3393DF6F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5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1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CEC4-A152-46F8-90AD-74C5C03CEC6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2AAE-F486-4CDC-B075-E8269582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FCR Site 50 @ 0.1m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615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4193"/>
            <a:ext cx="5776217" cy="474381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08" y="1302327"/>
            <a:ext cx="5293919" cy="4768469"/>
          </a:xfrm>
        </p:spPr>
      </p:pic>
    </p:spTree>
    <p:extLst>
      <p:ext uri="{BB962C8B-B14F-4D97-AF65-F5344CB8AC3E}">
        <p14:creationId xmlns:p14="http://schemas.microsoft.com/office/powerpoint/2010/main" val="406544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68" y="148719"/>
            <a:ext cx="3597733" cy="2954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55" y="600892"/>
            <a:ext cx="7298632" cy="5994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154" y="1372190"/>
            <a:ext cx="210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Excluded a few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633"/>
            <a:ext cx="6398623" cy="57635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23" y="605633"/>
            <a:ext cx="6405154" cy="52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9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2" y="336827"/>
            <a:ext cx="4937760" cy="4055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212" y="2628433"/>
            <a:ext cx="5150051" cy="4229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870" y="42963"/>
            <a:ext cx="3148148" cy="25854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61" y="4344771"/>
            <a:ext cx="3060185" cy="2513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1955" y="689367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Excluded several outliers from 2015 and 2016 to see general pattern more clearly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6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3" y="1027906"/>
            <a:ext cx="5842349" cy="47981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38" y="843274"/>
            <a:ext cx="6067162" cy="49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3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251"/>
            <a:ext cx="6150289" cy="505102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3" y="659066"/>
            <a:ext cx="6134257" cy="5525398"/>
          </a:xfrm>
        </p:spPr>
      </p:pic>
    </p:spTree>
    <p:extLst>
      <p:ext uri="{BB962C8B-B14F-4D97-AF65-F5344CB8AC3E}">
        <p14:creationId xmlns:p14="http://schemas.microsoft.com/office/powerpoint/2010/main" val="182104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1982"/>
            <a:ext cx="6577263" cy="540168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55" y="1019284"/>
            <a:ext cx="5777345" cy="520391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5" y="0"/>
            <a:ext cx="3017946" cy="24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2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177"/>
            <a:ext cx="6130020" cy="503438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534375"/>
            <a:ext cx="5929745" cy="5341185"/>
          </a:xfrm>
        </p:spPr>
      </p:pic>
    </p:spTree>
    <p:extLst>
      <p:ext uri="{BB962C8B-B14F-4D97-AF65-F5344CB8AC3E}">
        <p14:creationId xmlns:p14="http://schemas.microsoft.com/office/powerpoint/2010/main" val="17736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687"/>
            <a:ext cx="6899716" cy="566650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872836"/>
            <a:ext cx="5293919" cy="4768469"/>
          </a:xfrm>
        </p:spPr>
      </p:pic>
    </p:spTree>
    <p:extLst>
      <p:ext uri="{BB962C8B-B14F-4D97-AF65-F5344CB8AC3E}">
        <p14:creationId xmlns:p14="http://schemas.microsoft.com/office/powerpoint/2010/main" val="174794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2" y="787985"/>
            <a:ext cx="6618080" cy="5435211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55" y="1019284"/>
            <a:ext cx="5777345" cy="5203912"/>
          </a:xfrm>
        </p:spPr>
      </p:pic>
    </p:spTree>
    <p:extLst>
      <p:ext uri="{BB962C8B-B14F-4D97-AF65-F5344CB8AC3E}">
        <p14:creationId xmlns:p14="http://schemas.microsoft.com/office/powerpoint/2010/main" val="264307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360</Words>
  <Application>Microsoft Office PowerPoint</Application>
  <PresentationFormat>Widescreen</PresentationFormat>
  <Paragraphs>33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FCR Site 50 @ 0.1m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FCR Site 50 @ 0.1m</dc:title>
  <dc:creator>Whitney Woelmer</dc:creator>
  <cp:lastModifiedBy>Whitney Woelmer</cp:lastModifiedBy>
  <cp:revision>26</cp:revision>
  <dcterms:created xsi:type="dcterms:W3CDTF">2018-08-27T17:48:25Z</dcterms:created>
  <dcterms:modified xsi:type="dcterms:W3CDTF">2018-09-04T18:22:16Z</dcterms:modified>
</cp:coreProperties>
</file>