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58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7BF9E-0524-4EFE-9DBE-3A1C66C9F6F3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77D4-BC7C-4F6B-AD26-57A3DE71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77D4-BC7C-4F6B-AD26-57A3DE717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-Relatively strong relationship between TP and TN at inflow and </a:t>
            </a:r>
            <a:r>
              <a:rPr lang="en-US" dirty="0" err="1"/>
              <a:t>chla</a:t>
            </a:r>
            <a:r>
              <a:rPr lang="en-US" dirty="0"/>
              <a:t> at 50</a:t>
            </a:r>
          </a:p>
          <a:p>
            <a:r>
              <a:rPr lang="en-US" dirty="0"/>
              <a:t>-look at time lags? What length?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77D4-BC7C-4F6B-AD26-57A3DE717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-TP at inf and TP at 50 are pretty strongly correlated, slightly less so with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77D4-BC7C-4F6B-AD26-57A3DE717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 a strong relationship, because of time lags</a:t>
            </a:r>
          </a:p>
          <a:p>
            <a:r>
              <a:rPr lang="en-US" dirty="0"/>
              <a:t>-what length of time offset to look at? 2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77D4-BC7C-4F6B-AD26-57A3DE717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-surprisingly strong relationship?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77D4-BC7C-4F6B-AD26-57A3DE717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5705-EAF7-4EB4-A6C2-C59C9A38A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8C030-2AD5-494A-A71C-E927C21D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7345-18DF-43CD-B29A-E28FC7A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8667-6FC5-430E-84D1-558E797B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D309-29EF-4FFC-9B18-6A33C90B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889C-BB64-4F6B-95F6-751762A7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27B-9731-4CC5-82CE-F36A621C3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DAA7-2B66-4296-ABD1-37184DA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6392-646D-48D6-A17E-6E4568B0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DC1A5-E263-4B2F-8BA6-EF0BAECA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15456-6F7D-454E-B7A2-E1F95011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4D732-237F-4EB8-9B00-3D0CC321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7753-4683-4B92-A11F-2F73EA25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E29B-D15E-4075-8599-A7D93ED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8B52-7F95-4F3B-B271-C43C09B6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8995-7E49-4423-903E-DDEE834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F1D-2698-46FE-A4AF-CDB1643D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B704-A4DB-4667-9F66-67BC7CDE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2540-8389-4F07-93E5-12E2E3E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454F-8E0F-4FBE-BBCC-50DB825A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278A-1D84-41A3-88D3-C3D69D68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D7BA-1235-4AD9-92D5-6215E2E3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1815-66A4-485B-87F3-D1ED4BA5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7A8B-A509-4160-BAFD-6EA1E8D4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21DC-E414-49BF-8175-BACB6B46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8F9B-0996-4CBA-AC82-CEE319D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1C8D-A70D-4E8A-9FE4-782178E7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A4C29-4ABB-49D1-8452-6786D6D7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A6A1-746D-43BD-A30F-B0816711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97177-298C-4648-8E63-A29A62D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8BD7-A2AA-4E12-A6D4-A1F4E4AE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AA3-5556-49F3-B61F-4DFF2702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8BC5-83F3-490C-9E40-41807C06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9F258-116A-4988-A0D3-252624D1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71B8B-E091-405F-BE4B-E3B554FD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E87BE-950F-4851-9797-DA8B80A8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86C0A-64C6-4CE4-B76F-5C21714D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F54F4-4015-4605-A732-535B4947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8607B-2251-4B39-BF14-92E08A9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8219-5C0E-4EC7-AB6F-2E401F7F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D9C2D-7C51-4D3E-B2A7-304D76B7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E7FFB-5DC5-495C-B64A-504634FD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05B49-A9A0-451A-9E8B-2E9D30F3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C38B-9707-44D0-9759-C6454461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23FBC-9DF7-4768-B0E0-7A767670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6D7-ED4B-4B98-8B37-0A9E6948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4E5D-3222-4B45-BA21-DBF7840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B443-8E89-4C41-843F-90D09DBB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C614-7BE1-4C65-8B4D-A53BAD27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6697-F218-422C-979B-94B0373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CAC2-9578-46B8-BB01-6DE915E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4C17-BCF2-4C52-9773-682743C2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30FD-C79B-493C-932B-9BE11423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7CA18-4F09-4E37-90C2-E68D26909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9CBB-793F-449E-B481-A2949400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2C842-BB30-43B8-BB8D-65272FF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8B519-1CAF-4B3F-8925-02629795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8707-1509-4A5B-869E-C3A9B330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078A2-4AD0-4DDD-B6C7-55896351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24DD-B29C-4C25-82EA-EA5EF3C7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6E92-B620-4C66-92B6-984221A7F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4729-03EB-4599-BC6E-422FB5DCE2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DAB5-AE6F-4818-A389-C8DE6F7B1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EA97-19E5-4B44-8BD8-0894E73D7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1048-F1B2-4282-99A7-0503255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9974EB-B63B-4BF3-BE13-775FCB7C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042998"/>
            <a:ext cx="5689674" cy="5453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7990B-8FDC-4555-B749-A811D41F8975}"/>
              </a:ext>
            </a:extLst>
          </p:cNvPr>
          <p:cNvSpPr txBox="1"/>
          <p:nvPr/>
        </p:nvSpPr>
        <p:spPr>
          <a:xfrm>
            <a:off x="333375" y="104775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Air Temp vs FCR Surface </a:t>
            </a:r>
            <a:r>
              <a:rPr lang="en-US" dirty="0" err="1"/>
              <a:t>Chla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8C598-EC7B-4367-AA9F-5D280EC9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10" y="1042998"/>
            <a:ext cx="5802232" cy="5561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1D4CE-EB21-451E-89C8-B6380F04D06D}"/>
              </a:ext>
            </a:extLst>
          </p:cNvPr>
          <p:cNvSpPr txBox="1"/>
          <p:nvPr/>
        </p:nvSpPr>
        <p:spPr>
          <a:xfrm>
            <a:off x="6444068" y="104775"/>
            <a:ext cx="555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Daily Rainfall vs FCR Surface </a:t>
            </a:r>
            <a:r>
              <a:rPr lang="en-US" dirty="0" err="1"/>
              <a:t>Chla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89D44E-E79B-4112-8BFD-355F318A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" y="1087048"/>
            <a:ext cx="5532195" cy="5302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74BB8-9918-4B20-823B-E79B1590FA57}"/>
              </a:ext>
            </a:extLst>
          </p:cNvPr>
          <p:cNvSpPr txBox="1"/>
          <p:nvPr/>
        </p:nvSpPr>
        <p:spPr>
          <a:xfrm>
            <a:off x="483235" y="356870"/>
            <a:ext cx="603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Daily Relative Humidity vs. Surface </a:t>
            </a:r>
            <a:r>
              <a:rPr lang="en-US" dirty="0" err="1"/>
              <a:t>Chla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D1D30-B6C7-4A89-B720-F1E14482D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7048"/>
            <a:ext cx="5374640" cy="5151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B7601-3C25-4086-80BC-7FE20AA9A977}"/>
              </a:ext>
            </a:extLst>
          </p:cNvPr>
          <p:cNvSpPr txBox="1"/>
          <p:nvPr/>
        </p:nvSpPr>
        <p:spPr>
          <a:xfrm>
            <a:off x="6675120" y="223520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Daily Short Wave vs. Surface </a:t>
            </a:r>
            <a:r>
              <a:rPr lang="en-US" dirty="0" err="1"/>
              <a:t>Chl</a:t>
            </a:r>
            <a:r>
              <a:rPr lang="en-US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50550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5E27BD-E3BC-46E8-838D-21CD98EB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12" y="286244"/>
            <a:ext cx="6510808" cy="62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FB3D6-1452-4449-8830-26D49D62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" y="1106108"/>
            <a:ext cx="5787560" cy="5546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19F44D-9E64-4D66-BB87-B2B33682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83" y="1107440"/>
            <a:ext cx="5893272" cy="5648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A740A-27CF-44D6-ABDA-3626285C1937}"/>
              </a:ext>
            </a:extLst>
          </p:cNvPr>
          <p:cNvSpPr txBox="1"/>
          <p:nvPr/>
        </p:nvSpPr>
        <p:spPr>
          <a:xfrm>
            <a:off x="223520" y="142240"/>
            <a:ext cx="99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Fluoroprobe data vs. CTD </a:t>
            </a:r>
            <a:r>
              <a:rPr lang="en-US" dirty="0" err="1"/>
              <a:t>Chla</a:t>
            </a:r>
            <a:r>
              <a:rPr lang="en-US" dirty="0"/>
              <a:t> (surface)</a:t>
            </a:r>
          </a:p>
          <a:p>
            <a:r>
              <a:rPr lang="en-US" dirty="0"/>
              <a:t>More greens than </a:t>
            </a:r>
            <a:r>
              <a:rPr lang="en-US" dirty="0" err="1"/>
              <a:t>cyanos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33DB88-EC3A-42CF-92A1-06F08A47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755364"/>
            <a:ext cx="6102344" cy="5848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21817-E0CA-4812-AF1D-D3228DFD1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04" y="1006294"/>
            <a:ext cx="5738570" cy="5499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A1E92-7141-4CB2-A62C-6774EBFBBC69}"/>
              </a:ext>
            </a:extLst>
          </p:cNvPr>
          <p:cNvSpPr txBox="1"/>
          <p:nvPr/>
        </p:nvSpPr>
        <p:spPr>
          <a:xfrm>
            <a:off x="355600" y="121920"/>
            <a:ext cx="116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Phosphorous and Total Nitrogen at Inflow vs. Surface </a:t>
            </a:r>
            <a:r>
              <a:rPr lang="en-US" dirty="0" err="1"/>
              <a:t>Chl</a:t>
            </a:r>
            <a:r>
              <a:rPr lang="en-US" dirty="0"/>
              <a:t> a at Site 50</a:t>
            </a:r>
          </a:p>
        </p:txBody>
      </p:sp>
    </p:spTree>
    <p:extLst>
      <p:ext uri="{BB962C8B-B14F-4D97-AF65-F5344CB8AC3E}">
        <p14:creationId xmlns:p14="http://schemas.microsoft.com/office/powerpoint/2010/main" val="40936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7335E-4865-4324-8879-D4064EB1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2" y="971636"/>
            <a:ext cx="6062167" cy="5810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1A6C69-5DA1-47D2-AB3B-AB3861BD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10" y="1225636"/>
            <a:ext cx="5823686" cy="5581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CB5505-AAC9-4D79-9603-51E1E8957B1C}"/>
              </a:ext>
            </a:extLst>
          </p:cNvPr>
          <p:cNvSpPr txBox="1"/>
          <p:nvPr/>
        </p:nvSpPr>
        <p:spPr>
          <a:xfrm>
            <a:off x="284480" y="111760"/>
            <a:ext cx="982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Phosphorus at Inflow s. Total Phosphorus at Surface, Site 50</a:t>
            </a:r>
          </a:p>
        </p:txBody>
      </p:sp>
    </p:spTree>
    <p:extLst>
      <p:ext uri="{BB962C8B-B14F-4D97-AF65-F5344CB8AC3E}">
        <p14:creationId xmlns:p14="http://schemas.microsoft.com/office/powerpoint/2010/main" val="40611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5D069D-4932-47B8-8BF4-7781AEF2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859"/>
            <a:ext cx="6258481" cy="5998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4740F-EB71-4C06-A3E5-D7E4CC7E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156" y="554918"/>
            <a:ext cx="5717844" cy="54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1DD37-63ED-4D5E-962C-8090C8A8A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" y="850605"/>
            <a:ext cx="6009357" cy="5759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6C2CB-B7E2-47DA-B145-35BB37F44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62" y="948919"/>
            <a:ext cx="5906778" cy="56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147</Words>
  <Application>Microsoft Office PowerPoint</Application>
  <PresentationFormat>Widescreen</PresentationFormat>
  <Paragraphs>20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6</cp:revision>
  <dcterms:created xsi:type="dcterms:W3CDTF">2018-10-11T13:47:34Z</dcterms:created>
  <dcterms:modified xsi:type="dcterms:W3CDTF">2018-10-11T18:55:01Z</dcterms:modified>
</cp:coreProperties>
</file>