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A242-F61F-4E4F-9875-8478864D6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287A7-8C77-40AF-9E85-D1CFF84FE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F425E-8079-4BF7-A47D-EB183278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E8F6-5C9F-45DD-A8F5-24ACFAED9F20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3E341-A3D6-4ADB-A82A-43B0A136F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F59CE-118E-45C5-9BEF-DC8D15538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F271-9C41-4488-9BD9-AFE3F0432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2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816EB-96A5-40BB-B947-D497AA009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BD0995-FDFB-4A65-A5F7-6B0B48B8A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1B3D2-4DE6-4975-94BA-93C44539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E8F6-5C9F-45DD-A8F5-24ACFAED9F20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50B4E-D12D-4F49-81AF-3AF4EFE05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A82EC-F88C-4F5A-A4FD-88ADF61E4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F271-9C41-4488-9BD9-AFE3F0432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5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D665FE-83D8-4E0D-8939-DA5FA46DCC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AF7E9-F5A8-4959-86EE-3AB3F1AB5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70EA7-5ABE-4D5D-80D1-EE47A2752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E8F6-5C9F-45DD-A8F5-24ACFAED9F20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FF416-6D78-4DDD-913A-09EB1FF1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B8175-887C-4F84-B3ED-1A6C48C8F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F271-9C41-4488-9BD9-AFE3F0432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25D34-AF68-4D49-BC02-5CFF632F1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6290C-71B2-47BB-9A00-D24D26ABD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91B8E-BFE6-4B78-867D-356C6FEA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E8F6-5C9F-45DD-A8F5-24ACFAED9F20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A52C6-F630-4835-9D7B-936E7B0D6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69E9D-7F9C-429A-896C-9E2B935C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F271-9C41-4488-9BD9-AFE3F0432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4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D5C38-7C1F-4878-8B9E-0A7C79F8B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06B1C-9931-49B0-B68F-A29153FAD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CDD45-3C29-4F6A-A496-1CA89D606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E8F6-5C9F-45DD-A8F5-24ACFAED9F20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FCD00-89F2-42F2-8CAF-5E7EF9BD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6F0A4-A3E2-47C6-85B3-EB477B5FF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F271-9C41-4488-9BD9-AFE3F0432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62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FFCF-A26C-4AAC-A9DF-21060DF0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096F5-711B-4B84-9FC8-201A0B922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4A8A4-C89B-4001-87EE-0A4ACCCC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F6614-9F56-4099-BE9F-63157E604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E8F6-5C9F-45DD-A8F5-24ACFAED9F20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9D046-CCBD-4A29-ADED-A47972809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D482A-0010-4DBE-BB73-412968A26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F271-9C41-4488-9BD9-AFE3F0432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1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39C7C-925F-4811-B046-24EB9C1EB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B5D69-D372-489B-8551-9EAF3E3A4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AB66D-D243-4452-BF44-EA46ED3C7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79082B-4627-419A-B4D0-D5B9045E4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5FED65-B5FC-49E4-8881-9435E063A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D49DAD-D0BE-4E79-BC61-0546FE5D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E8F6-5C9F-45DD-A8F5-24ACFAED9F20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FA2F87-F3D7-4915-B9DC-D2A2E36C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B68FFC-7DB6-46CF-8721-6CC31688D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F271-9C41-4488-9BD9-AFE3F0432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2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32F3A-54BB-45CF-84C2-254CE5712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D8A3F9-3818-42B3-B809-2B0E337F9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E8F6-5C9F-45DD-A8F5-24ACFAED9F20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C239E-E8C1-4CEB-830A-0B95F730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7D06C-1CD6-4A37-9647-E4E7D7A7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F271-9C41-4488-9BD9-AFE3F0432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2B81F5-FCDE-4497-9FE0-F61FEED8E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E8F6-5C9F-45DD-A8F5-24ACFAED9F20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3FB945-9141-41A3-B046-B4A0257F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D9002-E9B7-4545-9F2E-7CB5E1406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F271-9C41-4488-9BD9-AFE3F0432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64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B9DD-D585-4776-8AF7-9C6720277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50617-DC95-4B2D-9782-D4B729724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E12E7-6069-4E40-91BC-58FF4822A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9CE84-CBC2-4C57-A369-35929BB8C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E8F6-5C9F-45DD-A8F5-24ACFAED9F20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C38D5-6907-4EB4-9C00-2A71D42C7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E926A-1F83-4233-89D2-7B89B4230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F271-9C41-4488-9BD9-AFE3F0432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88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3F121-89A6-443D-8DA9-2CA50AC65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CE2533-6B97-41EC-822D-F060C3784F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8792A-806D-4027-AEF0-E45664942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3C080-31CD-4F0E-9218-66634E66F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E8F6-5C9F-45DD-A8F5-24ACFAED9F20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363B7-2BE3-4BFF-B9F3-A69CF38E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F9D4D-07F0-4A0F-9912-C50E613D6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9F271-9C41-4488-9BD9-AFE3F0432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E13C2-7218-4713-8344-DF306EE4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B6388-D72F-4005-9FB8-F578CC1CE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C29B1-BE51-4795-ABAD-026B38135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8E8F6-5C9F-45DD-A8F5-24ACFAED9F20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03F89-74C0-405D-9AEE-2426AA916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EA089-9F72-4901-90BC-EECBF9F0E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9F271-9C41-4488-9BD9-AFE3F0432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98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DD3083C-03D2-4964-8B41-9A02E2662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907" y="3677246"/>
            <a:ext cx="2908449" cy="27814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37C578E-C1E7-4DD3-AE49-4CA867E7A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864" y="3677245"/>
            <a:ext cx="2908449" cy="27814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992C50A-0E58-4074-9718-7D0CD1E13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790" y="399311"/>
            <a:ext cx="2908449" cy="27814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E3797B2-9ABB-4D4A-8630-C207B14327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2863" y="399310"/>
            <a:ext cx="2908449" cy="278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790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Whitney Woelmer</dc:creator>
  <cp:lastModifiedBy>Whitney Woelmer</cp:lastModifiedBy>
  <cp:revision>6</cp:revision>
  <dcterms:created xsi:type="dcterms:W3CDTF">2018-10-24T18:46:57Z</dcterms:created>
  <dcterms:modified xsi:type="dcterms:W3CDTF">2018-10-24T20:09:33Z</dcterms:modified>
</cp:coreProperties>
</file>