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84F49-9FF5-4C56-9020-70F70E2C439E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B78A-F873-439C-93DB-2CDB7C83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872C-6656-4336-BD21-7659554852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0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the magnitude of change along the </a:t>
            </a:r>
            <a:r>
              <a:rPr lang="en-US" dirty="0" err="1"/>
              <a:t>cont</a:t>
            </a:r>
            <a:r>
              <a:rPr lang="en-US" dirty="0"/>
              <a:t> within the reservoir, </a:t>
            </a:r>
            <a:r>
              <a:rPr lang="en-US" dirty="0" err="1"/>
              <a:t>secchi</a:t>
            </a:r>
            <a:r>
              <a:rPr lang="en-US" dirty="0"/>
              <a:t> at deep hole for both days as a measure of water clarity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872C-6656-4336-BD21-7659554852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1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6A29-D1BC-404E-B0E0-7C43802F8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B6027-C72E-42AB-9875-4E398CE23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023CC-2F86-45F3-8F43-5B6E700D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D42-8C95-4637-9D83-03239E408FC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03D2-8841-4E5F-9DCB-EF1CCF00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809CC-3153-4D63-9E48-0E7F2451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DD64-566D-4812-A6BB-0E090264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2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DE32-DC14-4EE6-A96D-7E735073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9308E-854F-4A35-B80C-9B68DB8DA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0795-2364-44FF-92F9-F77A7A38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D42-8C95-4637-9D83-03239E408FC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78E99-DBFB-448E-9F45-811D025B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9368-FC00-4BD7-8257-BC9D6A5A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DD64-566D-4812-A6BB-0E090264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5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3ECAE-C272-4874-9CA4-097B5E591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33F5A-856E-4DD2-B51D-B11547028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FB2A-175E-4F15-AC4E-68E5177D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D42-8C95-4637-9D83-03239E408FC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22804-4108-474D-B92F-6AE3D2A1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28767-2103-4FCF-9F54-BB7AD4A0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DD64-566D-4812-A6BB-0E090264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6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E0C1-9100-4B32-AF98-49523BD6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8776-95D0-42B4-AEAD-0BE8E920E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1A6A8-7A44-4470-BDA1-D3050E27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D42-8C95-4637-9D83-03239E408FC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F77A-D282-4D8D-8A80-EC235D00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3B0A-C324-45A2-8660-4C3CC4C0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DD64-566D-4812-A6BB-0E090264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0D5E-808A-4E89-951E-D9D1DD96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C55A3-66A9-45C3-A61B-1C94D0657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69601-53E4-4D8F-9A52-670593AF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D42-8C95-4637-9D83-03239E408FC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644B-D027-463B-A9E6-5CE34F62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CE6F-1A2D-4A38-9397-8601271B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DD64-566D-4812-A6BB-0E090264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54F4-47CE-4928-9CA2-967076FB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ABDA-8C5A-48FF-A623-1F0B529C0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624C-C238-4FA8-B3A6-0D0E72ED4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B11AD-3F09-4821-BC0F-C5C4DFEE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D42-8C95-4637-9D83-03239E408FC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2DEE-D531-41EA-96BB-660B1EB8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FF93-1856-421A-84AD-1CE80A13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DD64-566D-4812-A6BB-0E090264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5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21CE-B156-4AAC-8824-9DD98EBE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2ABB9-1118-4BD4-BB12-B2657E9EB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3368D-43C5-4C72-9A92-F90E0DF2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574C1-F210-4D8B-A871-343532133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4888E-5C8B-4847-A6F9-C483FA16A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47686-41B1-49A0-AF05-11DD6965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D42-8C95-4637-9D83-03239E408FC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4C20C-A83A-4527-9AB0-1E6E380B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9C192-DD5B-4C47-A66D-2C969597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DD64-566D-4812-A6BB-0E090264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1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1653-415E-48D5-B2A6-2F99E48E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A9B0E-FBBC-4623-ABFB-1C93D4D8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D42-8C95-4637-9D83-03239E408FC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10170-BE76-43F3-95A5-47FA453B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1937E-5A83-41A5-8DEF-54C01282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DD64-566D-4812-A6BB-0E090264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ECDE3-807F-4721-8036-A2E97064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D42-8C95-4637-9D83-03239E408FC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DD905-3F61-4D7A-A153-BBBD099F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68D2-4DAA-48F2-8A83-7418B612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DD64-566D-4812-A6BB-0E090264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8E69-3806-4F21-9EA3-3E96EB87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4538-3D40-4901-8873-C3DF22D55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827FD-AAE1-46FB-9675-1D06A9A95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3AB5B-3A05-43B7-BDC6-7025E826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D42-8C95-4637-9D83-03239E408FC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2E2FC-B662-4831-8C5D-1DC8FA6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6226E-F63B-423C-8E89-BA6AEA6A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DD64-566D-4812-A6BB-0E090264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0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7E4C-3869-4E53-9003-1D35CE6A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F4FAE-B019-494A-B5AC-6C4089E8C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F3B13-67D9-4483-942C-E4F98E183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93C8E-7C2D-41E9-95D4-9DC8A843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D42-8C95-4637-9D83-03239E408FC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06E97-35F2-44EF-BB62-E29A6345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C9363-2432-47D9-817A-B3E7E044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DD64-566D-4812-A6BB-0E090264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7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8A3D7-3548-499B-AE91-37A076E5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A8B58-500A-47AD-9D60-47F720988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C86CC-E3B9-4EF8-93DE-ADD4CDE9B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FD42-8C95-4637-9D83-03239E408FC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EDEB-9A07-4CC1-ADE0-74A802193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53BA-34AE-4BF4-9996-FBFB137FA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DD64-566D-4812-A6BB-0E090264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1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69509C-8033-412D-989C-E4C8FCAB1FF4}"/>
              </a:ext>
            </a:extLst>
          </p:cNvPr>
          <p:cNvGrpSpPr/>
          <p:nvPr/>
        </p:nvGrpSpPr>
        <p:grpSpPr>
          <a:xfrm>
            <a:off x="1345694" y="0"/>
            <a:ext cx="8091908" cy="7045772"/>
            <a:chOff x="1345694" y="0"/>
            <a:chExt cx="8091908" cy="704577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E8634B9-2159-4DDC-B987-8E2EDF60C534}"/>
                </a:ext>
              </a:extLst>
            </p:cNvPr>
            <p:cNvGrpSpPr/>
            <p:nvPr/>
          </p:nvGrpSpPr>
          <p:grpSpPr>
            <a:xfrm>
              <a:off x="1345694" y="0"/>
              <a:ext cx="8091908" cy="7045772"/>
              <a:chOff x="1345694" y="0"/>
              <a:chExt cx="8091908" cy="7045772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65195836-AA30-4048-94D0-824C09EE97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0787" t="24629" r="28737" b="9404"/>
              <a:stretch/>
            </p:blipFill>
            <p:spPr>
              <a:xfrm>
                <a:off x="1726930" y="106988"/>
                <a:ext cx="7592892" cy="6687101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6E0CDB-AB4B-4CDE-A9B5-DA98F55ED24A}"/>
                  </a:ext>
                </a:extLst>
              </p:cNvPr>
              <p:cNvSpPr/>
              <p:nvPr/>
            </p:nvSpPr>
            <p:spPr>
              <a:xfrm>
                <a:off x="2743199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6BC153C-A014-42AE-BEC3-DCDE4A660DDB}"/>
                  </a:ext>
                </a:extLst>
              </p:cNvPr>
              <p:cNvSpPr/>
              <p:nvPr/>
            </p:nvSpPr>
            <p:spPr>
              <a:xfrm>
                <a:off x="2773534" y="492765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8481E65-CB1B-459C-A121-F36B31A1EA49}"/>
                  </a:ext>
                </a:extLst>
              </p:cNvPr>
              <p:cNvSpPr/>
              <p:nvPr/>
            </p:nvSpPr>
            <p:spPr>
              <a:xfrm>
                <a:off x="3209211" y="457587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15136A0-1728-4C9B-9308-BDD4F0CF5ADB}"/>
                  </a:ext>
                </a:extLst>
              </p:cNvPr>
              <p:cNvSpPr/>
              <p:nvPr/>
            </p:nvSpPr>
            <p:spPr>
              <a:xfrm>
                <a:off x="3991321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491F6BA-21EA-4636-BCC7-11B908E8DE40}"/>
                  </a:ext>
                </a:extLst>
              </p:cNvPr>
              <p:cNvSpPr/>
              <p:nvPr/>
            </p:nvSpPr>
            <p:spPr>
              <a:xfrm>
                <a:off x="8028281" y="33915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35BC364-1A7A-455F-92A9-B8217E138931}"/>
                  </a:ext>
                </a:extLst>
              </p:cNvPr>
              <p:cNvSpPr/>
              <p:nvPr/>
            </p:nvSpPr>
            <p:spPr>
              <a:xfrm>
                <a:off x="4961897" y="376998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5F06036-0112-4511-80BE-5C49446C121E}"/>
                  </a:ext>
                </a:extLst>
              </p:cNvPr>
              <p:cNvSpPr/>
              <p:nvPr/>
            </p:nvSpPr>
            <p:spPr>
              <a:xfrm>
                <a:off x="2320025" y="50404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65CBCF-4DA3-4B75-80AD-6025CCA2B7CC}"/>
                  </a:ext>
                </a:extLst>
              </p:cNvPr>
              <p:cNvSpPr/>
              <p:nvPr/>
            </p:nvSpPr>
            <p:spPr>
              <a:xfrm>
                <a:off x="2148863" y="551278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4FE7ED-2BE5-43AC-ADAA-F84ACD8E31B6}"/>
                  </a:ext>
                </a:extLst>
              </p:cNvPr>
              <p:cNvSpPr/>
              <p:nvPr/>
            </p:nvSpPr>
            <p:spPr>
              <a:xfrm>
                <a:off x="2066898" y="614914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92B91C-7DF8-4074-881E-30657C0E2DCD}"/>
                  </a:ext>
                </a:extLst>
              </p:cNvPr>
              <p:cNvSpPr/>
              <p:nvPr/>
            </p:nvSpPr>
            <p:spPr>
              <a:xfrm rot="10642853">
                <a:off x="2323627" y="66367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4CFAE-B478-476D-BCBE-639E58FB3F06}"/>
                  </a:ext>
                </a:extLst>
              </p:cNvPr>
              <p:cNvSpPr/>
              <p:nvPr/>
            </p:nvSpPr>
            <p:spPr>
              <a:xfrm rot="10483385">
                <a:off x="2386930" y="6427953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D67F959-4AE0-4946-9BA4-E71A588E38A1}"/>
                  </a:ext>
                </a:extLst>
              </p:cNvPr>
              <p:cNvSpPr/>
              <p:nvPr/>
            </p:nvSpPr>
            <p:spPr>
              <a:xfrm>
                <a:off x="7166552" y="270510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7A80E53-F599-4693-A4FA-2BA5B500259A}"/>
                  </a:ext>
                </a:extLst>
              </p:cNvPr>
              <p:cNvSpPr/>
              <p:nvPr/>
            </p:nvSpPr>
            <p:spPr>
              <a:xfrm>
                <a:off x="6215270" y="189586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969B6B-67AB-4A4C-B0B7-A386F8328C8B}"/>
                  </a:ext>
                </a:extLst>
              </p:cNvPr>
              <p:cNvSpPr/>
              <p:nvPr/>
            </p:nvSpPr>
            <p:spPr>
              <a:xfrm>
                <a:off x="7256446" y="128632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7B0EF1D-51A0-4CA3-A2C6-3123CD015371}"/>
                  </a:ext>
                </a:extLst>
              </p:cNvPr>
              <p:cNvSpPr/>
              <p:nvPr/>
            </p:nvSpPr>
            <p:spPr>
              <a:xfrm>
                <a:off x="7647562" y="106988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D73D339-1998-4E9D-BE58-4E183FB9A776}"/>
                  </a:ext>
                </a:extLst>
              </p:cNvPr>
              <p:cNvSpPr/>
              <p:nvPr/>
            </p:nvSpPr>
            <p:spPr>
              <a:xfrm>
                <a:off x="5713092" y="996886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12721AD-3F79-4473-86EE-A3CE7DD4EBCD}"/>
                  </a:ext>
                </a:extLst>
              </p:cNvPr>
              <p:cNvSpPr/>
              <p:nvPr/>
            </p:nvSpPr>
            <p:spPr>
              <a:xfrm>
                <a:off x="6606823" y="2756004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435425-E3A2-4EB9-99F6-F783A1E0CE95}"/>
                  </a:ext>
                </a:extLst>
              </p:cNvPr>
              <p:cNvSpPr txBox="1"/>
              <p:nvPr/>
            </p:nvSpPr>
            <p:spPr>
              <a:xfrm>
                <a:off x="7930119" y="3634421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B50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2.9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933899-85EC-46C7-AE18-F2B3AA26B559}"/>
                  </a:ext>
                </a:extLst>
              </p:cNvPr>
              <p:cNvSpPr txBox="1"/>
              <p:nvPr/>
            </p:nvSpPr>
            <p:spPr>
              <a:xfrm>
                <a:off x="7194575" y="2660477"/>
                <a:ext cx="1121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B45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2.9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3D55FD-5812-4702-B377-4297EBEE447D}"/>
                  </a:ext>
                </a:extLst>
              </p:cNvPr>
              <p:cNvSpPr txBox="1"/>
              <p:nvPr/>
            </p:nvSpPr>
            <p:spPr>
              <a:xfrm>
                <a:off x="6235501" y="2971668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7AF264-1D8B-4034-ACF4-5BC9FD257340}"/>
                  </a:ext>
                </a:extLst>
              </p:cNvPr>
              <p:cNvSpPr txBox="1"/>
              <p:nvPr/>
            </p:nvSpPr>
            <p:spPr>
              <a:xfrm>
                <a:off x="7894544" y="0"/>
                <a:ext cx="15430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1.72/1.72</a:t>
                </a:r>
              </a:p>
              <a:p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6A76BC1-49FE-4363-BC3A-EB2F2F65218E}"/>
                  </a:ext>
                </a:extLst>
              </p:cNvPr>
              <p:cNvSpPr txBox="1"/>
              <p:nvPr/>
            </p:nvSpPr>
            <p:spPr>
              <a:xfrm>
                <a:off x="7636685" y="1243129"/>
                <a:ext cx="11140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B30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2.1/2.2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63247DE-F268-420D-97CB-659246FD267C}"/>
                  </a:ext>
                </a:extLst>
              </p:cNvPr>
              <p:cNvSpPr txBox="1"/>
              <p:nvPr/>
            </p:nvSpPr>
            <p:spPr>
              <a:xfrm>
                <a:off x="6066503" y="1985075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</a:t>
                </a:r>
                <a:endParaRPr lang="en-US" dirty="0">
                  <a:solidFill>
                    <a:schemeClr val="accent6"/>
                  </a:solidFill>
                </a:endParaRP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1.9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9F0255-1994-47A1-8914-79A49AC9CF36}"/>
                  </a:ext>
                </a:extLst>
              </p:cNvPr>
              <p:cNvSpPr txBox="1"/>
              <p:nvPr/>
            </p:nvSpPr>
            <p:spPr>
              <a:xfrm>
                <a:off x="5459852" y="350555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B100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0.52</a:t>
                </a:r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0AAC47-B102-40A6-A0BA-4890D0D1C540}"/>
                  </a:ext>
                </a:extLst>
              </p:cNvPr>
              <p:cNvSpPr txBox="1"/>
              <p:nvPr/>
            </p:nvSpPr>
            <p:spPr>
              <a:xfrm>
                <a:off x="4669146" y="3125574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F102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2.23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CC78E3-2135-4104-8C3C-0F86C22E5954}"/>
                  </a:ext>
                </a:extLst>
              </p:cNvPr>
              <p:cNvSpPr txBox="1"/>
              <p:nvPr/>
            </p:nvSpPr>
            <p:spPr>
              <a:xfrm>
                <a:off x="3234606" y="4646344"/>
                <a:ext cx="12061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1.5/1.23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228F08B-BA5D-4147-B412-F3F8EC825CA1}"/>
                  </a:ext>
                </a:extLst>
              </p:cNvPr>
              <p:cNvSpPr txBox="1"/>
              <p:nvPr/>
            </p:nvSpPr>
            <p:spPr>
              <a:xfrm>
                <a:off x="3690383" y="3560759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1.72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CCADB3F-564E-4DB7-8C28-355275710923}"/>
                  </a:ext>
                </a:extLst>
              </p:cNvPr>
              <p:cNvSpPr txBox="1"/>
              <p:nvPr/>
            </p:nvSpPr>
            <p:spPr>
              <a:xfrm>
                <a:off x="2656417" y="4984809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F99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0.98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D26151D-6FC2-4DCD-B504-AC1F35F606B5}"/>
                  </a:ext>
                </a:extLst>
              </p:cNvPr>
              <p:cNvSpPr txBox="1"/>
              <p:nvPr/>
            </p:nvSpPr>
            <p:spPr>
              <a:xfrm>
                <a:off x="2465245" y="3735974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0.98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27BB14C-F9FC-427C-8CED-0565354A3AE6}"/>
                  </a:ext>
                </a:extLst>
              </p:cNvPr>
              <p:cNvSpPr txBox="1"/>
              <p:nvPr/>
            </p:nvSpPr>
            <p:spPr>
              <a:xfrm>
                <a:off x="1609150" y="4585055"/>
                <a:ext cx="747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2.06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85A256F-7BEA-4777-94BF-180A711B35D2}"/>
                  </a:ext>
                </a:extLst>
              </p:cNvPr>
              <p:cNvSpPr txBox="1"/>
              <p:nvPr/>
            </p:nvSpPr>
            <p:spPr>
              <a:xfrm>
                <a:off x="1466691" y="5289847"/>
                <a:ext cx="13805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F30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2.2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7DD7E3F-4409-4539-9325-30DDD6EABFCD}"/>
                  </a:ext>
                </a:extLst>
              </p:cNvPr>
              <p:cNvSpPr txBox="1"/>
              <p:nvPr/>
            </p:nvSpPr>
            <p:spPr>
              <a:xfrm>
                <a:off x="1345694" y="5977241"/>
                <a:ext cx="75047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F45</a:t>
                </a:r>
              </a:p>
              <a:p>
                <a:r>
                  <a:rPr lang="en-US" sz="1600" dirty="0">
                    <a:solidFill>
                      <a:schemeClr val="accent6"/>
                    </a:solidFill>
                  </a:rPr>
                  <a:t>2.2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D7A2A99-F93E-4CDC-A165-6C6E07C07F1C}"/>
                  </a:ext>
                </a:extLst>
              </p:cNvPr>
              <p:cNvSpPr txBox="1"/>
              <p:nvPr/>
            </p:nvSpPr>
            <p:spPr>
              <a:xfrm>
                <a:off x="2520393" y="6242960"/>
                <a:ext cx="1370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F50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2.06/2.2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ECCB7A-05B0-4DC8-9F07-F0A2B5427C8A}"/>
                  </a:ext>
                </a:extLst>
              </p:cNvPr>
              <p:cNvSpPr txBox="1"/>
              <p:nvPr/>
            </p:nvSpPr>
            <p:spPr>
              <a:xfrm>
                <a:off x="1774562" y="6399441"/>
                <a:ext cx="9686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1.5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23904B2-717B-4457-B4A3-C33335162E86}"/>
                </a:ext>
              </a:extLst>
            </p:cNvPr>
            <p:cNvSpPr/>
            <p:nvPr/>
          </p:nvSpPr>
          <p:spPr>
            <a:xfrm>
              <a:off x="5781675" y="259953"/>
              <a:ext cx="2820263" cy="3416697"/>
            </a:xfrm>
            <a:custGeom>
              <a:avLst/>
              <a:gdLst>
                <a:gd name="connsiteX0" fmla="*/ 28575 w 2820263"/>
                <a:gd name="connsiteY0" fmla="*/ 1064022 h 3416697"/>
                <a:gd name="connsiteX1" fmla="*/ 9525 w 2820263"/>
                <a:gd name="connsiteY1" fmla="*/ 997347 h 3416697"/>
                <a:gd name="connsiteX2" fmla="*/ 0 w 2820263"/>
                <a:gd name="connsiteY2" fmla="*/ 968772 h 3416697"/>
                <a:gd name="connsiteX3" fmla="*/ 9525 w 2820263"/>
                <a:gd name="connsiteY3" fmla="*/ 892572 h 3416697"/>
                <a:gd name="connsiteX4" fmla="*/ 95250 w 2820263"/>
                <a:gd name="connsiteY4" fmla="*/ 921147 h 3416697"/>
                <a:gd name="connsiteX5" fmla="*/ 133350 w 2820263"/>
                <a:gd name="connsiteY5" fmla="*/ 968772 h 3416697"/>
                <a:gd name="connsiteX6" fmla="*/ 161925 w 2820263"/>
                <a:gd name="connsiteY6" fmla="*/ 978297 h 3416697"/>
                <a:gd name="connsiteX7" fmla="*/ 190500 w 2820263"/>
                <a:gd name="connsiteY7" fmla="*/ 997347 h 3416697"/>
                <a:gd name="connsiteX8" fmla="*/ 276225 w 2820263"/>
                <a:gd name="connsiteY8" fmla="*/ 1035447 h 3416697"/>
                <a:gd name="connsiteX9" fmla="*/ 295275 w 2820263"/>
                <a:gd name="connsiteY9" fmla="*/ 1102122 h 3416697"/>
                <a:gd name="connsiteX10" fmla="*/ 333375 w 2820263"/>
                <a:gd name="connsiteY10" fmla="*/ 1159272 h 3416697"/>
                <a:gd name="connsiteX11" fmla="*/ 381000 w 2820263"/>
                <a:gd name="connsiteY11" fmla="*/ 1244997 h 3416697"/>
                <a:gd name="connsiteX12" fmla="*/ 409575 w 2820263"/>
                <a:gd name="connsiteY12" fmla="*/ 1264047 h 3416697"/>
                <a:gd name="connsiteX13" fmla="*/ 457200 w 2820263"/>
                <a:gd name="connsiteY13" fmla="*/ 1311672 h 3416697"/>
                <a:gd name="connsiteX14" fmla="*/ 504825 w 2820263"/>
                <a:gd name="connsiteY14" fmla="*/ 1359297 h 3416697"/>
                <a:gd name="connsiteX15" fmla="*/ 542925 w 2820263"/>
                <a:gd name="connsiteY15" fmla="*/ 1406922 h 3416697"/>
                <a:gd name="connsiteX16" fmla="*/ 552450 w 2820263"/>
                <a:gd name="connsiteY16" fmla="*/ 1435497 h 3416697"/>
                <a:gd name="connsiteX17" fmla="*/ 590550 w 2820263"/>
                <a:gd name="connsiteY17" fmla="*/ 1464072 h 3416697"/>
                <a:gd name="connsiteX18" fmla="*/ 619125 w 2820263"/>
                <a:gd name="connsiteY18" fmla="*/ 1559322 h 3416697"/>
                <a:gd name="connsiteX19" fmla="*/ 628650 w 2820263"/>
                <a:gd name="connsiteY19" fmla="*/ 1587897 h 3416697"/>
                <a:gd name="connsiteX20" fmla="*/ 657225 w 2820263"/>
                <a:gd name="connsiteY20" fmla="*/ 1616472 h 3416697"/>
                <a:gd name="connsiteX21" fmla="*/ 666750 w 2820263"/>
                <a:gd name="connsiteY21" fmla="*/ 1645047 h 3416697"/>
                <a:gd name="connsiteX22" fmla="*/ 752475 w 2820263"/>
                <a:gd name="connsiteY22" fmla="*/ 1692672 h 3416697"/>
                <a:gd name="connsiteX23" fmla="*/ 762000 w 2820263"/>
                <a:gd name="connsiteY23" fmla="*/ 1740297 h 3416697"/>
                <a:gd name="connsiteX24" fmla="*/ 781050 w 2820263"/>
                <a:gd name="connsiteY24" fmla="*/ 1797447 h 3416697"/>
                <a:gd name="connsiteX25" fmla="*/ 819150 w 2820263"/>
                <a:gd name="connsiteY25" fmla="*/ 2006997 h 3416697"/>
                <a:gd name="connsiteX26" fmla="*/ 885825 w 2820263"/>
                <a:gd name="connsiteY26" fmla="*/ 2016522 h 3416697"/>
                <a:gd name="connsiteX27" fmla="*/ 933450 w 2820263"/>
                <a:gd name="connsiteY27" fmla="*/ 2054622 h 3416697"/>
                <a:gd name="connsiteX28" fmla="*/ 942975 w 2820263"/>
                <a:gd name="connsiteY28" fmla="*/ 2083197 h 3416697"/>
                <a:gd name="connsiteX29" fmla="*/ 1000125 w 2820263"/>
                <a:gd name="connsiteY29" fmla="*/ 2092722 h 3416697"/>
                <a:gd name="connsiteX30" fmla="*/ 1295400 w 2820263"/>
                <a:gd name="connsiteY30" fmla="*/ 2083197 h 3416697"/>
                <a:gd name="connsiteX31" fmla="*/ 1314450 w 2820263"/>
                <a:gd name="connsiteY31" fmla="*/ 2054622 h 3416697"/>
                <a:gd name="connsiteX32" fmla="*/ 1323975 w 2820263"/>
                <a:gd name="connsiteY32" fmla="*/ 2026047 h 3416697"/>
                <a:gd name="connsiteX33" fmla="*/ 1371600 w 2820263"/>
                <a:gd name="connsiteY33" fmla="*/ 1968897 h 3416697"/>
                <a:gd name="connsiteX34" fmla="*/ 1400175 w 2820263"/>
                <a:gd name="connsiteY34" fmla="*/ 1883172 h 3416697"/>
                <a:gd name="connsiteX35" fmla="*/ 1409700 w 2820263"/>
                <a:gd name="connsiteY35" fmla="*/ 1854597 h 3416697"/>
                <a:gd name="connsiteX36" fmla="*/ 1438275 w 2820263"/>
                <a:gd name="connsiteY36" fmla="*/ 1826022 h 3416697"/>
                <a:gd name="connsiteX37" fmla="*/ 1428750 w 2820263"/>
                <a:gd name="connsiteY37" fmla="*/ 1502172 h 3416697"/>
                <a:gd name="connsiteX38" fmla="*/ 1400175 w 2820263"/>
                <a:gd name="connsiteY38" fmla="*/ 1492647 h 3416697"/>
                <a:gd name="connsiteX39" fmla="*/ 1343025 w 2820263"/>
                <a:gd name="connsiteY39" fmla="*/ 1454547 h 3416697"/>
                <a:gd name="connsiteX40" fmla="*/ 1304925 w 2820263"/>
                <a:gd name="connsiteY40" fmla="*/ 1368822 h 3416697"/>
                <a:gd name="connsiteX41" fmla="*/ 1295400 w 2820263"/>
                <a:gd name="connsiteY41" fmla="*/ 1330722 h 3416697"/>
                <a:gd name="connsiteX42" fmla="*/ 1285875 w 2820263"/>
                <a:gd name="connsiteY42" fmla="*/ 1302147 h 3416697"/>
                <a:gd name="connsiteX43" fmla="*/ 1295400 w 2820263"/>
                <a:gd name="connsiteY43" fmla="*/ 1025922 h 3416697"/>
                <a:gd name="connsiteX44" fmla="*/ 1314450 w 2820263"/>
                <a:gd name="connsiteY44" fmla="*/ 997347 h 3416697"/>
                <a:gd name="connsiteX45" fmla="*/ 1343025 w 2820263"/>
                <a:gd name="connsiteY45" fmla="*/ 978297 h 3416697"/>
                <a:gd name="connsiteX46" fmla="*/ 1362075 w 2820263"/>
                <a:gd name="connsiteY46" fmla="*/ 949722 h 3416697"/>
                <a:gd name="connsiteX47" fmla="*/ 1419225 w 2820263"/>
                <a:gd name="connsiteY47" fmla="*/ 930672 h 3416697"/>
                <a:gd name="connsiteX48" fmla="*/ 1504950 w 2820263"/>
                <a:gd name="connsiteY48" fmla="*/ 892572 h 3416697"/>
                <a:gd name="connsiteX49" fmla="*/ 1543050 w 2820263"/>
                <a:gd name="connsiteY49" fmla="*/ 873522 h 3416697"/>
                <a:gd name="connsiteX50" fmla="*/ 1571625 w 2820263"/>
                <a:gd name="connsiteY50" fmla="*/ 854472 h 3416697"/>
                <a:gd name="connsiteX51" fmla="*/ 1685925 w 2820263"/>
                <a:gd name="connsiteY51" fmla="*/ 844947 h 3416697"/>
                <a:gd name="connsiteX52" fmla="*/ 1714500 w 2820263"/>
                <a:gd name="connsiteY52" fmla="*/ 759222 h 3416697"/>
                <a:gd name="connsiteX53" fmla="*/ 1724025 w 2820263"/>
                <a:gd name="connsiteY53" fmla="*/ 730647 h 3416697"/>
                <a:gd name="connsiteX54" fmla="*/ 1733550 w 2820263"/>
                <a:gd name="connsiteY54" fmla="*/ 702072 h 3416697"/>
                <a:gd name="connsiteX55" fmla="*/ 1743075 w 2820263"/>
                <a:gd name="connsiteY55" fmla="*/ 663972 h 3416697"/>
                <a:gd name="connsiteX56" fmla="*/ 1771650 w 2820263"/>
                <a:gd name="connsiteY56" fmla="*/ 635397 h 3416697"/>
                <a:gd name="connsiteX57" fmla="*/ 1781175 w 2820263"/>
                <a:gd name="connsiteY57" fmla="*/ 406797 h 3416697"/>
                <a:gd name="connsiteX58" fmla="*/ 1752600 w 2820263"/>
                <a:gd name="connsiteY58" fmla="*/ 397272 h 3416697"/>
                <a:gd name="connsiteX59" fmla="*/ 1666875 w 2820263"/>
                <a:gd name="connsiteY59" fmla="*/ 387747 h 3416697"/>
                <a:gd name="connsiteX60" fmla="*/ 1600200 w 2820263"/>
                <a:gd name="connsiteY60" fmla="*/ 340122 h 3416697"/>
                <a:gd name="connsiteX61" fmla="*/ 1609725 w 2820263"/>
                <a:gd name="connsiteY61" fmla="*/ 225822 h 3416697"/>
                <a:gd name="connsiteX62" fmla="*/ 1638300 w 2820263"/>
                <a:gd name="connsiteY62" fmla="*/ 206772 h 3416697"/>
                <a:gd name="connsiteX63" fmla="*/ 1695450 w 2820263"/>
                <a:gd name="connsiteY63" fmla="*/ 244872 h 3416697"/>
                <a:gd name="connsiteX64" fmla="*/ 1800225 w 2820263"/>
                <a:gd name="connsiteY64" fmla="*/ 273447 h 3416697"/>
                <a:gd name="connsiteX65" fmla="*/ 1838325 w 2820263"/>
                <a:gd name="connsiteY65" fmla="*/ 16272 h 3416697"/>
                <a:gd name="connsiteX66" fmla="*/ 1981200 w 2820263"/>
                <a:gd name="connsiteY66" fmla="*/ 25797 h 3416697"/>
                <a:gd name="connsiteX67" fmla="*/ 1990725 w 2820263"/>
                <a:gd name="connsiteY67" fmla="*/ 140097 h 3416697"/>
                <a:gd name="connsiteX68" fmla="*/ 2162175 w 2820263"/>
                <a:gd name="connsiteY68" fmla="*/ 149622 h 3416697"/>
                <a:gd name="connsiteX69" fmla="*/ 2152650 w 2820263"/>
                <a:gd name="connsiteY69" fmla="*/ 273447 h 3416697"/>
                <a:gd name="connsiteX70" fmla="*/ 2143125 w 2820263"/>
                <a:gd name="connsiteY70" fmla="*/ 368697 h 3416697"/>
                <a:gd name="connsiteX71" fmla="*/ 2114550 w 2820263"/>
                <a:gd name="connsiteY71" fmla="*/ 397272 h 3416697"/>
                <a:gd name="connsiteX72" fmla="*/ 2124075 w 2820263"/>
                <a:gd name="connsiteY72" fmla="*/ 425847 h 3416697"/>
                <a:gd name="connsiteX73" fmla="*/ 2181225 w 2820263"/>
                <a:gd name="connsiteY73" fmla="*/ 473472 h 3416697"/>
                <a:gd name="connsiteX74" fmla="*/ 2438400 w 2820263"/>
                <a:gd name="connsiteY74" fmla="*/ 454422 h 3416697"/>
                <a:gd name="connsiteX75" fmla="*/ 2486025 w 2820263"/>
                <a:gd name="connsiteY75" fmla="*/ 406797 h 3416697"/>
                <a:gd name="connsiteX76" fmla="*/ 2552700 w 2820263"/>
                <a:gd name="connsiteY76" fmla="*/ 340122 h 3416697"/>
                <a:gd name="connsiteX77" fmla="*/ 2590800 w 2820263"/>
                <a:gd name="connsiteY77" fmla="*/ 273447 h 3416697"/>
                <a:gd name="connsiteX78" fmla="*/ 2609850 w 2820263"/>
                <a:gd name="connsiteY78" fmla="*/ 244872 h 3416697"/>
                <a:gd name="connsiteX79" fmla="*/ 2657475 w 2820263"/>
                <a:gd name="connsiteY79" fmla="*/ 235347 h 3416697"/>
                <a:gd name="connsiteX80" fmla="*/ 2771775 w 2820263"/>
                <a:gd name="connsiteY80" fmla="*/ 244872 h 3416697"/>
                <a:gd name="connsiteX81" fmla="*/ 2800350 w 2820263"/>
                <a:gd name="connsiteY81" fmla="*/ 330597 h 3416697"/>
                <a:gd name="connsiteX82" fmla="*/ 2819400 w 2820263"/>
                <a:gd name="connsiteY82" fmla="*/ 387747 h 3416697"/>
                <a:gd name="connsiteX83" fmla="*/ 2809875 w 2820263"/>
                <a:gd name="connsiteY83" fmla="*/ 463947 h 3416697"/>
                <a:gd name="connsiteX84" fmla="*/ 2733675 w 2820263"/>
                <a:gd name="connsiteY84" fmla="*/ 473472 h 3416697"/>
                <a:gd name="connsiteX85" fmla="*/ 2676525 w 2820263"/>
                <a:gd name="connsiteY85" fmla="*/ 492522 h 3416697"/>
                <a:gd name="connsiteX86" fmla="*/ 2600325 w 2820263"/>
                <a:gd name="connsiteY86" fmla="*/ 502047 h 3416697"/>
                <a:gd name="connsiteX87" fmla="*/ 2562225 w 2820263"/>
                <a:gd name="connsiteY87" fmla="*/ 644922 h 3416697"/>
                <a:gd name="connsiteX88" fmla="*/ 2533650 w 2820263"/>
                <a:gd name="connsiteY88" fmla="*/ 673497 h 3416697"/>
                <a:gd name="connsiteX89" fmla="*/ 2514600 w 2820263"/>
                <a:gd name="connsiteY89" fmla="*/ 702072 h 3416697"/>
                <a:gd name="connsiteX90" fmla="*/ 2428875 w 2820263"/>
                <a:gd name="connsiteY90" fmla="*/ 692547 h 3416697"/>
                <a:gd name="connsiteX91" fmla="*/ 2305050 w 2820263"/>
                <a:gd name="connsiteY91" fmla="*/ 711597 h 3416697"/>
                <a:gd name="connsiteX92" fmla="*/ 2286000 w 2820263"/>
                <a:gd name="connsiteY92" fmla="*/ 740172 h 3416697"/>
                <a:gd name="connsiteX93" fmla="*/ 2257425 w 2820263"/>
                <a:gd name="connsiteY93" fmla="*/ 797322 h 3416697"/>
                <a:gd name="connsiteX94" fmla="*/ 2228850 w 2820263"/>
                <a:gd name="connsiteY94" fmla="*/ 806847 h 3416697"/>
                <a:gd name="connsiteX95" fmla="*/ 2190750 w 2820263"/>
                <a:gd name="connsiteY95" fmla="*/ 835422 h 3416697"/>
                <a:gd name="connsiteX96" fmla="*/ 2171700 w 2820263"/>
                <a:gd name="connsiteY96" fmla="*/ 863997 h 3416697"/>
                <a:gd name="connsiteX97" fmla="*/ 2133600 w 2820263"/>
                <a:gd name="connsiteY97" fmla="*/ 873522 h 3416697"/>
                <a:gd name="connsiteX98" fmla="*/ 2085975 w 2820263"/>
                <a:gd name="connsiteY98" fmla="*/ 921147 h 3416697"/>
                <a:gd name="connsiteX99" fmla="*/ 2057400 w 2820263"/>
                <a:gd name="connsiteY99" fmla="*/ 949722 h 3416697"/>
                <a:gd name="connsiteX100" fmla="*/ 2000250 w 2820263"/>
                <a:gd name="connsiteY100" fmla="*/ 987822 h 3416697"/>
                <a:gd name="connsiteX101" fmla="*/ 1981200 w 2820263"/>
                <a:gd name="connsiteY101" fmla="*/ 1016397 h 3416697"/>
                <a:gd name="connsiteX102" fmla="*/ 1924050 w 2820263"/>
                <a:gd name="connsiteY102" fmla="*/ 1035447 h 3416697"/>
                <a:gd name="connsiteX103" fmla="*/ 1895475 w 2820263"/>
                <a:gd name="connsiteY103" fmla="*/ 1044972 h 3416697"/>
                <a:gd name="connsiteX104" fmla="*/ 1838325 w 2820263"/>
                <a:gd name="connsiteY104" fmla="*/ 1083072 h 3416697"/>
                <a:gd name="connsiteX105" fmla="*/ 1809750 w 2820263"/>
                <a:gd name="connsiteY105" fmla="*/ 1216422 h 3416697"/>
                <a:gd name="connsiteX106" fmla="*/ 1752600 w 2820263"/>
                <a:gd name="connsiteY106" fmla="*/ 1264047 h 3416697"/>
                <a:gd name="connsiteX107" fmla="*/ 1743075 w 2820263"/>
                <a:gd name="connsiteY107" fmla="*/ 1292622 h 3416697"/>
                <a:gd name="connsiteX108" fmla="*/ 1724025 w 2820263"/>
                <a:gd name="connsiteY108" fmla="*/ 1321197 h 3416697"/>
                <a:gd name="connsiteX109" fmla="*/ 1685925 w 2820263"/>
                <a:gd name="connsiteY109" fmla="*/ 1378347 h 3416697"/>
                <a:gd name="connsiteX110" fmla="*/ 1638300 w 2820263"/>
                <a:gd name="connsiteY110" fmla="*/ 1435497 h 3416697"/>
                <a:gd name="connsiteX111" fmla="*/ 1619250 w 2820263"/>
                <a:gd name="connsiteY111" fmla="*/ 1464072 h 3416697"/>
                <a:gd name="connsiteX112" fmla="*/ 1647825 w 2820263"/>
                <a:gd name="connsiteY112" fmla="*/ 1473597 h 3416697"/>
                <a:gd name="connsiteX113" fmla="*/ 1685925 w 2820263"/>
                <a:gd name="connsiteY113" fmla="*/ 1483122 h 3416697"/>
                <a:gd name="connsiteX114" fmla="*/ 1695450 w 2820263"/>
                <a:gd name="connsiteY114" fmla="*/ 1549797 h 3416697"/>
                <a:gd name="connsiteX115" fmla="*/ 1714500 w 2820263"/>
                <a:gd name="connsiteY115" fmla="*/ 1606947 h 3416697"/>
                <a:gd name="connsiteX116" fmla="*/ 1733550 w 2820263"/>
                <a:gd name="connsiteY116" fmla="*/ 1673622 h 3416697"/>
                <a:gd name="connsiteX117" fmla="*/ 1743075 w 2820263"/>
                <a:gd name="connsiteY117" fmla="*/ 1873647 h 3416697"/>
                <a:gd name="connsiteX118" fmla="*/ 1752600 w 2820263"/>
                <a:gd name="connsiteY118" fmla="*/ 1902222 h 3416697"/>
                <a:gd name="connsiteX119" fmla="*/ 1790700 w 2820263"/>
                <a:gd name="connsiteY119" fmla="*/ 1959372 h 3416697"/>
                <a:gd name="connsiteX120" fmla="*/ 1809750 w 2820263"/>
                <a:gd name="connsiteY120" fmla="*/ 1987947 h 3416697"/>
                <a:gd name="connsiteX121" fmla="*/ 1828800 w 2820263"/>
                <a:gd name="connsiteY121" fmla="*/ 2045097 h 3416697"/>
                <a:gd name="connsiteX122" fmla="*/ 1828800 w 2820263"/>
                <a:gd name="connsiteY122" fmla="*/ 2283222 h 3416697"/>
                <a:gd name="connsiteX123" fmla="*/ 1724025 w 2820263"/>
                <a:gd name="connsiteY123" fmla="*/ 2292747 h 3416697"/>
                <a:gd name="connsiteX124" fmla="*/ 1733550 w 2820263"/>
                <a:gd name="connsiteY124" fmla="*/ 2368947 h 3416697"/>
                <a:gd name="connsiteX125" fmla="*/ 1762125 w 2820263"/>
                <a:gd name="connsiteY125" fmla="*/ 2378472 h 3416697"/>
                <a:gd name="connsiteX126" fmla="*/ 1819275 w 2820263"/>
                <a:gd name="connsiteY126" fmla="*/ 2416572 h 3416697"/>
                <a:gd name="connsiteX127" fmla="*/ 1838325 w 2820263"/>
                <a:gd name="connsiteY127" fmla="*/ 2492772 h 3416697"/>
                <a:gd name="connsiteX128" fmla="*/ 1857375 w 2820263"/>
                <a:gd name="connsiteY128" fmla="*/ 2607072 h 3416697"/>
                <a:gd name="connsiteX129" fmla="*/ 1876425 w 2820263"/>
                <a:gd name="connsiteY129" fmla="*/ 2635647 h 3416697"/>
                <a:gd name="connsiteX130" fmla="*/ 1905000 w 2820263"/>
                <a:gd name="connsiteY130" fmla="*/ 2702322 h 3416697"/>
                <a:gd name="connsiteX131" fmla="*/ 1962150 w 2820263"/>
                <a:gd name="connsiteY131" fmla="*/ 2711847 h 3416697"/>
                <a:gd name="connsiteX132" fmla="*/ 2019300 w 2820263"/>
                <a:gd name="connsiteY132" fmla="*/ 2749947 h 3416697"/>
                <a:gd name="connsiteX133" fmla="*/ 2066925 w 2820263"/>
                <a:gd name="connsiteY133" fmla="*/ 2759472 h 3416697"/>
                <a:gd name="connsiteX134" fmla="*/ 2105025 w 2820263"/>
                <a:gd name="connsiteY134" fmla="*/ 2768997 h 3416697"/>
                <a:gd name="connsiteX135" fmla="*/ 2333625 w 2820263"/>
                <a:gd name="connsiteY135" fmla="*/ 2778522 h 3416697"/>
                <a:gd name="connsiteX136" fmla="*/ 2362200 w 2820263"/>
                <a:gd name="connsiteY136" fmla="*/ 2788047 h 3416697"/>
                <a:gd name="connsiteX137" fmla="*/ 2419350 w 2820263"/>
                <a:gd name="connsiteY137" fmla="*/ 2816622 h 3416697"/>
                <a:gd name="connsiteX138" fmla="*/ 2438400 w 2820263"/>
                <a:gd name="connsiteY138" fmla="*/ 2845197 h 3416697"/>
                <a:gd name="connsiteX139" fmla="*/ 2495550 w 2820263"/>
                <a:gd name="connsiteY139" fmla="*/ 2883297 h 3416697"/>
                <a:gd name="connsiteX140" fmla="*/ 2543175 w 2820263"/>
                <a:gd name="connsiteY140" fmla="*/ 2969022 h 3416697"/>
                <a:gd name="connsiteX141" fmla="*/ 2552700 w 2820263"/>
                <a:gd name="connsiteY141" fmla="*/ 3026172 h 3416697"/>
                <a:gd name="connsiteX142" fmla="*/ 2543175 w 2820263"/>
                <a:gd name="connsiteY142" fmla="*/ 3359547 h 3416697"/>
                <a:gd name="connsiteX143" fmla="*/ 2466975 w 2820263"/>
                <a:gd name="connsiteY143" fmla="*/ 3369072 h 3416697"/>
                <a:gd name="connsiteX144" fmla="*/ 2371725 w 2820263"/>
                <a:gd name="connsiteY144" fmla="*/ 3397647 h 3416697"/>
                <a:gd name="connsiteX145" fmla="*/ 2343150 w 2820263"/>
                <a:gd name="connsiteY145" fmla="*/ 3407172 h 3416697"/>
                <a:gd name="connsiteX146" fmla="*/ 2314575 w 2820263"/>
                <a:gd name="connsiteY146" fmla="*/ 3416697 h 3416697"/>
                <a:gd name="connsiteX147" fmla="*/ 2209800 w 2820263"/>
                <a:gd name="connsiteY147" fmla="*/ 3407172 h 3416697"/>
                <a:gd name="connsiteX148" fmla="*/ 2190750 w 2820263"/>
                <a:gd name="connsiteY148" fmla="*/ 3369072 h 3416697"/>
                <a:gd name="connsiteX149" fmla="*/ 2124075 w 2820263"/>
                <a:gd name="connsiteY149" fmla="*/ 3292872 h 3416697"/>
                <a:gd name="connsiteX150" fmla="*/ 2009775 w 2820263"/>
                <a:gd name="connsiteY150" fmla="*/ 3283347 h 3416697"/>
                <a:gd name="connsiteX151" fmla="*/ 1943100 w 2820263"/>
                <a:gd name="connsiteY151" fmla="*/ 3235722 h 3416697"/>
                <a:gd name="connsiteX152" fmla="*/ 1914525 w 2820263"/>
                <a:gd name="connsiteY152" fmla="*/ 3216672 h 3416697"/>
                <a:gd name="connsiteX153" fmla="*/ 1819275 w 2820263"/>
                <a:gd name="connsiteY153" fmla="*/ 3207147 h 3416697"/>
                <a:gd name="connsiteX154" fmla="*/ 1800225 w 2820263"/>
                <a:gd name="connsiteY154" fmla="*/ 3178572 h 3416697"/>
                <a:gd name="connsiteX155" fmla="*/ 1771650 w 2820263"/>
                <a:gd name="connsiteY155" fmla="*/ 3121422 h 3416697"/>
                <a:gd name="connsiteX156" fmla="*/ 1714500 w 2820263"/>
                <a:gd name="connsiteY156" fmla="*/ 3083322 h 3416697"/>
                <a:gd name="connsiteX157" fmla="*/ 1685925 w 2820263"/>
                <a:gd name="connsiteY157" fmla="*/ 3054747 h 3416697"/>
                <a:gd name="connsiteX158" fmla="*/ 1628775 w 2820263"/>
                <a:gd name="connsiteY158" fmla="*/ 3035697 h 3416697"/>
                <a:gd name="connsiteX159" fmla="*/ 1600200 w 2820263"/>
                <a:gd name="connsiteY159" fmla="*/ 3026172 h 3416697"/>
                <a:gd name="connsiteX160" fmla="*/ 1514475 w 2820263"/>
                <a:gd name="connsiteY160" fmla="*/ 3007122 h 3416697"/>
                <a:gd name="connsiteX161" fmla="*/ 1438275 w 2820263"/>
                <a:gd name="connsiteY161" fmla="*/ 2969022 h 3416697"/>
                <a:gd name="connsiteX162" fmla="*/ 1409700 w 2820263"/>
                <a:gd name="connsiteY162" fmla="*/ 2959497 h 3416697"/>
                <a:gd name="connsiteX163" fmla="*/ 1352550 w 2820263"/>
                <a:gd name="connsiteY163" fmla="*/ 2921397 h 3416697"/>
                <a:gd name="connsiteX164" fmla="*/ 1323975 w 2820263"/>
                <a:gd name="connsiteY164" fmla="*/ 2902347 h 3416697"/>
                <a:gd name="connsiteX165" fmla="*/ 1247775 w 2820263"/>
                <a:gd name="connsiteY165" fmla="*/ 2816622 h 3416697"/>
                <a:gd name="connsiteX166" fmla="*/ 1219200 w 2820263"/>
                <a:gd name="connsiteY166" fmla="*/ 2788047 h 3416697"/>
                <a:gd name="connsiteX167" fmla="*/ 1181100 w 2820263"/>
                <a:gd name="connsiteY167" fmla="*/ 2702322 h 3416697"/>
                <a:gd name="connsiteX168" fmla="*/ 1123950 w 2820263"/>
                <a:gd name="connsiteY168" fmla="*/ 2664222 h 3416697"/>
                <a:gd name="connsiteX169" fmla="*/ 1038225 w 2820263"/>
                <a:gd name="connsiteY169" fmla="*/ 2635647 h 3416697"/>
                <a:gd name="connsiteX170" fmla="*/ 1009650 w 2820263"/>
                <a:gd name="connsiteY170" fmla="*/ 2626122 h 3416697"/>
                <a:gd name="connsiteX171" fmla="*/ 971550 w 2820263"/>
                <a:gd name="connsiteY171" fmla="*/ 2635647 h 3416697"/>
                <a:gd name="connsiteX172" fmla="*/ 962025 w 2820263"/>
                <a:gd name="connsiteY172" fmla="*/ 2664222 h 3416697"/>
                <a:gd name="connsiteX173" fmla="*/ 923925 w 2820263"/>
                <a:gd name="connsiteY173" fmla="*/ 2673747 h 3416697"/>
                <a:gd name="connsiteX174" fmla="*/ 838200 w 2820263"/>
                <a:gd name="connsiteY174" fmla="*/ 2711847 h 3416697"/>
                <a:gd name="connsiteX175" fmla="*/ 714375 w 2820263"/>
                <a:gd name="connsiteY175" fmla="*/ 2759472 h 3416697"/>
                <a:gd name="connsiteX176" fmla="*/ 695325 w 2820263"/>
                <a:gd name="connsiteY176" fmla="*/ 2692797 h 3416697"/>
                <a:gd name="connsiteX177" fmla="*/ 704850 w 2820263"/>
                <a:gd name="connsiteY177" fmla="*/ 2607072 h 3416697"/>
                <a:gd name="connsiteX178" fmla="*/ 733425 w 2820263"/>
                <a:gd name="connsiteY178" fmla="*/ 2597547 h 3416697"/>
                <a:gd name="connsiteX179" fmla="*/ 762000 w 2820263"/>
                <a:gd name="connsiteY179" fmla="*/ 2578497 h 3416697"/>
                <a:gd name="connsiteX180" fmla="*/ 771525 w 2820263"/>
                <a:gd name="connsiteY180" fmla="*/ 2549922 h 3416697"/>
                <a:gd name="connsiteX181" fmla="*/ 800100 w 2820263"/>
                <a:gd name="connsiteY181" fmla="*/ 2521347 h 3416697"/>
                <a:gd name="connsiteX182" fmla="*/ 762000 w 2820263"/>
                <a:gd name="connsiteY182" fmla="*/ 2168922 h 3416697"/>
                <a:gd name="connsiteX183" fmla="*/ 714375 w 2820263"/>
                <a:gd name="connsiteY183" fmla="*/ 2121297 h 3416697"/>
                <a:gd name="connsiteX184" fmla="*/ 685800 w 2820263"/>
                <a:gd name="connsiteY184" fmla="*/ 2092722 h 3416697"/>
                <a:gd name="connsiteX185" fmla="*/ 657225 w 2820263"/>
                <a:gd name="connsiteY185" fmla="*/ 2083197 h 3416697"/>
                <a:gd name="connsiteX186" fmla="*/ 571500 w 2820263"/>
                <a:gd name="connsiteY186" fmla="*/ 2064147 h 3416697"/>
                <a:gd name="connsiteX187" fmla="*/ 514350 w 2820263"/>
                <a:gd name="connsiteY187" fmla="*/ 2035572 h 3416697"/>
                <a:gd name="connsiteX188" fmla="*/ 419100 w 2820263"/>
                <a:gd name="connsiteY188" fmla="*/ 2016522 h 3416697"/>
                <a:gd name="connsiteX189" fmla="*/ 390525 w 2820263"/>
                <a:gd name="connsiteY189" fmla="*/ 2006997 h 3416697"/>
                <a:gd name="connsiteX190" fmla="*/ 361950 w 2820263"/>
                <a:gd name="connsiteY190" fmla="*/ 1940322 h 3416697"/>
                <a:gd name="connsiteX191" fmla="*/ 342900 w 2820263"/>
                <a:gd name="connsiteY191" fmla="*/ 1911747 h 3416697"/>
                <a:gd name="connsiteX192" fmla="*/ 333375 w 2820263"/>
                <a:gd name="connsiteY192" fmla="*/ 1883172 h 3416697"/>
                <a:gd name="connsiteX193" fmla="*/ 304800 w 2820263"/>
                <a:gd name="connsiteY193" fmla="*/ 1864122 h 3416697"/>
                <a:gd name="connsiteX194" fmla="*/ 295275 w 2820263"/>
                <a:gd name="connsiteY194" fmla="*/ 1835547 h 3416697"/>
                <a:gd name="connsiteX195" fmla="*/ 276225 w 2820263"/>
                <a:gd name="connsiteY195" fmla="*/ 1806972 h 3416697"/>
                <a:gd name="connsiteX196" fmla="*/ 257175 w 2820263"/>
                <a:gd name="connsiteY196" fmla="*/ 1730772 h 3416697"/>
                <a:gd name="connsiteX197" fmla="*/ 266700 w 2820263"/>
                <a:gd name="connsiteY197" fmla="*/ 1530747 h 3416697"/>
                <a:gd name="connsiteX198" fmla="*/ 285750 w 2820263"/>
                <a:gd name="connsiteY198" fmla="*/ 1502172 h 3416697"/>
                <a:gd name="connsiteX199" fmla="*/ 314325 w 2820263"/>
                <a:gd name="connsiteY199" fmla="*/ 1445022 h 3416697"/>
                <a:gd name="connsiteX200" fmla="*/ 276225 w 2820263"/>
                <a:gd name="connsiteY200" fmla="*/ 1321197 h 3416697"/>
                <a:gd name="connsiteX201" fmla="*/ 247650 w 2820263"/>
                <a:gd name="connsiteY201" fmla="*/ 1302147 h 3416697"/>
                <a:gd name="connsiteX202" fmla="*/ 238125 w 2820263"/>
                <a:gd name="connsiteY202" fmla="*/ 1254522 h 3416697"/>
                <a:gd name="connsiteX203" fmla="*/ 209550 w 2820263"/>
                <a:gd name="connsiteY203" fmla="*/ 1244997 h 3416697"/>
                <a:gd name="connsiteX204" fmla="*/ 152400 w 2820263"/>
                <a:gd name="connsiteY204" fmla="*/ 1197372 h 3416697"/>
                <a:gd name="connsiteX205" fmla="*/ 95250 w 2820263"/>
                <a:gd name="connsiteY205" fmla="*/ 1178322 h 3416697"/>
                <a:gd name="connsiteX206" fmla="*/ 85725 w 2820263"/>
                <a:gd name="connsiteY206" fmla="*/ 1149747 h 3416697"/>
                <a:gd name="connsiteX207" fmla="*/ 57150 w 2820263"/>
                <a:gd name="connsiteY207" fmla="*/ 1140222 h 3416697"/>
                <a:gd name="connsiteX208" fmla="*/ 38100 w 2820263"/>
                <a:gd name="connsiteY208" fmla="*/ 1083072 h 3416697"/>
                <a:gd name="connsiteX209" fmla="*/ 28575 w 2820263"/>
                <a:gd name="connsiteY209" fmla="*/ 1064022 h 341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2820263" h="3416697">
                  <a:moveTo>
                    <a:pt x="28575" y="1064022"/>
                  </a:moveTo>
                  <a:cubicBezTo>
                    <a:pt x="22225" y="1041797"/>
                    <a:pt x="16167" y="1019487"/>
                    <a:pt x="9525" y="997347"/>
                  </a:cubicBezTo>
                  <a:cubicBezTo>
                    <a:pt x="6640" y="987730"/>
                    <a:pt x="0" y="978812"/>
                    <a:pt x="0" y="968772"/>
                  </a:cubicBezTo>
                  <a:cubicBezTo>
                    <a:pt x="0" y="943174"/>
                    <a:pt x="6350" y="917972"/>
                    <a:pt x="9525" y="892572"/>
                  </a:cubicBezTo>
                  <a:cubicBezTo>
                    <a:pt x="37411" y="897220"/>
                    <a:pt x="74645" y="895391"/>
                    <a:pt x="95250" y="921147"/>
                  </a:cubicBezTo>
                  <a:cubicBezTo>
                    <a:pt x="131869" y="966921"/>
                    <a:pt x="69656" y="936925"/>
                    <a:pt x="133350" y="968772"/>
                  </a:cubicBezTo>
                  <a:cubicBezTo>
                    <a:pt x="142330" y="973262"/>
                    <a:pt x="152945" y="973807"/>
                    <a:pt x="161925" y="978297"/>
                  </a:cubicBezTo>
                  <a:cubicBezTo>
                    <a:pt x="172164" y="983417"/>
                    <a:pt x="180039" y="992698"/>
                    <a:pt x="190500" y="997347"/>
                  </a:cubicBezTo>
                  <a:cubicBezTo>
                    <a:pt x="292515" y="1042687"/>
                    <a:pt x="211556" y="992334"/>
                    <a:pt x="276225" y="1035447"/>
                  </a:cubicBezTo>
                  <a:cubicBezTo>
                    <a:pt x="278467" y="1044415"/>
                    <a:pt x="289064" y="1090942"/>
                    <a:pt x="295275" y="1102122"/>
                  </a:cubicBezTo>
                  <a:cubicBezTo>
                    <a:pt x="306394" y="1122136"/>
                    <a:pt x="326135" y="1137552"/>
                    <a:pt x="333375" y="1159272"/>
                  </a:cubicBezTo>
                  <a:cubicBezTo>
                    <a:pt x="343301" y="1189049"/>
                    <a:pt x="352927" y="1226282"/>
                    <a:pt x="381000" y="1244997"/>
                  </a:cubicBezTo>
                  <a:lnTo>
                    <a:pt x="409575" y="1264047"/>
                  </a:lnTo>
                  <a:cubicBezTo>
                    <a:pt x="460375" y="1340247"/>
                    <a:pt x="393700" y="1248172"/>
                    <a:pt x="457200" y="1311672"/>
                  </a:cubicBezTo>
                  <a:cubicBezTo>
                    <a:pt x="520700" y="1375172"/>
                    <a:pt x="428625" y="1308497"/>
                    <a:pt x="504825" y="1359297"/>
                  </a:cubicBezTo>
                  <a:cubicBezTo>
                    <a:pt x="528766" y="1431121"/>
                    <a:pt x="493686" y="1345374"/>
                    <a:pt x="542925" y="1406922"/>
                  </a:cubicBezTo>
                  <a:cubicBezTo>
                    <a:pt x="549197" y="1414762"/>
                    <a:pt x="546022" y="1427784"/>
                    <a:pt x="552450" y="1435497"/>
                  </a:cubicBezTo>
                  <a:cubicBezTo>
                    <a:pt x="562613" y="1447693"/>
                    <a:pt x="577850" y="1454547"/>
                    <a:pt x="590550" y="1464072"/>
                  </a:cubicBezTo>
                  <a:cubicBezTo>
                    <a:pt x="604945" y="1521653"/>
                    <a:pt x="595935" y="1489753"/>
                    <a:pt x="619125" y="1559322"/>
                  </a:cubicBezTo>
                  <a:cubicBezTo>
                    <a:pt x="622300" y="1568847"/>
                    <a:pt x="621550" y="1580797"/>
                    <a:pt x="628650" y="1587897"/>
                  </a:cubicBezTo>
                  <a:lnTo>
                    <a:pt x="657225" y="1616472"/>
                  </a:lnTo>
                  <a:cubicBezTo>
                    <a:pt x="660400" y="1625997"/>
                    <a:pt x="659650" y="1637947"/>
                    <a:pt x="666750" y="1645047"/>
                  </a:cubicBezTo>
                  <a:cubicBezTo>
                    <a:pt x="699502" y="1677799"/>
                    <a:pt x="716542" y="1680694"/>
                    <a:pt x="752475" y="1692672"/>
                  </a:cubicBezTo>
                  <a:cubicBezTo>
                    <a:pt x="755650" y="1708547"/>
                    <a:pt x="757740" y="1724678"/>
                    <a:pt x="762000" y="1740297"/>
                  </a:cubicBezTo>
                  <a:cubicBezTo>
                    <a:pt x="767284" y="1759670"/>
                    <a:pt x="781050" y="1797447"/>
                    <a:pt x="781050" y="1797447"/>
                  </a:cubicBezTo>
                  <a:cubicBezTo>
                    <a:pt x="787136" y="1925254"/>
                    <a:pt x="727839" y="1988735"/>
                    <a:pt x="819150" y="2006997"/>
                  </a:cubicBezTo>
                  <a:cubicBezTo>
                    <a:pt x="841165" y="2011400"/>
                    <a:pt x="863600" y="2013347"/>
                    <a:pt x="885825" y="2016522"/>
                  </a:cubicBezTo>
                  <a:cubicBezTo>
                    <a:pt x="918782" y="2027508"/>
                    <a:pt x="916216" y="2020155"/>
                    <a:pt x="933450" y="2054622"/>
                  </a:cubicBezTo>
                  <a:cubicBezTo>
                    <a:pt x="937940" y="2063602"/>
                    <a:pt x="934258" y="2078216"/>
                    <a:pt x="942975" y="2083197"/>
                  </a:cubicBezTo>
                  <a:cubicBezTo>
                    <a:pt x="959743" y="2092779"/>
                    <a:pt x="981075" y="2089547"/>
                    <a:pt x="1000125" y="2092722"/>
                  </a:cubicBezTo>
                  <a:cubicBezTo>
                    <a:pt x="1098550" y="2089547"/>
                    <a:pt x="1197639" y="2095047"/>
                    <a:pt x="1295400" y="2083197"/>
                  </a:cubicBezTo>
                  <a:cubicBezTo>
                    <a:pt x="1306764" y="2081819"/>
                    <a:pt x="1309330" y="2064861"/>
                    <a:pt x="1314450" y="2054622"/>
                  </a:cubicBezTo>
                  <a:cubicBezTo>
                    <a:pt x="1318940" y="2045642"/>
                    <a:pt x="1319485" y="2035027"/>
                    <a:pt x="1323975" y="2026047"/>
                  </a:cubicBezTo>
                  <a:cubicBezTo>
                    <a:pt x="1337236" y="1999525"/>
                    <a:pt x="1350534" y="1989963"/>
                    <a:pt x="1371600" y="1968897"/>
                  </a:cubicBezTo>
                  <a:lnTo>
                    <a:pt x="1400175" y="1883172"/>
                  </a:lnTo>
                  <a:cubicBezTo>
                    <a:pt x="1403350" y="1873647"/>
                    <a:pt x="1402600" y="1861697"/>
                    <a:pt x="1409700" y="1854597"/>
                  </a:cubicBezTo>
                  <a:lnTo>
                    <a:pt x="1438275" y="1826022"/>
                  </a:lnTo>
                  <a:cubicBezTo>
                    <a:pt x="1435100" y="1718072"/>
                    <a:pt x="1441013" y="1609470"/>
                    <a:pt x="1428750" y="1502172"/>
                  </a:cubicBezTo>
                  <a:cubicBezTo>
                    <a:pt x="1427610" y="1492197"/>
                    <a:pt x="1408529" y="1498216"/>
                    <a:pt x="1400175" y="1492647"/>
                  </a:cubicBezTo>
                  <a:cubicBezTo>
                    <a:pt x="1328826" y="1445081"/>
                    <a:pt x="1410969" y="1477195"/>
                    <a:pt x="1343025" y="1454547"/>
                  </a:cubicBezTo>
                  <a:cubicBezTo>
                    <a:pt x="1320355" y="1386537"/>
                    <a:pt x="1335114" y="1414105"/>
                    <a:pt x="1304925" y="1368822"/>
                  </a:cubicBezTo>
                  <a:cubicBezTo>
                    <a:pt x="1301750" y="1356122"/>
                    <a:pt x="1298996" y="1343309"/>
                    <a:pt x="1295400" y="1330722"/>
                  </a:cubicBezTo>
                  <a:cubicBezTo>
                    <a:pt x="1292642" y="1321068"/>
                    <a:pt x="1285875" y="1312187"/>
                    <a:pt x="1285875" y="1302147"/>
                  </a:cubicBezTo>
                  <a:cubicBezTo>
                    <a:pt x="1285875" y="1210017"/>
                    <a:pt x="1286801" y="1117650"/>
                    <a:pt x="1295400" y="1025922"/>
                  </a:cubicBezTo>
                  <a:cubicBezTo>
                    <a:pt x="1296469" y="1014524"/>
                    <a:pt x="1306355" y="1005442"/>
                    <a:pt x="1314450" y="997347"/>
                  </a:cubicBezTo>
                  <a:cubicBezTo>
                    <a:pt x="1322545" y="989252"/>
                    <a:pt x="1333500" y="984647"/>
                    <a:pt x="1343025" y="978297"/>
                  </a:cubicBezTo>
                  <a:cubicBezTo>
                    <a:pt x="1349375" y="968772"/>
                    <a:pt x="1352367" y="955789"/>
                    <a:pt x="1362075" y="949722"/>
                  </a:cubicBezTo>
                  <a:cubicBezTo>
                    <a:pt x="1379103" y="939079"/>
                    <a:pt x="1402517" y="941811"/>
                    <a:pt x="1419225" y="930672"/>
                  </a:cubicBezTo>
                  <a:cubicBezTo>
                    <a:pt x="1503280" y="874636"/>
                    <a:pt x="1368930" y="960582"/>
                    <a:pt x="1504950" y="892572"/>
                  </a:cubicBezTo>
                  <a:cubicBezTo>
                    <a:pt x="1517650" y="886222"/>
                    <a:pt x="1530722" y="880567"/>
                    <a:pt x="1543050" y="873522"/>
                  </a:cubicBezTo>
                  <a:cubicBezTo>
                    <a:pt x="1552989" y="867842"/>
                    <a:pt x="1560400" y="856717"/>
                    <a:pt x="1571625" y="854472"/>
                  </a:cubicBezTo>
                  <a:cubicBezTo>
                    <a:pt x="1609115" y="846974"/>
                    <a:pt x="1647825" y="848122"/>
                    <a:pt x="1685925" y="844947"/>
                  </a:cubicBezTo>
                  <a:lnTo>
                    <a:pt x="1714500" y="759222"/>
                  </a:lnTo>
                  <a:lnTo>
                    <a:pt x="1724025" y="730647"/>
                  </a:lnTo>
                  <a:cubicBezTo>
                    <a:pt x="1727200" y="721122"/>
                    <a:pt x="1731115" y="711812"/>
                    <a:pt x="1733550" y="702072"/>
                  </a:cubicBezTo>
                  <a:cubicBezTo>
                    <a:pt x="1736725" y="689372"/>
                    <a:pt x="1736580" y="675338"/>
                    <a:pt x="1743075" y="663972"/>
                  </a:cubicBezTo>
                  <a:cubicBezTo>
                    <a:pt x="1749758" y="652276"/>
                    <a:pt x="1762125" y="644922"/>
                    <a:pt x="1771650" y="635397"/>
                  </a:cubicBezTo>
                  <a:cubicBezTo>
                    <a:pt x="1786590" y="560696"/>
                    <a:pt x="1804611" y="482964"/>
                    <a:pt x="1781175" y="406797"/>
                  </a:cubicBezTo>
                  <a:cubicBezTo>
                    <a:pt x="1778222" y="397201"/>
                    <a:pt x="1762504" y="398923"/>
                    <a:pt x="1752600" y="397272"/>
                  </a:cubicBezTo>
                  <a:cubicBezTo>
                    <a:pt x="1724240" y="392545"/>
                    <a:pt x="1695450" y="390922"/>
                    <a:pt x="1666875" y="387747"/>
                  </a:cubicBezTo>
                  <a:cubicBezTo>
                    <a:pt x="1600200" y="365522"/>
                    <a:pt x="1616075" y="387747"/>
                    <a:pt x="1600200" y="340122"/>
                  </a:cubicBezTo>
                  <a:cubicBezTo>
                    <a:pt x="1603375" y="302022"/>
                    <a:pt x="1599222" y="262583"/>
                    <a:pt x="1609725" y="225822"/>
                  </a:cubicBezTo>
                  <a:cubicBezTo>
                    <a:pt x="1612870" y="214815"/>
                    <a:pt x="1627125" y="204289"/>
                    <a:pt x="1638300" y="206772"/>
                  </a:cubicBezTo>
                  <a:cubicBezTo>
                    <a:pt x="1660650" y="211739"/>
                    <a:pt x="1673730" y="237632"/>
                    <a:pt x="1695450" y="244872"/>
                  </a:cubicBezTo>
                  <a:cubicBezTo>
                    <a:pt x="1767959" y="269042"/>
                    <a:pt x="1732909" y="259984"/>
                    <a:pt x="1800225" y="273447"/>
                  </a:cubicBezTo>
                  <a:cubicBezTo>
                    <a:pt x="1931119" y="229816"/>
                    <a:pt x="1631372" y="339635"/>
                    <a:pt x="1838325" y="16272"/>
                  </a:cubicBezTo>
                  <a:cubicBezTo>
                    <a:pt x="1864054" y="-23930"/>
                    <a:pt x="1933575" y="22622"/>
                    <a:pt x="1981200" y="25797"/>
                  </a:cubicBezTo>
                  <a:cubicBezTo>
                    <a:pt x="1984375" y="63897"/>
                    <a:pt x="1959172" y="118508"/>
                    <a:pt x="1990725" y="140097"/>
                  </a:cubicBezTo>
                  <a:cubicBezTo>
                    <a:pt x="2037964" y="172418"/>
                    <a:pt x="2117991" y="113235"/>
                    <a:pt x="2162175" y="149622"/>
                  </a:cubicBezTo>
                  <a:cubicBezTo>
                    <a:pt x="2194131" y="175938"/>
                    <a:pt x="2156236" y="232206"/>
                    <a:pt x="2152650" y="273447"/>
                  </a:cubicBezTo>
                  <a:cubicBezTo>
                    <a:pt x="2149886" y="305235"/>
                    <a:pt x="2152509" y="338200"/>
                    <a:pt x="2143125" y="368697"/>
                  </a:cubicBezTo>
                  <a:cubicBezTo>
                    <a:pt x="2139164" y="381572"/>
                    <a:pt x="2124075" y="387747"/>
                    <a:pt x="2114550" y="397272"/>
                  </a:cubicBezTo>
                  <a:cubicBezTo>
                    <a:pt x="2117725" y="406797"/>
                    <a:pt x="2118506" y="417493"/>
                    <a:pt x="2124075" y="425847"/>
                  </a:cubicBezTo>
                  <a:cubicBezTo>
                    <a:pt x="2138743" y="447849"/>
                    <a:pt x="2160140" y="459415"/>
                    <a:pt x="2181225" y="473472"/>
                  </a:cubicBezTo>
                  <a:cubicBezTo>
                    <a:pt x="2266950" y="467122"/>
                    <a:pt x="2353194" y="465783"/>
                    <a:pt x="2438400" y="454422"/>
                  </a:cubicBezTo>
                  <a:cubicBezTo>
                    <a:pt x="2467708" y="450514"/>
                    <a:pt x="2469417" y="423405"/>
                    <a:pt x="2486025" y="406797"/>
                  </a:cubicBezTo>
                  <a:cubicBezTo>
                    <a:pt x="2574925" y="317897"/>
                    <a:pt x="2476500" y="441722"/>
                    <a:pt x="2552700" y="340122"/>
                  </a:cubicBezTo>
                  <a:cubicBezTo>
                    <a:pt x="2568157" y="293751"/>
                    <a:pt x="2554759" y="323904"/>
                    <a:pt x="2590800" y="273447"/>
                  </a:cubicBezTo>
                  <a:cubicBezTo>
                    <a:pt x="2597454" y="264132"/>
                    <a:pt x="2599911" y="250552"/>
                    <a:pt x="2609850" y="244872"/>
                  </a:cubicBezTo>
                  <a:cubicBezTo>
                    <a:pt x="2623906" y="236840"/>
                    <a:pt x="2641600" y="238522"/>
                    <a:pt x="2657475" y="235347"/>
                  </a:cubicBezTo>
                  <a:cubicBezTo>
                    <a:pt x="2695575" y="238522"/>
                    <a:pt x="2735014" y="234369"/>
                    <a:pt x="2771775" y="244872"/>
                  </a:cubicBezTo>
                  <a:cubicBezTo>
                    <a:pt x="2795448" y="251636"/>
                    <a:pt x="2799216" y="326061"/>
                    <a:pt x="2800350" y="330597"/>
                  </a:cubicBezTo>
                  <a:cubicBezTo>
                    <a:pt x="2805220" y="350078"/>
                    <a:pt x="2819400" y="387747"/>
                    <a:pt x="2819400" y="387747"/>
                  </a:cubicBezTo>
                  <a:cubicBezTo>
                    <a:pt x="2816225" y="413147"/>
                    <a:pt x="2827975" y="445847"/>
                    <a:pt x="2809875" y="463947"/>
                  </a:cubicBezTo>
                  <a:cubicBezTo>
                    <a:pt x="2791775" y="482047"/>
                    <a:pt x="2758704" y="468109"/>
                    <a:pt x="2733675" y="473472"/>
                  </a:cubicBezTo>
                  <a:cubicBezTo>
                    <a:pt x="2714040" y="477679"/>
                    <a:pt x="2695575" y="486172"/>
                    <a:pt x="2676525" y="492522"/>
                  </a:cubicBezTo>
                  <a:cubicBezTo>
                    <a:pt x="2652241" y="500617"/>
                    <a:pt x="2625725" y="498872"/>
                    <a:pt x="2600325" y="502047"/>
                  </a:cubicBezTo>
                  <a:cubicBezTo>
                    <a:pt x="2523730" y="527579"/>
                    <a:pt x="2597957" y="493060"/>
                    <a:pt x="2562225" y="644922"/>
                  </a:cubicBezTo>
                  <a:cubicBezTo>
                    <a:pt x="2559140" y="658034"/>
                    <a:pt x="2542274" y="663149"/>
                    <a:pt x="2533650" y="673497"/>
                  </a:cubicBezTo>
                  <a:cubicBezTo>
                    <a:pt x="2526321" y="682291"/>
                    <a:pt x="2520950" y="692547"/>
                    <a:pt x="2514600" y="702072"/>
                  </a:cubicBezTo>
                  <a:cubicBezTo>
                    <a:pt x="2486025" y="698897"/>
                    <a:pt x="2457626" y="692547"/>
                    <a:pt x="2428875" y="692547"/>
                  </a:cubicBezTo>
                  <a:cubicBezTo>
                    <a:pt x="2374022" y="692547"/>
                    <a:pt x="2351062" y="700094"/>
                    <a:pt x="2305050" y="711597"/>
                  </a:cubicBezTo>
                  <a:cubicBezTo>
                    <a:pt x="2298700" y="721122"/>
                    <a:pt x="2291120" y="729933"/>
                    <a:pt x="2286000" y="740172"/>
                  </a:cubicBezTo>
                  <a:cubicBezTo>
                    <a:pt x="2274496" y="763179"/>
                    <a:pt x="2280173" y="779124"/>
                    <a:pt x="2257425" y="797322"/>
                  </a:cubicBezTo>
                  <a:cubicBezTo>
                    <a:pt x="2249585" y="803594"/>
                    <a:pt x="2238375" y="803672"/>
                    <a:pt x="2228850" y="806847"/>
                  </a:cubicBezTo>
                  <a:cubicBezTo>
                    <a:pt x="2216150" y="816372"/>
                    <a:pt x="2201975" y="824197"/>
                    <a:pt x="2190750" y="835422"/>
                  </a:cubicBezTo>
                  <a:cubicBezTo>
                    <a:pt x="2182655" y="843517"/>
                    <a:pt x="2181225" y="857647"/>
                    <a:pt x="2171700" y="863997"/>
                  </a:cubicBezTo>
                  <a:cubicBezTo>
                    <a:pt x="2160808" y="871259"/>
                    <a:pt x="2146300" y="870347"/>
                    <a:pt x="2133600" y="873522"/>
                  </a:cubicBezTo>
                  <a:cubicBezTo>
                    <a:pt x="2098675" y="925909"/>
                    <a:pt x="2133600" y="881460"/>
                    <a:pt x="2085975" y="921147"/>
                  </a:cubicBezTo>
                  <a:cubicBezTo>
                    <a:pt x="2075627" y="929771"/>
                    <a:pt x="2068033" y="941452"/>
                    <a:pt x="2057400" y="949722"/>
                  </a:cubicBezTo>
                  <a:cubicBezTo>
                    <a:pt x="2039328" y="963778"/>
                    <a:pt x="2000250" y="987822"/>
                    <a:pt x="2000250" y="987822"/>
                  </a:cubicBezTo>
                  <a:cubicBezTo>
                    <a:pt x="1993900" y="997347"/>
                    <a:pt x="1990908" y="1010330"/>
                    <a:pt x="1981200" y="1016397"/>
                  </a:cubicBezTo>
                  <a:cubicBezTo>
                    <a:pt x="1964172" y="1027040"/>
                    <a:pt x="1943100" y="1029097"/>
                    <a:pt x="1924050" y="1035447"/>
                  </a:cubicBezTo>
                  <a:cubicBezTo>
                    <a:pt x="1914525" y="1038622"/>
                    <a:pt x="1903829" y="1039403"/>
                    <a:pt x="1895475" y="1044972"/>
                  </a:cubicBezTo>
                  <a:lnTo>
                    <a:pt x="1838325" y="1083072"/>
                  </a:lnTo>
                  <a:cubicBezTo>
                    <a:pt x="1786894" y="1160219"/>
                    <a:pt x="1859917" y="1040838"/>
                    <a:pt x="1809750" y="1216422"/>
                  </a:cubicBezTo>
                  <a:cubicBezTo>
                    <a:pt x="1805436" y="1231521"/>
                    <a:pt x="1764886" y="1255856"/>
                    <a:pt x="1752600" y="1264047"/>
                  </a:cubicBezTo>
                  <a:cubicBezTo>
                    <a:pt x="1749425" y="1273572"/>
                    <a:pt x="1747565" y="1283642"/>
                    <a:pt x="1743075" y="1292622"/>
                  </a:cubicBezTo>
                  <a:cubicBezTo>
                    <a:pt x="1737955" y="1302861"/>
                    <a:pt x="1728534" y="1310675"/>
                    <a:pt x="1724025" y="1321197"/>
                  </a:cubicBezTo>
                  <a:cubicBezTo>
                    <a:pt x="1699422" y="1378604"/>
                    <a:pt x="1736150" y="1344864"/>
                    <a:pt x="1685925" y="1378347"/>
                  </a:cubicBezTo>
                  <a:cubicBezTo>
                    <a:pt x="1638627" y="1449293"/>
                    <a:pt x="1699416" y="1362158"/>
                    <a:pt x="1638300" y="1435497"/>
                  </a:cubicBezTo>
                  <a:cubicBezTo>
                    <a:pt x="1630971" y="1444291"/>
                    <a:pt x="1625600" y="1454547"/>
                    <a:pt x="1619250" y="1464072"/>
                  </a:cubicBezTo>
                  <a:cubicBezTo>
                    <a:pt x="1628775" y="1467247"/>
                    <a:pt x="1638171" y="1470839"/>
                    <a:pt x="1647825" y="1473597"/>
                  </a:cubicBezTo>
                  <a:cubicBezTo>
                    <a:pt x="1660412" y="1477193"/>
                    <a:pt x="1678987" y="1472021"/>
                    <a:pt x="1685925" y="1483122"/>
                  </a:cubicBezTo>
                  <a:cubicBezTo>
                    <a:pt x="1697824" y="1502160"/>
                    <a:pt x="1690402" y="1527921"/>
                    <a:pt x="1695450" y="1549797"/>
                  </a:cubicBezTo>
                  <a:cubicBezTo>
                    <a:pt x="1699965" y="1569363"/>
                    <a:pt x="1709630" y="1587466"/>
                    <a:pt x="1714500" y="1606947"/>
                  </a:cubicBezTo>
                  <a:cubicBezTo>
                    <a:pt x="1726460" y="1654787"/>
                    <a:pt x="1719885" y="1632628"/>
                    <a:pt x="1733550" y="1673622"/>
                  </a:cubicBezTo>
                  <a:cubicBezTo>
                    <a:pt x="1736725" y="1740297"/>
                    <a:pt x="1737532" y="1807127"/>
                    <a:pt x="1743075" y="1873647"/>
                  </a:cubicBezTo>
                  <a:cubicBezTo>
                    <a:pt x="1743909" y="1883653"/>
                    <a:pt x="1747724" y="1893445"/>
                    <a:pt x="1752600" y="1902222"/>
                  </a:cubicBezTo>
                  <a:cubicBezTo>
                    <a:pt x="1763719" y="1922236"/>
                    <a:pt x="1778000" y="1940322"/>
                    <a:pt x="1790700" y="1959372"/>
                  </a:cubicBezTo>
                  <a:cubicBezTo>
                    <a:pt x="1797050" y="1968897"/>
                    <a:pt x="1806130" y="1977087"/>
                    <a:pt x="1809750" y="1987947"/>
                  </a:cubicBezTo>
                  <a:lnTo>
                    <a:pt x="1828800" y="2045097"/>
                  </a:lnTo>
                  <a:cubicBezTo>
                    <a:pt x="1833685" y="2093945"/>
                    <a:pt x="1854493" y="2248965"/>
                    <a:pt x="1828800" y="2283222"/>
                  </a:cubicBezTo>
                  <a:cubicBezTo>
                    <a:pt x="1807759" y="2311277"/>
                    <a:pt x="1758950" y="2289572"/>
                    <a:pt x="1724025" y="2292747"/>
                  </a:cubicBezTo>
                  <a:cubicBezTo>
                    <a:pt x="1727200" y="2318147"/>
                    <a:pt x="1723154" y="2345556"/>
                    <a:pt x="1733550" y="2368947"/>
                  </a:cubicBezTo>
                  <a:cubicBezTo>
                    <a:pt x="1737628" y="2378122"/>
                    <a:pt x="1753348" y="2373596"/>
                    <a:pt x="1762125" y="2378472"/>
                  </a:cubicBezTo>
                  <a:cubicBezTo>
                    <a:pt x="1782139" y="2389591"/>
                    <a:pt x="1819275" y="2416572"/>
                    <a:pt x="1819275" y="2416572"/>
                  </a:cubicBezTo>
                  <a:cubicBezTo>
                    <a:pt x="1830355" y="2449813"/>
                    <a:pt x="1832578" y="2452543"/>
                    <a:pt x="1838325" y="2492772"/>
                  </a:cubicBezTo>
                  <a:cubicBezTo>
                    <a:pt x="1842550" y="2522348"/>
                    <a:pt x="1840996" y="2574314"/>
                    <a:pt x="1857375" y="2607072"/>
                  </a:cubicBezTo>
                  <a:cubicBezTo>
                    <a:pt x="1862495" y="2617311"/>
                    <a:pt x="1870075" y="2626122"/>
                    <a:pt x="1876425" y="2635647"/>
                  </a:cubicBezTo>
                  <a:cubicBezTo>
                    <a:pt x="1880130" y="2650466"/>
                    <a:pt x="1886206" y="2692925"/>
                    <a:pt x="1905000" y="2702322"/>
                  </a:cubicBezTo>
                  <a:cubicBezTo>
                    <a:pt x="1922274" y="2710959"/>
                    <a:pt x="1943100" y="2708672"/>
                    <a:pt x="1962150" y="2711847"/>
                  </a:cubicBezTo>
                  <a:cubicBezTo>
                    <a:pt x="1981200" y="2724547"/>
                    <a:pt x="1996849" y="2745457"/>
                    <a:pt x="2019300" y="2749947"/>
                  </a:cubicBezTo>
                  <a:cubicBezTo>
                    <a:pt x="2035175" y="2753122"/>
                    <a:pt x="2051121" y="2755960"/>
                    <a:pt x="2066925" y="2759472"/>
                  </a:cubicBezTo>
                  <a:cubicBezTo>
                    <a:pt x="2079704" y="2762312"/>
                    <a:pt x="2091967" y="2768064"/>
                    <a:pt x="2105025" y="2768997"/>
                  </a:cubicBezTo>
                  <a:cubicBezTo>
                    <a:pt x="2181097" y="2774431"/>
                    <a:pt x="2257425" y="2775347"/>
                    <a:pt x="2333625" y="2778522"/>
                  </a:cubicBezTo>
                  <a:cubicBezTo>
                    <a:pt x="2343150" y="2781697"/>
                    <a:pt x="2353220" y="2783557"/>
                    <a:pt x="2362200" y="2788047"/>
                  </a:cubicBezTo>
                  <a:cubicBezTo>
                    <a:pt x="2436058" y="2824976"/>
                    <a:pt x="2347526" y="2792681"/>
                    <a:pt x="2419350" y="2816622"/>
                  </a:cubicBezTo>
                  <a:cubicBezTo>
                    <a:pt x="2425700" y="2826147"/>
                    <a:pt x="2429785" y="2837659"/>
                    <a:pt x="2438400" y="2845197"/>
                  </a:cubicBezTo>
                  <a:cubicBezTo>
                    <a:pt x="2455630" y="2860274"/>
                    <a:pt x="2495550" y="2883297"/>
                    <a:pt x="2495550" y="2883297"/>
                  </a:cubicBezTo>
                  <a:cubicBezTo>
                    <a:pt x="2514341" y="2911483"/>
                    <a:pt x="2531943" y="2935327"/>
                    <a:pt x="2543175" y="2969022"/>
                  </a:cubicBezTo>
                  <a:cubicBezTo>
                    <a:pt x="2549282" y="2987344"/>
                    <a:pt x="2549525" y="3007122"/>
                    <a:pt x="2552700" y="3026172"/>
                  </a:cubicBezTo>
                  <a:cubicBezTo>
                    <a:pt x="2549525" y="3137297"/>
                    <a:pt x="2570138" y="3251696"/>
                    <a:pt x="2543175" y="3359547"/>
                  </a:cubicBezTo>
                  <a:cubicBezTo>
                    <a:pt x="2536967" y="3384380"/>
                    <a:pt x="2492224" y="3364864"/>
                    <a:pt x="2466975" y="3369072"/>
                  </a:cubicBezTo>
                  <a:cubicBezTo>
                    <a:pt x="2438185" y="3373870"/>
                    <a:pt x="2397132" y="3389178"/>
                    <a:pt x="2371725" y="3397647"/>
                  </a:cubicBezTo>
                  <a:lnTo>
                    <a:pt x="2343150" y="3407172"/>
                  </a:lnTo>
                  <a:lnTo>
                    <a:pt x="2314575" y="3416697"/>
                  </a:lnTo>
                  <a:cubicBezTo>
                    <a:pt x="2279650" y="3413522"/>
                    <a:pt x="2242532" y="3419761"/>
                    <a:pt x="2209800" y="3407172"/>
                  </a:cubicBezTo>
                  <a:cubicBezTo>
                    <a:pt x="2196547" y="3402075"/>
                    <a:pt x="2198055" y="3381248"/>
                    <a:pt x="2190750" y="3369072"/>
                  </a:cubicBezTo>
                  <a:cubicBezTo>
                    <a:pt x="2181658" y="3353919"/>
                    <a:pt x="2154021" y="3298861"/>
                    <a:pt x="2124075" y="3292872"/>
                  </a:cubicBezTo>
                  <a:cubicBezTo>
                    <a:pt x="2086585" y="3285374"/>
                    <a:pt x="2047875" y="3286522"/>
                    <a:pt x="2009775" y="3283347"/>
                  </a:cubicBezTo>
                  <a:cubicBezTo>
                    <a:pt x="1963231" y="3236803"/>
                    <a:pt x="2001606" y="3269154"/>
                    <a:pt x="1943100" y="3235722"/>
                  </a:cubicBezTo>
                  <a:cubicBezTo>
                    <a:pt x="1933161" y="3230042"/>
                    <a:pt x="1925679" y="3219246"/>
                    <a:pt x="1914525" y="3216672"/>
                  </a:cubicBezTo>
                  <a:cubicBezTo>
                    <a:pt x="1883434" y="3209497"/>
                    <a:pt x="1851025" y="3210322"/>
                    <a:pt x="1819275" y="3207147"/>
                  </a:cubicBezTo>
                  <a:cubicBezTo>
                    <a:pt x="1812925" y="3197622"/>
                    <a:pt x="1805345" y="3188811"/>
                    <a:pt x="1800225" y="3178572"/>
                  </a:cubicBezTo>
                  <a:cubicBezTo>
                    <a:pt x="1787391" y="3152905"/>
                    <a:pt x="1795914" y="3142653"/>
                    <a:pt x="1771650" y="3121422"/>
                  </a:cubicBezTo>
                  <a:cubicBezTo>
                    <a:pt x="1754420" y="3106345"/>
                    <a:pt x="1730689" y="3099511"/>
                    <a:pt x="1714500" y="3083322"/>
                  </a:cubicBezTo>
                  <a:cubicBezTo>
                    <a:pt x="1704975" y="3073797"/>
                    <a:pt x="1697700" y="3061289"/>
                    <a:pt x="1685925" y="3054747"/>
                  </a:cubicBezTo>
                  <a:cubicBezTo>
                    <a:pt x="1668372" y="3044995"/>
                    <a:pt x="1647825" y="3042047"/>
                    <a:pt x="1628775" y="3035697"/>
                  </a:cubicBezTo>
                  <a:cubicBezTo>
                    <a:pt x="1619250" y="3032522"/>
                    <a:pt x="1610104" y="3027823"/>
                    <a:pt x="1600200" y="3026172"/>
                  </a:cubicBezTo>
                  <a:cubicBezTo>
                    <a:pt x="1551188" y="3018003"/>
                    <a:pt x="1551992" y="3021191"/>
                    <a:pt x="1514475" y="3007122"/>
                  </a:cubicBezTo>
                  <a:cubicBezTo>
                    <a:pt x="1382636" y="2957682"/>
                    <a:pt x="1530344" y="3015057"/>
                    <a:pt x="1438275" y="2969022"/>
                  </a:cubicBezTo>
                  <a:cubicBezTo>
                    <a:pt x="1429295" y="2964532"/>
                    <a:pt x="1418477" y="2964373"/>
                    <a:pt x="1409700" y="2959497"/>
                  </a:cubicBezTo>
                  <a:cubicBezTo>
                    <a:pt x="1389686" y="2948378"/>
                    <a:pt x="1371600" y="2934097"/>
                    <a:pt x="1352550" y="2921397"/>
                  </a:cubicBezTo>
                  <a:lnTo>
                    <a:pt x="1323975" y="2902347"/>
                  </a:lnTo>
                  <a:cubicBezTo>
                    <a:pt x="1289981" y="2851356"/>
                    <a:pt x="1313020" y="2881867"/>
                    <a:pt x="1247775" y="2816622"/>
                  </a:cubicBezTo>
                  <a:lnTo>
                    <a:pt x="1219200" y="2788047"/>
                  </a:lnTo>
                  <a:cubicBezTo>
                    <a:pt x="1212105" y="2766761"/>
                    <a:pt x="1202410" y="2720968"/>
                    <a:pt x="1181100" y="2702322"/>
                  </a:cubicBezTo>
                  <a:cubicBezTo>
                    <a:pt x="1163870" y="2687245"/>
                    <a:pt x="1145670" y="2671462"/>
                    <a:pt x="1123950" y="2664222"/>
                  </a:cubicBezTo>
                  <a:lnTo>
                    <a:pt x="1038225" y="2635647"/>
                  </a:lnTo>
                  <a:lnTo>
                    <a:pt x="1009650" y="2626122"/>
                  </a:lnTo>
                  <a:cubicBezTo>
                    <a:pt x="996950" y="2629297"/>
                    <a:pt x="981772" y="2627469"/>
                    <a:pt x="971550" y="2635647"/>
                  </a:cubicBezTo>
                  <a:cubicBezTo>
                    <a:pt x="963710" y="2641919"/>
                    <a:pt x="969865" y="2657950"/>
                    <a:pt x="962025" y="2664222"/>
                  </a:cubicBezTo>
                  <a:cubicBezTo>
                    <a:pt x="951803" y="2672400"/>
                    <a:pt x="936464" y="2669985"/>
                    <a:pt x="923925" y="2673747"/>
                  </a:cubicBezTo>
                  <a:cubicBezTo>
                    <a:pt x="862098" y="2692295"/>
                    <a:pt x="879958" y="2684008"/>
                    <a:pt x="838200" y="2711847"/>
                  </a:cubicBezTo>
                  <a:cubicBezTo>
                    <a:pt x="784152" y="2792919"/>
                    <a:pt x="822855" y="2771525"/>
                    <a:pt x="714375" y="2759472"/>
                  </a:cubicBezTo>
                  <a:cubicBezTo>
                    <a:pt x="709883" y="2745997"/>
                    <a:pt x="695325" y="2704757"/>
                    <a:pt x="695325" y="2692797"/>
                  </a:cubicBezTo>
                  <a:cubicBezTo>
                    <a:pt x="695325" y="2664046"/>
                    <a:pt x="694172" y="2633766"/>
                    <a:pt x="704850" y="2607072"/>
                  </a:cubicBezTo>
                  <a:cubicBezTo>
                    <a:pt x="708579" y="2597750"/>
                    <a:pt x="724445" y="2602037"/>
                    <a:pt x="733425" y="2597547"/>
                  </a:cubicBezTo>
                  <a:cubicBezTo>
                    <a:pt x="743664" y="2592427"/>
                    <a:pt x="752475" y="2584847"/>
                    <a:pt x="762000" y="2578497"/>
                  </a:cubicBezTo>
                  <a:cubicBezTo>
                    <a:pt x="765175" y="2568972"/>
                    <a:pt x="765956" y="2558276"/>
                    <a:pt x="771525" y="2549922"/>
                  </a:cubicBezTo>
                  <a:cubicBezTo>
                    <a:pt x="778997" y="2538714"/>
                    <a:pt x="799392" y="2534799"/>
                    <a:pt x="800100" y="2521347"/>
                  </a:cubicBezTo>
                  <a:cubicBezTo>
                    <a:pt x="817299" y="2194563"/>
                    <a:pt x="880289" y="2247781"/>
                    <a:pt x="762000" y="2168922"/>
                  </a:cubicBezTo>
                  <a:cubicBezTo>
                    <a:pt x="727075" y="2116534"/>
                    <a:pt x="762000" y="2160984"/>
                    <a:pt x="714375" y="2121297"/>
                  </a:cubicBezTo>
                  <a:cubicBezTo>
                    <a:pt x="704027" y="2112673"/>
                    <a:pt x="697008" y="2100194"/>
                    <a:pt x="685800" y="2092722"/>
                  </a:cubicBezTo>
                  <a:cubicBezTo>
                    <a:pt x="677446" y="2087153"/>
                    <a:pt x="666965" y="2085632"/>
                    <a:pt x="657225" y="2083197"/>
                  </a:cubicBezTo>
                  <a:cubicBezTo>
                    <a:pt x="578659" y="2063555"/>
                    <a:pt x="639946" y="2083703"/>
                    <a:pt x="571500" y="2064147"/>
                  </a:cubicBezTo>
                  <a:cubicBezTo>
                    <a:pt x="491228" y="2041212"/>
                    <a:pt x="597840" y="2071353"/>
                    <a:pt x="514350" y="2035572"/>
                  </a:cubicBezTo>
                  <a:cubicBezTo>
                    <a:pt x="493913" y="2026813"/>
                    <a:pt x="435464" y="2020158"/>
                    <a:pt x="419100" y="2016522"/>
                  </a:cubicBezTo>
                  <a:cubicBezTo>
                    <a:pt x="409299" y="2014344"/>
                    <a:pt x="400050" y="2010172"/>
                    <a:pt x="390525" y="2006997"/>
                  </a:cubicBezTo>
                  <a:cubicBezTo>
                    <a:pt x="342699" y="1935258"/>
                    <a:pt x="398854" y="2026432"/>
                    <a:pt x="361950" y="1940322"/>
                  </a:cubicBezTo>
                  <a:cubicBezTo>
                    <a:pt x="357441" y="1929800"/>
                    <a:pt x="348020" y="1921986"/>
                    <a:pt x="342900" y="1911747"/>
                  </a:cubicBezTo>
                  <a:cubicBezTo>
                    <a:pt x="338410" y="1902767"/>
                    <a:pt x="339647" y="1891012"/>
                    <a:pt x="333375" y="1883172"/>
                  </a:cubicBezTo>
                  <a:cubicBezTo>
                    <a:pt x="326224" y="1874233"/>
                    <a:pt x="314325" y="1870472"/>
                    <a:pt x="304800" y="1864122"/>
                  </a:cubicBezTo>
                  <a:cubicBezTo>
                    <a:pt x="301625" y="1854597"/>
                    <a:pt x="299765" y="1844527"/>
                    <a:pt x="295275" y="1835547"/>
                  </a:cubicBezTo>
                  <a:cubicBezTo>
                    <a:pt x="290155" y="1825308"/>
                    <a:pt x="280137" y="1817730"/>
                    <a:pt x="276225" y="1806972"/>
                  </a:cubicBezTo>
                  <a:cubicBezTo>
                    <a:pt x="267278" y="1782367"/>
                    <a:pt x="257175" y="1730772"/>
                    <a:pt x="257175" y="1730772"/>
                  </a:cubicBezTo>
                  <a:cubicBezTo>
                    <a:pt x="260350" y="1664097"/>
                    <a:pt x="258421" y="1596982"/>
                    <a:pt x="266700" y="1530747"/>
                  </a:cubicBezTo>
                  <a:cubicBezTo>
                    <a:pt x="268120" y="1519388"/>
                    <a:pt x="280630" y="1512411"/>
                    <a:pt x="285750" y="1502172"/>
                  </a:cubicBezTo>
                  <a:cubicBezTo>
                    <a:pt x="325185" y="1423302"/>
                    <a:pt x="259730" y="1526914"/>
                    <a:pt x="314325" y="1445022"/>
                  </a:cubicBezTo>
                  <a:cubicBezTo>
                    <a:pt x="300388" y="1277773"/>
                    <a:pt x="342010" y="1354089"/>
                    <a:pt x="276225" y="1321197"/>
                  </a:cubicBezTo>
                  <a:cubicBezTo>
                    <a:pt x="265986" y="1316077"/>
                    <a:pt x="257175" y="1308497"/>
                    <a:pt x="247650" y="1302147"/>
                  </a:cubicBezTo>
                  <a:cubicBezTo>
                    <a:pt x="244475" y="1286272"/>
                    <a:pt x="247105" y="1267992"/>
                    <a:pt x="238125" y="1254522"/>
                  </a:cubicBezTo>
                  <a:cubicBezTo>
                    <a:pt x="232556" y="1246168"/>
                    <a:pt x="217904" y="1250566"/>
                    <a:pt x="209550" y="1244997"/>
                  </a:cubicBezTo>
                  <a:cubicBezTo>
                    <a:pt x="164688" y="1215089"/>
                    <a:pt x="199145" y="1218147"/>
                    <a:pt x="152400" y="1197372"/>
                  </a:cubicBezTo>
                  <a:cubicBezTo>
                    <a:pt x="134050" y="1189217"/>
                    <a:pt x="95250" y="1178322"/>
                    <a:pt x="95250" y="1178322"/>
                  </a:cubicBezTo>
                  <a:cubicBezTo>
                    <a:pt x="92075" y="1168797"/>
                    <a:pt x="92825" y="1156847"/>
                    <a:pt x="85725" y="1149747"/>
                  </a:cubicBezTo>
                  <a:cubicBezTo>
                    <a:pt x="78625" y="1142647"/>
                    <a:pt x="62986" y="1148392"/>
                    <a:pt x="57150" y="1140222"/>
                  </a:cubicBezTo>
                  <a:cubicBezTo>
                    <a:pt x="45478" y="1123882"/>
                    <a:pt x="52299" y="1097271"/>
                    <a:pt x="38100" y="1083072"/>
                  </a:cubicBezTo>
                  <a:lnTo>
                    <a:pt x="28575" y="106402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433FF38-C026-4D2B-8BE3-3A272400C5FE}"/>
                </a:ext>
              </a:extLst>
            </p:cNvPr>
            <p:cNvSpPr/>
            <p:nvPr/>
          </p:nvSpPr>
          <p:spPr>
            <a:xfrm>
              <a:off x="1888067" y="4447695"/>
              <a:ext cx="864026" cy="2194405"/>
            </a:xfrm>
            <a:custGeom>
              <a:avLst/>
              <a:gdLst>
                <a:gd name="connsiteX0" fmla="*/ 50800 w 864026"/>
                <a:gd name="connsiteY0" fmla="*/ 1931938 h 2194405"/>
                <a:gd name="connsiteX1" fmla="*/ 46566 w 864026"/>
                <a:gd name="connsiteY1" fmla="*/ 1902305 h 2194405"/>
                <a:gd name="connsiteX2" fmla="*/ 42333 w 864026"/>
                <a:gd name="connsiteY2" fmla="*/ 1889605 h 2194405"/>
                <a:gd name="connsiteX3" fmla="*/ 46566 w 864026"/>
                <a:gd name="connsiteY3" fmla="*/ 1817638 h 2194405"/>
                <a:gd name="connsiteX4" fmla="*/ 42333 w 864026"/>
                <a:gd name="connsiteY4" fmla="*/ 1745672 h 2194405"/>
                <a:gd name="connsiteX5" fmla="*/ 16933 w 864026"/>
                <a:gd name="connsiteY5" fmla="*/ 1741438 h 2194405"/>
                <a:gd name="connsiteX6" fmla="*/ 12700 w 864026"/>
                <a:gd name="connsiteY6" fmla="*/ 1720272 h 2194405"/>
                <a:gd name="connsiteX7" fmla="*/ 4233 w 864026"/>
                <a:gd name="connsiteY7" fmla="*/ 1694872 h 2194405"/>
                <a:gd name="connsiteX8" fmla="*/ 0 w 864026"/>
                <a:gd name="connsiteY8" fmla="*/ 1682172 h 2194405"/>
                <a:gd name="connsiteX9" fmla="*/ 4233 w 864026"/>
                <a:gd name="connsiteY9" fmla="*/ 1593272 h 2194405"/>
                <a:gd name="connsiteX10" fmla="*/ 12700 w 864026"/>
                <a:gd name="connsiteY10" fmla="*/ 1580572 h 2194405"/>
                <a:gd name="connsiteX11" fmla="*/ 16933 w 864026"/>
                <a:gd name="connsiteY11" fmla="*/ 1563638 h 2194405"/>
                <a:gd name="connsiteX12" fmla="*/ 33866 w 864026"/>
                <a:gd name="connsiteY12" fmla="*/ 1534005 h 2194405"/>
                <a:gd name="connsiteX13" fmla="*/ 38100 w 864026"/>
                <a:gd name="connsiteY13" fmla="*/ 1521305 h 2194405"/>
                <a:gd name="connsiteX14" fmla="*/ 55033 w 864026"/>
                <a:gd name="connsiteY14" fmla="*/ 1470505 h 2194405"/>
                <a:gd name="connsiteX15" fmla="*/ 67733 w 864026"/>
                <a:gd name="connsiteY15" fmla="*/ 1462038 h 2194405"/>
                <a:gd name="connsiteX16" fmla="*/ 80433 w 864026"/>
                <a:gd name="connsiteY16" fmla="*/ 1457805 h 2194405"/>
                <a:gd name="connsiteX17" fmla="*/ 114300 w 864026"/>
                <a:gd name="connsiteY17" fmla="*/ 1428172 h 2194405"/>
                <a:gd name="connsiteX18" fmla="*/ 122766 w 864026"/>
                <a:gd name="connsiteY18" fmla="*/ 1394305 h 2194405"/>
                <a:gd name="connsiteX19" fmla="*/ 131233 w 864026"/>
                <a:gd name="connsiteY19" fmla="*/ 1186872 h 2194405"/>
                <a:gd name="connsiteX20" fmla="*/ 135466 w 864026"/>
                <a:gd name="connsiteY20" fmla="*/ 1102205 h 2194405"/>
                <a:gd name="connsiteX21" fmla="*/ 139700 w 864026"/>
                <a:gd name="connsiteY21" fmla="*/ 1038705 h 2194405"/>
                <a:gd name="connsiteX22" fmla="*/ 165100 w 864026"/>
                <a:gd name="connsiteY22" fmla="*/ 1021772 h 2194405"/>
                <a:gd name="connsiteX23" fmla="*/ 177800 w 864026"/>
                <a:gd name="connsiteY23" fmla="*/ 1013305 h 2194405"/>
                <a:gd name="connsiteX24" fmla="*/ 190500 w 864026"/>
                <a:gd name="connsiteY24" fmla="*/ 970972 h 2194405"/>
                <a:gd name="connsiteX25" fmla="*/ 198966 w 864026"/>
                <a:gd name="connsiteY25" fmla="*/ 954038 h 2194405"/>
                <a:gd name="connsiteX26" fmla="*/ 207433 w 864026"/>
                <a:gd name="connsiteY26" fmla="*/ 827038 h 2194405"/>
                <a:gd name="connsiteX27" fmla="*/ 211666 w 864026"/>
                <a:gd name="connsiteY27" fmla="*/ 814338 h 2194405"/>
                <a:gd name="connsiteX28" fmla="*/ 232833 w 864026"/>
                <a:gd name="connsiteY28" fmla="*/ 788938 h 2194405"/>
                <a:gd name="connsiteX29" fmla="*/ 241300 w 864026"/>
                <a:gd name="connsiteY29" fmla="*/ 763538 h 2194405"/>
                <a:gd name="connsiteX30" fmla="*/ 249766 w 864026"/>
                <a:gd name="connsiteY30" fmla="*/ 750838 h 2194405"/>
                <a:gd name="connsiteX31" fmla="*/ 254000 w 864026"/>
                <a:gd name="connsiteY31" fmla="*/ 738138 h 2194405"/>
                <a:gd name="connsiteX32" fmla="*/ 262466 w 864026"/>
                <a:gd name="connsiteY32" fmla="*/ 716972 h 2194405"/>
                <a:gd name="connsiteX33" fmla="*/ 279400 w 864026"/>
                <a:gd name="connsiteY33" fmla="*/ 691572 h 2194405"/>
                <a:gd name="connsiteX34" fmla="*/ 283633 w 864026"/>
                <a:gd name="connsiteY34" fmla="*/ 653472 h 2194405"/>
                <a:gd name="connsiteX35" fmla="*/ 292100 w 864026"/>
                <a:gd name="connsiteY35" fmla="*/ 640772 h 2194405"/>
                <a:gd name="connsiteX36" fmla="*/ 334433 w 864026"/>
                <a:gd name="connsiteY36" fmla="*/ 623838 h 2194405"/>
                <a:gd name="connsiteX37" fmla="*/ 347133 w 864026"/>
                <a:gd name="connsiteY37" fmla="*/ 619605 h 2194405"/>
                <a:gd name="connsiteX38" fmla="*/ 359833 w 864026"/>
                <a:gd name="connsiteY38" fmla="*/ 606905 h 2194405"/>
                <a:gd name="connsiteX39" fmla="*/ 368300 w 864026"/>
                <a:gd name="connsiteY39" fmla="*/ 577272 h 2194405"/>
                <a:gd name="connsiteX40" fmla="*/ 376766 w 864026"/>
                <a:gd name="connsiteY40" fmla="*/ 518005 h 2194405"/>
                <a:gd name="connsiteX41" fmla="*/ 385233 w 864026"/>
                <a:gd name="connsiteY41" fmla="*/ 496838 h 2194405"/>
                <a:gd name="connsiteX42" fmla="*/ 393700 w 864026"/>
                <a:gd name="connsiteY42" fmla="*/ 471438 h 2194405"/>
                <a:gd name="connsiteX43" fmla="*/ 397933 w 864026"/>
                <a:gd name="connsiteY43" fmla="*/ 420638 h 2194405"/>
                <a:gd name="connsiteX44" fmla="*/ 406400 w 864026"/>
                <a:gd name="connsiteY44" fmla="*/ 369838 h 2194405"/>
                <a:gd name="connsiteX45" fmla="*/ 414866 w 864026"/>
                <a:gd name="connsiteY45" fmla="*/ 357138 h 2194405"/>
                <a:gd name="connsiteX46" fmla="*/ 419100 w 864026"/>
                <a:gd name="connsiteY46" fmla="*/ 344438 h 2194405"/>
                <a:gd name="connsiteX47" fmla="*/ 431800 w 864026"/>
                <a:gd name="connsiteY47" fmla="*/ 340205 h 2194405"/>
                <a:gd name="connsiteX48" fmla="*/ 436033 w 864026"/>
                <a:gd name="connsiteY48" fmla="*/ 293638 h 2194405"/>
                <a:gd name="connsiteX49" fmla="*/ 444500 w 864026"/>
                <a:gd name="connsiteY49" fmla="*/ 280938 h 2194405"/>
                <a:gd name="connsiteX50" fmla="*/ 461433 w 864026"/>
                <a:gd name="connsiteY50" fmla="*/ 234372 h 2194405"/>
                <a:gd name="connsiteX51" fmla="*/ 478366 w 864026"/>
                <a:gd name="connsiteY51" fmla="*/ 213205 h 2194405"/>
                <a:gd name="connsiteX52" fmla="*/ 486833 w 864026"/>
                <a:gd name="connsiteY52" fmla="*/ 200505 h 2194405"/>
                <a:gd name="connsiteX53" fmla="*/ 499533 w 864026"/>
                <a:gd name="connsiteY53" fmla="*/ 187805 h 2194405"/>
                <a:gd name="connsiteX54" fmla="*/ 516466 w 864026"/>
                <a:gd name="connsiteY54" fmla="*/ 162405 h 2194405"/>
                <a:gd name="connsiteX55" fmla="*/ 533400 w 864026"/>
                <a:gd name="connsiteY55" fmla="*/ 137005 h 2194405"/>
                <a:gd name="connsiteX56" fmla="*/ 541866 w 864026"/>
                <a:gd name="connsiteY56" fmla="*/ 124305 h 2194405"/>
                <a:gd name="connsiteX57" fmla="*/ 554566 w 864026"/>
                <a:gd name="connsiteY57" fmla="*/ 115838 h 2194405"/>
                <a:gd name="connsiteX58" fmla="*/ 567266 w 864026"/>
                <a:gd name="connsiteY58" fmla="*/ 103138 h 2194405"/>
                <a:gd name="connsiteX59" fmla="*/ 592666 w 864026"/>
                <a:gd name="connsiteY59" fmla="*/ 94672 h 2194405"/>
                <a:gd name="connsiteX60" fmla="*/ 605366 w 864026"/>
                <a:gd name="connsiteY60" fmla="*/ 90438 h 2194405"/>
                <a:gd name="connsiteX61" fmla="*/ 630766 w 864026"/>
                <a:gd name="connsiteY61" fmla="*/ 73505 h 2194405"/>
                <a:gd name="connsiteX62" fmla="*/ 643466 w 864026"/>
                <a:gd name="connsiteY62" fmla="*/ 65038 h 2194405"/>
                <a:gd name="connsiteX63" fmla="*/ 668866 w 864026"/>
                <a:gd name="connsiteY63" fmla="*/ 60805 h 2194405"/>
                <a:gd name="connsiteX64" fmla="*/ 681566 w 864026"/>
                <a:gd name="connsiteY64" fmla="*/ 56572 h 2194405"/>
                <a:gd name="connsiteX65" fmla="*/ 694266 w 864026"/>
                <a:gd name="connsiteY65" fmla="*/ 48105 h 2194405"/>
                <a:gd name="connsiteX66" fmla="*/ 711200 w 864026"/>
                <a:gd name="connsiteY66" fmla="*/ 39638 h 2194405"/>
                <a:gd name="connsiteX67" fmla="*/ 715433 w 864026"/>
                <a:gd name="connsiteY67" fmla="*/ 26938 h 2194405"/>
                <a:gd name="connsiteX68" fmla="*/ 736600 w 864026"/>
                <a:gd name="connsiteY68" fmla="*/ 10005 h 2194405"/>
                <a:gd name="connsiteX69" fmla="*/ 749300 w 864026"/>
                <a:gd name="connsiteY69" fmla="*/ 1538 h 2194405"/>
                <a:gd name="connsiteX70" fmla="*/ 829733 w 864026"/>
                <a:gd name="connsiteY70" fmla="*/ 5772 h 2194405"/>
                <a:gd name="connsiteX71" fmla="*/ 838200 w 864026"/>
                <a:gd name="connsiteY71" fmla="*/ 31172 h 2194405"/>
                <a:gd name="connsiteX72" fmla="*/ 850900 w 864026"/>
                <a:gd name="connsiteY72" fmla="*/ 56572 h 2194405"/>
                <a:gd name="connsiteX73" fmla="*/ 859366 w 864026"/>
                <a:gd name="connsiteY73" fmla="*/ 90438 h 2194405"/>
                <a:gd name="connsiteX74" fmla="*/ 863600 w 864026"/>
                <a:gd name="connsiteY74" fmla="*/ 103138 h 2194405"/>
                <a:gd name="connsiteX75" fmla="*/ 859366 w 864026"/>
                <a:gd name="connsiteY75" fmla="*/ 200505 h 2194405"/>
                <a:gd name="connsiteX76" fmla="*/ 821266 w 864026"/>
                <a:gd name="connsiteY76" fmla="*/ 221672 h 2194405"/>
                <a:gd name="connsiteX77" fmla="*/ 808566 w 864026"/>
                <a:gd name="connsiteY77" fmla="*/ 230138 h 2194405"/>
                <a:gd name="connsiteX78" fmla="*/ 795866 w 864026"/>
                <a:gd name="connsiteY78" fmla="*/ 234372 h 2194405"/>
                <a:gd name="connsiteX79" fmla="*/ 791633 w 864026"/>
                <a:gd name="connsiteY79" fmla="*/ 251305 h 2194405"/>
                <a:gd name="connsiteX80" fmla="*/ 783166 w 864026"/>
                <a:gd name="connsiteY80" fmla="*/ 276705 h 2194405"/>
                <a:gd name="connsiteX81" fmla="*/ 778933 w 864026"/>
                <a:gd name="connsiteY81" fmla="*/ 289405 h 2194405"/>
                <a:gd name="connsiteX82" fmla="*/ 770466 w 864026"/>
                <a:gd name="connsiteY82" fmla="*/ 319038 h 2194405"/>
                <a:gd name="connsiteX83" fmla="*/ 766233 w 864026"/>
                <a:gd name="connsiteY83" fmla="*/ 365605 h 2194405"/>
                <a:gd name="connsiteX84" fmla="*/ 762000 w 864026"/>
                <a:gd name="connsiteY84" fmla="*/ 429105 h 2194405"/>
                <a:gd name="connsiteX85" fmla="*/ 753533 w 864026"/>
                <a:gd name="connsiteY85" fmla="*/ 454505 h 2194405"/>
                <a:gd name="connsiteX86" fmla="*/ 736600 w 864026"/>
                <a:gd name="connsiteY86" fmla="*/ 479905 h 2194405"/>
                <a:gd name="connsiteX87" fmla="*/ 728133 w 864026"/>
                <a:gd name="connsiteY87" fmla="*/ 530705 h 2194405"/>
                <a:gd name="connsiteX88" fmla="*/ 723900 w 864026"/>
                <a:gd name="connsiteY88" fmla="*/ 653472 h 2194405"/>
                <a:gd name="connsiteX89" fmla="*/ 702733 w 864026"/>
                <a:gd name="connsiteY89" fmla="*/ 674638 h 2194405"/>
                <a:gd name="connsiteX90" fmla="*/ 690033 w 864026"/>
                <a:gd name="connsiteY90" fmla="*/ 687338 h 2194405"/>
                <a:gd name="connsiteX91" fmla="*/ 681566 w 864026"/>
                <a:gd name="connsiteY91" fmla="*/ 712738 h 2194405"/>
                <a:gd name="connsiteX92" fmla="*/ 677333 w 864026"/>
                <a:gd name="connsiteY92" fmla="*/ 725438 h 2194405"/>
                <a:gd name="connsiteX93" fmla="*/ 673100 w 864026"/>
                <a:gd name="connsiteY93" fmla="*/ 742372 h 2194405"/>
                <a:gd name="connsiteX94" fmla="*/ 668866 w 864026"/>
                <a:gd name="connsiteY94" fmla="*/ 755072 h 2194405"/>
                <a:gd name="connsiteX95" fmla="*/ 651933 w 864026"/>
                <a:gd name="connsiteY95" fmla="*/ 805872 h 2194405"/>
                <a:gd name="connsiteX96" fmla="*/ 647700 w 864026"/>
                <a:gd name="connsiteY96" fmla="*/ 818572 h 2194405"/>
                <a:gd name="connsiteX97" fmla="*/ 639233 w 864026"/>
                <a:gd name="connsiteY97" fmla="*/ 856672 h 2194405"/>
                <a:gd name="connsiteX98" fmla="*/ 626533 w 864026"/>
                <a:gd name="connsiteY98" fmla="*/ 873605 h 2194405"/>
                <a:gd name="connsiteX99" fmla="*/ 618066 w 864026"/>
                <a:gd name="connsiteY99" fmla="*/ 915938 h 2194405"/>
                <a:gd name="connsiteX100" fmla="*/ 613833 w 864026"/>
                <a:gd name="connsiteY100" fmla="*/ 928638 h 2194405"/>
                <a:gd name="connsiteX101" fmla="*/ 601133 w 864026"/>
                <a:gd name="connsiteY101" fmla="*/ 937105 h 2194405"/>
                <a:gd name="connsiteX102" fmla="*/ 596900 w 864026"/>
                <a:gd name="connsiteY102" fmla="*/ 949805 h 2194405"/>
                <a:gd name="connsiteX103" fmla="*/ 571500 w 864026"/>
                <a:gd name="connsiteY103" fmla="*/ 970972 h 2194405"/>
                <a:gd name="connsiteX104" fmla="*/ 558800 w 864026"/>
                <a:gd name="connsiteY104" fmla="*/ 983672 h 2194405"/>
                <a:gd name="connsiteX105" fmla="*/ 537633 w 864026"/>
                <a:gd name="connsiteY105" fmla="*/ 1021772 h 2194405"/>
                <a:gd name="connsiteX106" fmla="*/ 524933 w 864026"/>
                <a:gd name="connsiteY106" fmla="*/ 1030238 h 2194405"/>
                <a:gd name="connsiteX107" fmla="*/ 516466 w 864026"/>
                <a:gd name="connsiteY107" fmla="*/ 1072572 h 2194405"/>
                <a:gd name="connsiteX108" fmla="*/ 499533 w 864026"/>
                <a:gd name="connsiteY108" fmla="*/ 1097972 h 2194405"/>
                <a:gd name="connsiteX109" fmla="*/ 495300 w 864026"/>
                <a:gd name="connsiteY109" fmla="*/ 1114905 h 2194405"/>
                <a:gd name="connsiteX110" fmla="*/ 478366 w 864026"/>
                <a:gd name="connsiteY110" fmla="*/ 1140305 h 2194405"/>
                <a:gd name="connsiteX111" fmla="*/ 474133 w 864026"/>
                <a:gd name="connsiteY111" fmla="*/ 1153005 h 2194405"/>
                <a:gd name="connsiteX112" fmla="*/ 448733 w 864026"/>
                <a:gd name="connsiteY112" fmla="*/ 1174172 h 2194405"/>
                <a:gd name="connsiteX113" fmla="*/ 423333 w 864026"/>
                <a:gd name="connsiteY113" fmla="*/ 1191105 h 2194405"/>
                <a:gd name="connsiteX114" fmla="*/ 385233 w 864026"/>
                <a:gd name="connsiteY114" fmla="*/ 1224972 h 2194405"/>
                <a:gd name="connsiteX115" fmla="*/ 368300 w 864026"/>
                <a:gd name="connsiteY115" fmla="*/ 1263072 h 2194405"/>
                <a:gd name="connsiteX116" fmla="*/ 364066 w 864026"/>
                <a:gd name="connsiteY116" fmla="*/ 1275772 h 2194405"/>
                <a:gd name="connsiteX117" fmla="*/ 359833 w 864026"/>
                <a:gd name="connsiteY117" fmla="*/ 1313872 h 2194405"/>
                <a:gd name="connsiteX118" fmla="*/ 351366 w 864026"/>
                <a:gd name="connsiteY118" fmla="*/ 1343505 h 2194405"/>
                <a:gd name="connsiteX119" fmla="*/ 342900 w 864026"/>
                <a:gd name="connsiteY119" fmla="*/ 1377372 h 2194405"/>
                <a:gd name="connsiteX120" fmla="*/ 338666 w 864026"/>
                <a:gd name="connsiteY120" fmla="*/ 1415472 h 2194405"/>
                <a:gd name="connsiteX121" fmla="*/ 334433 w 864026"/>
                <a:gd name="connsiteY121" fmla="*/ 1428172 h 2194405"/>
                <a:gd name="connsiteX122" fmla="*/ 330200 w 864026"/>
                <a:gd name="connsiteY122" fmla="*/ 1466272 h 2194405"/>
                <a:gd name="connsiteX123" fmla="*/ 389466 w 864026"/>
                <a:gd name="connsiteY123" fmla="*/ 1682172 h 2194405"/>
                <a:gd name="connsiteX124" fmla="*/ 402166 w 864026"/>
                <a:gd name="connsiteY124" fmla="*/ 1669472 h 2194405"/>
                <a:gd name="connsiteX125" fmla="*/ 414866 w 864026"/>
                <a:gd name="connsiteY125" fmla="*/ 1665238 h 2194405"/>
                <a:gd name="connsiteX126" fmla="*/ 508000 w 864026"/>
                <a:gd name="connsiteY126" fmla="*/ 1677938 h 2194405"/>
                <a:gd name="connsiteX127" fmla="*/ 537633 w 864026"/>
                <a:gd name="connsiteY127" fmla="*/ 1711805 h 2194405"/>
                <a:gd name="connsiteX128" fmla="*/ 563033 w 864026"/>
                <a:gd name="connsiteY128" fmla="*/ 1720272 h 2194405"/>
                <a:gd name="connsiteX129" fmla="*/ 618066 w 864026"/>
                <a:gd name="connsiteY129" fmla="*/ 1703338 h 2194405"/>
                <a:gd name="connsiteX130" fmla="*/ 622300 w 864026"/>
                <a:gd name="connsiteY130" fmla="*/ 1690638 h 2194405"/>
                <a:gd name="connsiteX131" fmla="*/ 656166 w 864026"/>
                <a:gd name="connsiteY131" fmla="*/ 1677938 h 2194405"/>
                <a:gd name="connsiteX132" fmla="*/ 694266 w 864026"/>
                <a:gd name="connsiteY132" fmla="*/ 1661005 h 2194405"/>
                <a:gd name="connsiteX133" fmla="*/ 728133 w 864026"/>
                <a:gd name="connsiteY133" fmla="*/ 1652538 h 2194405"/>
                <a:gd name="connsiteX134" fmla="*/ 757766 w 864026"/>
                <a:gd name="connsiteY134" fmla="*/ 1639838 h 2194405"/>
                <a:gd name="connsiteX135" fmla="*/ 821266 w 864026"/>
                <a:gd name="connsiteY135" fmla="*/ 1644072 h 2194405"/>
                <a:gd name="connsiteX136" fmla="*/ 778933 w 864026"/>
                <a:gd name="connsiteY136" fmla="*/ 1754138 h 2194405"/>
                <a:gd name="connsiteX137" fmla="*/ 745066 w 864026"/>
                <a:gd name="connsiteY137" fmla="*/ 1783772 h 2194405"/>
                <a:gd name="connsiteX138" fmla="*/ 732366 w 864026"/>
                <a:gd name="connsiteY138" fmla="*/ 1809172 h 2194405"/>
                <a:gd name="connsiteX139" fmla="*/ 719666 w 864026"/>
                <a:gd name="connsiteY139" fmla="*/ 1813405 h 2194405"/>
                <a:gd name="connsiteX140" fmla="*/ 711200 w 864026"/>
                <a:gd name="connsiteY140" fmla="*/ 1826105 h 2194405"/>
                <a:gd name="connsiteX141" fmla="*/ 673100 w 864026"/>
                <a:gd name="connsiteY141" fmla="*/ 1843038 h 2194405"/>
                <a:gd name="connsiteX142" fmla="*/ 660400 w 864026"/>
                <a:gd name="connsiteY142" fmla="*/ 1847272 h 2194405"/>
                <a:gd name="connsiteX143" fmla="*/ 639233 w 864026"/>
                <a:gd name="connsiteY143" fmla="*/ 1804938 h 2194405"/>
                <a:gd name="connsiteX144" fmla="*/ 635000 w 864026"/>
                <a:gd name="connsiteY144" fmla="*/ 1830338 h 2194405"/>
                <a:gd name="connsiteX145" fmla="*/ 630766 w 864026"/>
                <a:gd name="connsiteY145" fmla="*/ 1876905 h 2194405"/>
                <a:gd name="connsiteX146" fmla="*/ 635000 w 864026"/>
                <a:gd name="connsiteY146" fmla="*/ 1957338 h 2194405"/>
                <a:gd name="connsiteX147" fmla="*/ 651933 w 864026"/>
                <a:gd name="connsiteY147" fmla="*/ 1970038 h 2194405"/>
                <a:gd name="connsiteX148" fmla="*/ 660400 w 864026"/>
                <a:gd name="connsiteY148" fmla="*/ 1999672 h 2194405"/>
                <a:gd name="connsiteX149" fmla="*/ 685800 w 864026"/>
                <a:gd name="connsiteY149" fmla="*/ 2012372 h 2194405"/>
                <a:gd name="connsiteX150" fmla="*/ 711200 w 864026"/>
                <a:gd name="connsiteY150" fmla="*/ 2033538 h 2194405"/>
                <a:gd name="connsiteX151" fmla="*/ 723900 w 864026"/>
                <a:gd name="connsiteY151" fmla="*/ 2042005 h 2194405"/>
                <a:gd name="connsiteX152" fmla="*/ 719666 w 864026"/>
                <a:gd name="connsiteY152" fmla="*/ 2135138 h 2194405"/>
                <a:gd name="connsiteX153" fmla="*/ 694266 w 864026"/>
                <a:gd name="connsiteY153" fmla="*/ 2152072 h 2194405"/>
                <a:gd name="connsiteX154" fmla="*/ 613833 w 864026"/>
                <a:gd name="connsiteY154" fmla="*/ 2156305 h 2194405"/>
                <a:gd name="connsiteX155" fmla="*/ 571500 w 864026"/>
                <a:gd name="connsiteY155" fmla="*/ 2177472 h 2194405"/>
                <a:gd name="connsiteX156" fmla="*/ 558800 w 864026"/>
                <a:gd name="connsiteY156" fmla="*/ 2185938 h 2194405"/>
                <a:gd name="connsiteX157" fmla="*/ 546100 w 864026"/>
                <a:gd name="connsiteY157" fmla="*/ 2194405 h 2194405"/>
                <a:gd name="connsiteX158" fmla="*/ 393700 w 864026"/>
                <a:gd name="connsiteY158" fmla="*/ 2190172 h 2194405"/>
                <a:gd name="connsiteX159" fmla="*/ 376766 w 864026"/>
                <a:gd name="connsiteY159" fmla="*/ 2164772 h 2194405"/>
                <a:gd name="connsiteX160" fmla="*/ 364066 w 864026"/>
                <a:gd name="connsiteY160" fmla="*/ 2147838 h 2194405"/>
                <a:gd name="connsiteX161" fmla="*/ 355600 w 864026"/>
                <a:gd name="connsiteY161" fmla="*/ 2105505 h 2194405"/>
                <a:gd name="connsiteX162" fmla="*/ 347133 w 864026"/>
                <a:gd name="connsiteY162" fmla="*/ 2092805 h 2194405"/>
                <a:gd name="connsiteX163" fmla="*/ 334433 w 864026"/>
                <a:gd name="connsiteY163" fmla="*/ 2080105 h 2194405"/>
                <a:gd name="connsiteX164" fmla="*/ 330200 w 864026"/>
                <a:gd name="connsiteY164" fmla="*/ 2067405 h 2194405"/>
                <a:gd name="connsiteX165" fmla="*/ 325966 w 864026"/>
                <a:gd name="connsiteY165" fmla="*/ 2050472 h 2194405"/>
                <a:gd name="connsiteX166" fmla="*/ 313266 w 864026"/>
                <a:gd name="connsiteY166" fmla="*/ 2042005 h 2194405"/>
                <a:gd name="connsiteX167" fmla="*/ 309033 w 864026"/>
                <a:gd name="connsiteY167" fmla="*/ 2025072 h 2194405"/>
                <a:gd name="connsiteX168" fmla="*/ 304800 w 864026"/>
                <a:gd name="connsiteY168" fmla="*/ 1999672 h 2194405"/>
                <a:gd name="connsiteX169" fmla="*/ 292100 w 864026"/>
                <a:gd name="connsiteY169" fmla="*/ 1995438 h 2194405"/>
                <a:gd name="connsiteX170" fmla="*/ 194733 w 864026"/>
                <a:gd name="connsiteY170" fmla="*/ 1965805 h 2194405"/>
                <a:gd name="connsiteX171" fmla="*/ 169333 w 864026"/>
                <a:gd name="connsiteY171" fmla="*/ 1953105 h 2194405"/>
                <a:gd name="connsiteX172" fmla="*/ 156633 w 864026"/>
                <a:gd name="connsiteY172" fmla="*/ 1944638 h 2194405"/>
                <a:gd name="connsiteX173" fmla="*/ 139700 w 864026"/>
                <a:gd name="connsiteY173" fmla="*/ 1940405 h 2194405"/>
                <a:gd name="connsiteX174" fmla="*/ 127000 w 864026"/>
                <a:gd name="connsiteY174" fmla="*/ 1936172 h 2194405"/>
                <a:gd name="connsiteX175" fmla="*/ 50800 w 864026"/>
                <a:gd name="connsiteY175" fmla="*/ 1931938 h 219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864026" h="2194405">
                  <a:moveTo>
                    <a:pt x="50800" y="1931938"/>
                  </a:moveTo>
                  <a:cubicBezTo>
                    <a:pt x="37394" y="1926293"/>
                    <a:pt x="48523" y="1912089"/>
                    <a:pt x="46566" y="1902305"/>
                  </a:cubicBezTo>
                  <a:cubicBezTo>
                    <a:pt x="45691" y="1897929"/>
                    <a:pt x="42333" y="1894067"/>
                    <a:pt x="42333" y="1889605"/>
                  </a:cubicBezTo>
                  <a:cubicBezTo>
                    <a:pt x="42333" y="1865575"/>
                    <a:pt x="45155" y="1841627"/>
                    <a:pt x="46566" y="1817638"/>
                  </a:cubicBezTo>
                  <a:cubicBezTo>
                    <a:pt x="45155" y="1793649"/>
                    <a:pt x="51043" y="1768068"/>
                    <a:pt x="42333" y="1745672"/>
                  </a:cubicBezTo>
                  <a:cubicBezTo>
                    <a:pt x="39222" y="1737672"/>
                    <a:pt x="23450" y="1747024"/>
                    <a:pt x="16933" y="1741438"/>
                  </a:cubicBezTo>
                  <a:cubicBezTo>
                    <a:pt x="11470" y="1736755"/>
                    <a:pt x="14593" y="1727214"/>
                    <a:pt x="12700" y="1720272"/>
                  </a:cubicBezTo>
                  <a:cubicBezTo>
                    <a:pt x="10352" y="1711662"/>
                    <a:pt x="7055" y="1703339"/>
                    <a:pt x="4233" y="1694872"/>
                  </a:cubicBezTo>
                  <a:lnTo>
                    <a:pt x="0" y="1682172"/>
                  </a:lnTo>
                  <a:cubicBezTo>
                    <a:pt x="1411" y="1652539"/>
                    <a:pt x="553" y="1622710"/>
                    <a:pt x="4233" y="1593272"/>
                  </a:cubicBezTo>
                  <a:cubicBezTo>
                    <a:pt x="4864" y="1588223"/>
                    <a:pt x="10696" y="1585249"/>
                    <a:pt x="12700" y="1580572"/>
                  </a:cubicBezTo>
                  <a:cubicBezTo>
                    <a:pt x="14992" y="1575224"/>
                    <a:pt x="14890" y="1569086"/>
                    <a:pt x="16933" y="1563638"/>
                  </a:cubicBezTo>
                  <a:cubicBezTo>
                    <a:pt x="28060" y="1533966"/>
                    <a:pt x="21590" y="1558558"/>
                    <a:pt x="33866" y="1534005"/>
                  </a:cubicBezTo>
                  <a:cubicBezTo>
                    <a:pt x="35862" y="1530014"/>
                    <a:pt x="36689" y="1525538"/>
                    <a:pt x="38100" y="1521305"/>
                  </a:cubicBezTo>
                  <a:cubicBezTo>
                    <a:pt x="40922" y="1504370"/>
                    <a:pt x="41841" y="1483697"/>
                    <a:pt x="55033" y="1470505"/>
                  </a:cubicBezTo>
                  <a:cubicBezTo>
                    <a:pt x="58631" y="1466907"/>
                    <a:pt x="63182" y="1464313"/>
                    <a:pt x="67733" y="1462038"/>
                  </a:cubicBezTo>
                  <a:cubicBezTo>
                    <a:pt x="71724" y="1460042"/>
                    <a:pt x="76200" y="1459216"/>
                    <a:pt x="80433" y="1457805"/>
                  </a:cubicBezTo>
                  <a:cubicBezTo>
                    <a:pt x="110066" y="1438050"/>
                    <a:pt x="100188" y="1449339"/>
                    <a:pt x="114300" y="1428172"/>
                  </a:cubicBezTo>
                  <a:cubicBezTo>
                    <a:pt x="117922" y="1417305"/>
                    <a:pt x="122312" y="1405885"/>
                    <a:pt x="122766" y="1394305"/>
                  </a:cubicBezTo>
                  <a:cubicBezTo>
                    <a:pt x="131042" y="1183275"/>
                    <a:pt x="106199" y="1261980"/>
                    <a:pt x="131233" y="1186872"/>
                  </a:cubicBezTo>
                  <a:cubicBezTo>
                    <a:pt x="132644" y="1158650"/>
                    <a:pt x="133854" y="1130417"/>
                    <a:pt x="135466" y="1102205"/>
                  </a:cubicBezTo>
                  <a:cubicBezTo>
                    <a:pt x="136676" y="1081026"/>
                    <a:pt x="132366" y="1058611"/>
                    <a:pt x="139700" y="1038705"/>
                  </a:cubicBezTo>
                  <a:cubicBezTo>
                    <a:pt x="143218" y="1029157"/>
                    <a:pt x="156633" y="1027416"/>
                    <a:pt x="165100" y="1021772"/>
                  </a:cubicBezTo>
                  <a:lnTo>
                    <a:pt x="177800" y="1013305"/>
                  </a:lnTo>
                  <a:cubicBezTo>
                    <a:pt x="195685" y="986475"/>
                    <a:pt x="177928" y="1017070"/>
                    <a:pt x="190500" y="970972"/>
                  </a:cubicBezTo>
                  <a:cubicBezTo>
                    <a:pt x="192160" y="964884"/>
                    <a:pt x="196144" y="959683"/>
                    <a:pt x="198966" y="954038"/>
                  </a:cubicBezTo>
                  <a:cubicBezTo>
                    <a:pt x="200578" y="915355"/>
                    <a:pt x="198382" y="867769"/>
                    <a:pt x="207433" y="827038"/>
                  </a:cubicBezTo>
                  <a:cubicBezTo>
                    <a:pt x="208401" y="822682"/>
                    <a:pt x="209670" y="818329"/>
                    <a:pt x="211666" y="814338"/>
                  </a:cubicBezTo>
                  <a:cubicBezTo>
                    <a:pt x="217559" y="802551"/>
                    <a:pt x="223471" y="798300"/>
                    <a:pt x="232833" y="788938"/>
                  </a:cubicBezTo>
                  <a:cubicBezTo>
                    <a:pt x="235655" y="780471"/>
                    <a:pt x="236350" y="770964"/>
                    <a:pt x="241300" y="763538"/>
                  </a:cubicBezTo>
                  <a:cubicBezTo>
                    <a:pt x="244122" y="759305"/>
                    <a:pt x="247491" y="755389"/>
                    <a:pt x="249766" y="750838"/>
                  </a:cubicBezTo>
                  <a:cubicBezTo>
                    <a:pt x="251762" y="746847"/>
                    <a:pt x="252433" y="742316"/>
                    <a:pt x="254000" y="738138"/>
                  </a:cubicBezTo>
                  <a:cubicBezTo>
                    <a:pt x="256668" y="731023"/>
                    <a:pt x="258827" y="723643"/>
                    <a:pt x="262466" y="716972"/>
                  </a:cubicBezTo>
                  <a:cubicBezTo>
                    <a:pt x="267339" y="708039"/>
                    <a:pt x="279400" y="691572"/>
                    <a:pt x="279400" y="691572"/>
                  </a:cubicBezTo>
                  <a:cubicBezTo>
                    <a:pt x="280811" y="678872"/>
                    <a:pt x="280534" y="665869"/>
                    <a:pt x="283633" y="653472"/>
                  </a:cubicBezTo>
                  <a:cubicBezTo>
                    <a:pt x="284867" y="648536"/>
                    <a:pt x="288502" y="644370"/>
                    <a:pt x="292100" y="640772"/>
                  </a:cubicBezTo>
                  <a:cubicBezTo>
                    <a:pt x="303435" y="629437"/>
                    <a:pt x="319945" y="627978"/>
                    <a:pt x="334433" y="623838"/>
                  </a:cubicBezTo>
                  <a:cubicBezTo>
                    <a:pt x="338724" y="622612"/>
                    <a:pt x="342900" y="621016"/>
                    <a:pt x="347133" y="619605"/>
                  </a:cubicBezTo>
                  <a:cubicBezTo>
                    <a:pt x="351366" y="615372"/>
                    <a:pt x="356512" y="611886"/>
                    <a:pt x="359833" y="606905"/>
                  </a:cubicBezTo>
                  <a:cubicBezTo>
                    <a:pt x="362261" y="603264"/>
                    <a:pt x="367736" y="579526"/>
                    <a:pt x="368300" y="577272"/>
                  </a:cubicBezTo>
                  <a:cubicBezTo>
                    <a:pt x="369242" y="569739"/>
                    <a:pt x="373949" y="528333"/>
                    <a:pt x="376766" y="518005"/>
                  </a:cubicBezTo>
                  <a:cubicBezTo>
                    <a:pt x="378765" y="510674"/>
                    <a:pt x="382636" y="503980"/>
                    <a:pt x="385233" y="496838"/>
                  </a:cubicBezTo>
                  <a:cubicBezTo>
                    <a:pt x="388283" y="488451"/>
                    <a:pt x="390878" y="479905"/>
                    <a:pt x="393700" y="471438"/>
                  </a:cubicBezTo>
                  <a:cubicBezTo>
                    <a:pt x="395111" y="454505"/>
                    <a:pt x="396322" y="437553"/>
                    <a:pt x="397933" y="420638"/>
                  </a:cubicBezTo>
                  <a:cubicBezTo>
                    <a:pt x="399039" y="409029"/>
                    <a:pt x="399389" y="383860"/>
                    <a:pt x="406400" y="369838"/>
                  </a:cubicBezTo>
                  <a:cubicBezTo>
                    <a:pt x="408675" y="365287"/>
                    <a:pt x="412591" y="361689"/>
                    <a:pt x="414866" y="357138"/>
                  </a:cubicBezTo>
                  <a:cubicBezTo>
                    <a:pt x="416862" y="353147"/>
                    <a:pt x="415945" y="347593"/>
                    <a:pt x="419100" y="344438"/>
                  </a:cubicBezTo>
                  <a:cubicBezTo>
                    <a:pt x="422255" y="341283"/>
                    <a:pt x="427567" y="341616"/>
                    <a:pt x="431800" y="340205"/>
                  </a:cubicBezTo>
                  <a:cubicBezTo>
                    <a:pt x="433211" y="324683"/>
                    <a:pt x="432767" y="308878"/>
                    <a:pt x="436033" y="293638"/>
                  </a:cubicBezTo>
                  <a:cubicBezTo>
                    <a:pt x="437099" y="288663"/>
                    <a:pt x="443161" y="285847"/>
                    <a:pt x="444500" y="280938"/>
                  </a:cubicBezTo>
                  <a:cubicBezTo>
                    <a:pt x="457562" y="233045"/>
                    <a:pt x="436433" y="259372"/>
                    <a:pt x="461433" y="234372"/>
                  </a:cubicBezTo>
                  <a:cubicBezTo>
                    <a:pt x="469673" y="209649"/>
                    <a:pt x="459218" y="232353"/>
                    <a:pt x="478366" y="213205"/>
                  </a:cubicBezTo>
                  <a:cubicBezTo>
                    <a:pt x="481964" y="209607"/>
                    <a:pt x="483576" y="204414"/>
                    <a:pt x="486833" y="200505"/>
                  </a:cubicBezTo>
                  <a:cubicBezTo>
                    <a:pt x="490666" y="195906"/>
                    <a:pt x="495857" y="192531"/>
                    <a:pt x="499533" y="187805"/>
                  </a:cubicBezTo>
                  <a:cubicBezTo>
                    <a:pt x="505780" y="179773"/>
                    <a:pt x="510822" y="170872"/>
                    <a:pt x="516466" y="162405"/>
                  </a:cubicBezTo>
                  <a:lnTo>
                    <a:pt x="533400" y="137005"/>
                  </a:lnTo>
                  <a:cubicBezTo>
                    <a:pt x="536222" y="132772"/>
                    <a:pt x="537633" y="127127"/>
                    <a:pt x="541866" y="124305"/>
                  </a:cubicBezTo>
                  <a:cubicBezTo>
                    <a:pt x="546099" y="121483"/>
                    <a:pt x="550657" y="119095"/>
                    <a:pt x="554566" y="115838"/>
                  </a:cubicBezTo>
                  <a:cubicBezTo>
                    <a:pt x="559165" y="112005"/>
                    <a:pt x="562033" y="106045"/>
                    <a:pt x="567266" y="103138"/>
                  </a:cubicBezTo>
                  <a:cubicBezTo>
                    <a:pt x="575068" y="98804"/>
                    <a:pt x="584199" y="97494"/>
                    <a:pt x="592666" y="94672"/>
                  </a:cubicBezTo>
                  <a:lnTo>
                    <a:pt x="605366" y="90438"/>
                  </a:lnTo>
                  <a:cubicBezTo>
                    <a:pt x="629442" y="66362"/>
                    <a:pt x="606259" y="85759"/>
                    <a:pt x="630766" y="73505"/>
                  </a:cubicBezTo>
                  <a:cubicBezTo>
                    <a:pt x="635317" y="71230"/>
                    <a:pt x="638639" y="66647"/>
                    <a:pt x="643466" y="65038"/>
                  </a:cubicBezTo>
                  <a:cubicBezTo>
                    <a:pt x="651609" y="62324"/>
                    <a:pt x="660487" y="62667"/>
                    <a:pt x="668866" y="60805"/>
                  </a:cubicBezTo>
                  <a:cubicBezTo>
                    <a:pt x="673222" y="59837"/>
                    <a:pt x="677333" y="57983"/>
                    <a:pt x="681566" y="56572"/>
                  </a:cubicBezTo>
                  <a:cubicBezTo>
                    <a:pt x="685799" y="53750"/>
                    <a:pt x="689848" y="50629"/>
                    <a:pt x="694266" y="48105"/>
                  </a:cubicBezTo>
                  <a:cubicBezTo>
                    <a:pt x="699745" y="44974"/>
                    <a:pt x="706737" y="44101"/>
                    <a:pt x="711200" y="39638"/>
                  </a:cubicBezTo>
                  <a:cubicBezTo>
                    <a:pt x="714355" y="36483"/>
                    <a:pt x="713437" y="30929"/>
                    <a:pt x="715433" y="26938"/>
                  </a:cubicBezTo>
                  <a:cubicBezTo>
                    <a:pt x="723092" y="11619"/>
                    <a:pt x="721953" y="14887"/>
                    <a:pt x="736600" y="10005"/>
                  </a:cubicBezTo>
                  <a:cubicBezTo>
                    <a:pt x="740833" y="7183"/>
                    <a:pt x="744217" y="1769"/>
                    <a:pt x="749300" y="1538"/>
                  </a:cubicBezTo>
                  <a:cubicBezTo>
                    <a:pt x="776120" y="319"/>
                    <a:pt x="804263" y="-2718"/>
                    <a:pt x="829733" y="5772"/>
                  </a:cubicBezTo>
                  <a:cubicBezTo>
                    <a:pt x="838200" y="8594"/>
                    <a:pt x="835378" y="22705"/>
                    <a:pt x="838200" y="31172"/>
                  </a:cubicBezTo>
                  <a:cubicBezTo>
                    <a:pt x="844043" y="48700"/>
                    <a:pt x="839957" y="40158"/>
                    <a:pt x="850900" y="56572"/>
                  </a:cubicBezTo>
                  <a:cubicBezTo>
                    <a:pt x="860579" y="85612"/>
                    <a:pt x="849145" y="49556"/>
                    <a:pt x="859366" y="90438"/>
                  </a:cubicBezTo>
                  <a:cubicBezTo>
                    <a:pt x="860448" y="94767"/>
                    <a:pt x="862189" y="98905"/>
                    <a:pt x="863600" y="103138"/>
                  </a:cubicBezTo>
                  <a:cubicBezTo>
                    <a:pt x="862189" y="135594"/>
                    <a:pt x="867519" y="169058"/>
                    <a:pt x="859366" y="200505"/>
                  </a:cubicBezTo>
                  <a:cubicBezTo>
                    <a:pt x="855391" y="215837"/>
                    <a:pt x="832595" y="216007"/>
                    <a:pt x="821266" y="221672"/>
                  </a:cubicBezTo>
                  <a:cubicBezTo>
                    <a:pt x="816715" y="223947"/>
                    <a:pt x="813117" y="227863"/>
                    <a:pt x="808566" y="230138"/>
                  </a:cubicBezTo>
                  <a:cubicBezTo>
                    <a:pt x="804575" y="232134"/>
                    <a:pt x="800099" y="232961"/>
                    <a:pt x="795866" y="234372"/>
                  </a:cubicBezTo>
                  <a:cubicBezTo>
                    <a:pt x="794455" y="240016"/>
                    <a:pt x="793305" y="245732"/>
                    <a:pt x="791633" y="251305"/>
                  </a:cubicBezTo>
                  <a:cubicBezTo>
                    <a:pt x="789068" y="259853"/>
                    <a:pt x="785988" y="268238"/>
                    <a:pt x="783166" y="276705"/>
                  </a:cubicBezTo>
                  <a:cubicBezTo>
                    <a:pt x="781755" y="280938"/>
                    <a:pt x="780015" y="285076"/>
                    <a:pt x="778933" y="289405"/>
                  </a:cubicBezTo>
                  <a:cubicBezTo>
                    <a:pt x="773618" y="310667"/>
                    <a:pt x="776540" y="300819"/>
                    <a:pt x="770466" y="319038"/>
                  </a:cubicBezTo>
                  <a:cubicBezTo>
                    <a:pt x="769055" y="334560"/>
                    <a:pt x="767428" y="350065"/>
                    <a:pt x="766233" y="365605"/>
                  </a:cubicBezTo>
                  <a:cubicBezTo>
                    <a:pt x="764606" y="386756"/>
                    <a:pt x="765000" y="408105"/>
                    <a:pt x="762000" y="429105"/>
                  </a:cubicBezTo>
                  <a:cubicBezTo>
                    <a:pt x="760738" y="437940"/>
                    <a:pt x="758483" y="447079"/>
                    <a:pt x="753533" y="454505"/>
                  </a:cubicBezTo>
                  <a:lnTo>
                    <a:pt x="736600" y="479905"/>
                  </a:lnTo>
                  <a:cubicBezTo>
                    <a:pt x="733778" y="496838"/>
                    <a:pt x="728725" y="513548"/>
                    <a:pt x="728133" y="530705"/>
                  </a:cubicBezTo>
                  <a:cubicBezTo>
                    <a:pt x="726722" y="571627"/>
                    <a:pt x="727722" y="612704"/>
                    <a:pt x="723900" y="653472"/>
                  </a:cubicBezTo>
                  <a:cubicBezTo>
                    <a:pt x="722848" y="664698"/>
                    <a:pt x="709430" y="669057"/>
                    <a:pt x="702733" y="674638"/>
                  </a:cubicBezTo>
                  <a:cubicBezTo>
                    <a:pt x="698134" y="678471"/>
                    <a:pt x="694266" y="683105"/>
                    <a:pt x="690033" y="687338"/>
                  </a:cubicBezTo>
                  <a:lnTo>
                    <a:pt x="681566" y="712738"/>
                  </a:lnTo>
                  <a:cubicBezTo>
                    <a:pt x="680155" y="716971"/>
                    <a:pt x="678415" y="721109"/>
                    <a:pt x="677333" y="725438"/>
                  </a:cubicBezTo>
                  <a:cubicBezTo>
                    <a:pt x="675922" y="731083"/>
                    <a:pt x="674698" y="736778"/>
                    <a:pt x="673100" y="742372"/>
                  </a:cubicBezTo>
                  <a:cubicBezTo>
                    <a:pt x="671874" y="746663"/>
                    <a:pt x="669948" y="750743"/>
                    <a:pt x="668866" y="755072"/>
                  </a:cubicBezTo>
                  <a:cubicBezTo>
                    <a:pt x="657381" y="801012"/>
                    <a:pt x="668366" y="781224"/>
                    <a:pt x="651933" y="805872"/>
                  </a:cubicBezTo>
                  <a:cubicBezTo>
                    <a:pt x="650522" y="810105"/>
                    <a:pt x="648668" y="814216"/>
                    <a:pt x="647700" y="818572"/>
                  </a:cubicBezTo>
                  <a:cubicBezTo>
                    <a:pt x="646100" y="825774"/>
                    <a:pt x="644430" y="847578"/>
                    <a:pt x="639233" y="856672"/>
                  </a:cubicBezTo>
                  <a:cubicBezTo>
                    <a:pt x="635733" y="862798"/>
                    <a:pt x="630766" y="867961"/>
                    <a:pt x="626533" y="873605"/>
                  </a:cubicBezTo>
                  <a:cubicBezTo>
                    <a:pt x="616970" y="902297"/>
                    <a:pt x="627795" y="867294"/>
                    <a:pt x="618066" y="915938"/>
                  </a:cubicBezTo>
                  <a:cubicBezTo>
                    <a:pt x="617191" y="920314"/>
                    <a:pt x="616621" y="925153"/>
                    <a:pt x="613833" y="928638"/>
                  </a:cubicBezTo>
                  <a:cubicBezTo>
                    <a:pt x="610655" y="932611"/>
                    <a:pt x="605366" y="934283"/>
                    <a:pt x="601133" y="937105"/>
                  </a:cubicBezTo>
                  <a:cubicBezTo>
                    <a:pt x="599722" y="941338"/>
                    <a:pt x="599375" y="946092"/>
                    <a:pt x="596900" y="949805"/>
                  </a:cubicBezTo>
                  <a:cubicBezTo>
                    <a:pt x="587625" y="963717"/>
                    <a:pt x="583213" y="961211"/>
                    <a:pt x="571500" y="970972"/>
                  </a:cubicBezTo>
                  <a:cubicBezTo>
                    <a:pt x="566901" y="974805"/>
                    <a:pt x="563033" y="979439"/>
                    <a:pt x="558800" y="983672"/>
                  </a:cubicBezTo>
                  <a:cubicBezTo>
                    <a:pt x="550620" y="1008211"/>
                    <a:pt x="555181" y="1007149"/>
                    <a:pt x="537633" y="1021772"/>
                  </a:cubicBezTo>
                  <a:cubicBezTo>
                    <a:pt x="533724" y="1025029"/>
                    <a:pt x="529166" y="1027416"/>
                    <a:pt x="524933" y="1030238"/>
                  </a:cubicBezTo>
                  <a:cubicBezTo>
                    <a:pt x="523880" y="1037607"/>
                    <a:pt x="522151" y="1062338"/>
                    <a:pt x="516466" y="1072572"/>
                  </a:cubicBezTo>
                  <a:cubicBezTo>
                    <a:pt x="511524" y="1081467"/>
                    <a:pt x="499533" y="1097972"/>
                    <a:pt x="499533" y="1097972"/>
                  </a:cubicBezTo>
                  <a:cubicBezTo>
                    <a:pt x="498122" y="1103616"/>
                    <a:pt x="497902" y="1109701"/>
                    <a:pt x="495300" y="1114905"/>
                  </a:cubicBezTo>
                  <a:cubicBezTo>
                    <a:pt x="490749" y="1124006"/>
                    <a:pt x="478366" y="1140305"/>
                    <a:pt x="478366" y="1140305"/>
                  </a:cubicBezTo>
                  <a:cubicBezTo>
                    <a:pt x="476955" y="1144538"/>
                    <a:pt x="476608" y="1149292"/>
                    <a:pt x="474133" y="1153005"/>
                  </a:cubicBezTo>
                  <a:cubicBezTo>
                    <a:pt x="464858" y="1166917"/>
                    <a:pt x="460446" y="1164411"/>
                    <a:pt x="448733" y="1174172"/>
                  </a:cubicBezTo>
                  <a:cubicBezTo>
                    <a:pt x="427593" y="1191789"/>
                    <a:pt x="445651" y="1183666"/>
                    <a:pt x="423333" y="1191105"/>
                  </a:cubicBezTo>
                  <a:cubicBezTo>
                    <a:pt x="394335" y="1220103"/>
                    <a:pt x="407896" y="1209863"/>
                    <a:pt x="385233" y="1224972"/>
                  </a:cubicBezTo>
                  <a:cubicBezTo>
                    <a:pt x="371814" y="1245099"/>
                    <a:pt x="378376" y="1232843"/>
                    <a:pt x="368300" y="1263072"/>
                  </a:cubicBezTo>
                  <a:lnTo>
                    <a:pt x="364066" y="1275772"/>
                  </a:lnTo>
                  <a:cubicBezTo>
                    <a:pt x="362655" y="1288472"/>
                    <a:pt x="361776" y="1301242"/>
                    <a:pt x="359833" y="1313872"/>
                  </a:cubicBezTo>
                  <a:cubicBezTo>
                    <a:pt x="356664" y="1334471"/>
                    <a:pt x="355794" y="1325794"/>
                    <a:pt x="351366" y="1343505"/>
                  </a:cubicBezTo>
                  <a:cubicBezTo>
                    <a:pt x="341145" y="1384387"/>
                    <a:pt x="352579" y="1348333"/>
                    <a:pt x="342900" y="1377372"/>
                  </a:cubicBezTo>
                  <a:cubicBezTo>
                    <a:pt x="341489" y="1390072"/>
                    <a:pt x="340767" y="1402868"/>
                    <a:pt x="338666" y="1415472"/>
                  </a:cubicBezTo>
                  <a:cubicBezTo>
                    <a:pt x="337932" y="1419874"/>
                    <a:pt x="335167" y="1423770"/>
                    <a:pt x="334433" y="1428172"/>
                  </a:cubicBezTo>
                  <a:cubicBezTo>
                    <a:pt x="332332" y="1440776"/>
                    <a:pt x="331611" y="1453572"/>
                    <a:pt x="330200" y="1466272"/>
                  </a:cubicBezTo>
                  <a:cubicBezTo>
                    <a:pt x="333236" y="1627214"/>
                    <a:pt x="260884" y="1722353"/>
                    <a:pt x="389466" y="1682172"/>
                  </a:cubicBezTo>
                  <a:cubicBezTo>
                    <a:pt x="395180" y="1680386"/>
                    <a:pt x="397185" y="1672793"/>
                    <a:pt x="402166" y="1669472"/>
                  </a:cubicBezTo>
                  <a:cubicBezTo>
                    <a:pt x="405879" y="1666997"/>
                    <a:pt x="410633" y="1666649"/>
                    <a:pt x="414866" y="1665238"/>
                  </a:cubicBezTo>
                  <a:cubicBezTo>
                    <a:pt x="419607" y="1665488"/>
                    <a:pt x="488267" y="1655386"/>
                    <a:pt x="508000" y="1677938"/>
                  </a:cubicBezTo>
                  <a:cubicBezTo>
                    <a:pt x="524388" y="1696667"/>
                    <a:pt x="518150" y="1703146"/>
                    <a:pt x="537633" y="1711805"/>
                  </a:cubicBezTo>
                  <a:cubicBezTo>
                    <a:pt x="545788" y="1715430"/>
                    <a:pt x="563033" y="1720272"/>
                    <a:pt x="563033" y="1720272"/>
                  </a:cubicBezTo>
                  <a:cubicBezTo>
                    <a:pt x="592097" y="1717365"/>
                    <a:pt x="603455" y="1725254"/>
                    <a:pt x="618066" y="1703338"/>
                  </a:cubicBezTo>
                  <a:cubicBezTo>
                    <a:pt x="620541" y="1699625"/>
                    <a:pt x="618872" y="1693495"/>
                    <a:pt x="622300" y="1690638"/>
                  </a:cubicBezTo>
                  <a:cubicBezTo>
                    <a:pt x="631652" y="1682845"/>
                    <a:pt x="645628" y="1683207"/>
                    <a:pt x="656166" y="1677938"/>
                  </a:cubicBezTo>
                  <a:cubicBezTo>
                    <a:pt x="679809" y="1666116"/>
                    <a:pt x="657870" y="1668284"/>
                    <a:pt x="694266" y="1661005"/>
                  </a:cubicBezTo>
                  <a:cubicBezTo>
                    <a:pt x="702324" y="1659394"/>
                    <a:pt x="719451" y="1656879"/>
                    <a:pt x="728133" y="1652538"/>
                  </a:cubicBezTo>
                  <a:cubicBezTo>
                    <a:pt x="757367" y="1637921"/>
                    <a:pt x="722526" y="1648650"/>
                    <a:pt x="757766" y="1639838"/>
                  </a:cubicBezTo>
                  <a:cubicBezTo>
                    <a:pt x="778933" y="1641249"/>
                    <a:pt x="811209" y="1625394"/>
                    <a:pt x="821266" y="1644072"/>
                  </a:cubicBezTo>
                  <a:cubicBezTo>
                    <a:pt x="881256" y="1755481"/>
                    <a:pt x="828694" y="1748609"/>
                    <a:pt x="778933" y="1754138"/>
                  </a:cubicBezTo>
                  <a:cubicBezTo>
                    <a:pt x="749300" y="1773894"/>
                    <a:pt x="759178" y="1762605"/>
                    <a:pt x="745066" y="1783772"/>
                  </a:cubicBezTo>
                  <a:cubicBezTo>
                    <a:pt x="742277" y="1792139"/>
                    <a:pt x="739827" y="1803203"/>
                    <a:pt x="732366" y="1809172"/>
                  </a:cubicBezTo>
                  <a:cubicBezTo>
                    <a:pt x="728881" y="1811960"/>
                    <a:pt x="723899" y="1811994"/>
                    <a:pt x="719666" y="1813405"/>
                  </a:cubicBezTo>
                  <a:cubicBezTo>
                    <a:pt x="716844" y="1817638"/>
                    <a:pt x="714797" y="1822507"/>
                    <a:pt x="711200" y="1826105"/>
                  </a:cubicBezTo>
                  <a:cubicBezTo>
                    <a:pt x="701136" y="1836169"/>
                    <a:pt x="685677" y="1838846"/>
                    <a:pt x="673100" y="1843038"/>
                  </a:cubicBezTo>
                  <a:lnTo>
                    <a:pt x="660400" y="1847272"/>
                  </a:lnTo>
                  <a:cubicBezTo>
                    <a:pt x="618367" y="1833259"/>
                    <a:pt x="698204" y="1863909"/>
                    <a:pt x="639233" y="1804938"/>
                  </a:cubicBezTo>
                  <a:cubicBezTo>
                    <a:pt x="633164" y="1798869"/>
                    <a:pt x="636003" y="1821813"/>
                    <a:pt x="635000" y="1830338"/>
                  </a:cubicBezTo>
                  <a:cubicBezTo>
                    <a:pt x="633179" y="1845818"/>
                    <a:pt x="632177" y="1861383"/>
                    <a:pt x="630766" y="1876905"/>
                  </a:cubicBezTo>
                  <a:cubicBezTo>
                    <a:pt x="632177" y="1903716"/>
                    <a:pt x="629050" y="1931158"/>
                    <a:pt x="635000" y="1957338"/>
                  </a:cubicBezTo>
                  <a:cubicBezTo>
                    <a:pt x="636564" y="1964218"/>
                    <a:pt x="647832" y="1964297"/>
                    <a:pt x="651933" y="1970038"/>
                  </a:cubicBezTo>
                  <a:cubicBezTo>
                    <a:pt x="657014" y="1977151"/>
                    <a:pt x="654506" y="1992305"/>
                    <a:pt x="660400" y="1999672"/>
                  </a:cubicBezTo>
                  <a:cubicBezTo>
                    <a:pt x="668486" y="2009779"/>
                    <a:pt x="675577" y="2007260"/>
                    <a:pt x="685800" y="2012372"/>
                  </a:cubicBezTo>
                  <a:cubicBezTo>
                    <a:pt x="701568" y="2020256"/>
                    <a:pt x="697154" y="2021833"/>
                    <a:pt x="711200" y="2033538"/>
                  </a:cubicBezTo>
                  <a:cubicBezTo>
                    <a:pt x="715109" y="2036795"/>
                    <a:pt x="719667" y="2039183"/>
                    <a:pt x="723900" y="2042005"/>
                  </a:cubicBezTo>
                  <a:cubicBezTo>
                    <a:pt x="722489" y="2073049"/>
                    <a:pt x="727745" y="2105130"/>
                    <a:pt x="719666" y="2135138"/>
                  </a:cubicBezTo>
                  <a:cubicBezTo>
                    <a:pt x="717021" y="2144964"/>
                    <a:pt x="704428" y="2151537"/>
                    <a:pt x="694266" y="2152072"/>
                  </a:cubicBezTo>
                  <a:lnTo>
                    <a:pt x="613833" y="2156305"/>
                  </a:lnTo>
                  <a:cubicBezTo>
                    <a:pt x="587027" y="2163006"/>
                    <a:pt x="601743" y="2157310"/>
                    <a:pt x="571500" y="2177472"/>
                  </a:cubicBezTo>
                  <a:lnTo>
                    <a:pt x="558800" y="2185938"/>
                  </a:lnTo>
                  <a:lnTo>
                    <a:pt x="546100" y="2194405"/>
                  </a:lnTo>
                  <a:cubicBezTo>
                    <a:pt x="495300" y="2192994"/>
                    <a:pt x="444254" y="2195357"/>
                    <a:pt x="393700" y="2190172"/>
                  </a:cubicBezTo>
                  <a:cubicBezTo>
                    <a:pt x="380247" y="2188792"/>
                    <a:pt x="381103" y="2172362"/>
                    <a:pt x="376766" y="2164772"/>
                  </a:cubicBezTo>
                  <a:cubicBezTo>
                    <a:pt x="373265" y="2158646"/>
                    <a:pt x="368299" y="2153483"/>
                    <a:pt x="364066" y="2147838"/>
                  </a:cubicBezTo>
                  <a:cubicBezTo>
                    <a:pt x="362506" y="2136921"/>
                    <a:pt x="361510" y="2117326"/>
                    <a:pt x="355600" y="2105505"/>
                  </a:cubicBezTo>
                  <a:cubicBezTo>
                    <a:pt x="353325" y="2100954"/>
                    <a:pt x="350390" y="2096714"/>
                    <a:pt x="347133" y="2092805"/>
                  </a:cubicBezTo>
                  <a:cubicBezTo>
                    <a:pt x="343300" y="2088206"/>
                    <a:pt x="338666" y="2084338"/>
                    <a:pt x="334433" y="2080105"/>
                  </a:cubicBezTo>
                  <a:cubicBezTo>
                    <a:pt x="333022" y="2075872"/>
                    <a:pt x="331426" y="2071696"/>
                    <a:pt x="330200" y="2067405"/>
                  </a:cubicBezTo>
                  <a:cubicBezTo>
                    <a:pt x="328602" y="2061811"/>
                    <a:pt x="329193" y="2055313"/>
                    <a:pt x="325966" y="2050472"/>
                  </a:cubicBezTo>
                  <a:cubicBezTo>
                    <a:pt x="323144" y="2046239"/>
                    <a:pt x="317499" y="2044827"/>
                    <a:pt x="313266" y="2042005"/>
                  </a:cubicBezTo>
                  <a:cubicBezTo>
                    <a:pt x="311855" y="2036361"/>
                    <a:pt x="310174" y="2030777"/>
                    <a:pt x="309033" y="2025072"/>
                  </a:cubicBezTo>
                  <a:cubicBezTo>
                    <a:pt x="307350" y="2016655"/>
                    <a:pt x="309058" y="2007125"/>
                    <a:pt x="304800" y="1999672"/>
                  </a:cubicBezTo>
                  <a:cubicBezTo>
                    <a:pt x="302586" y="1995798"/>
                    <a:pt x="296333" y="1996849"/>
                    <a:pt x="292100" y="1995438"/>
                  </a:cubicBezTo>
                  <a:cubicBezTo>
                    <a:pt x="249708" y="1953046"/>
                    <a:pt x="278653" y="1970741"/>
                    <a:pt x="194733" y="1965805"/>
                  </a:cubicBezTo>
                  <a:cubicBezTo>
                    <a:pt x="158336" y="1941539"/>
                    <a:pt x="204387" y="1970632"/>
                    <a:pt x="169333" y="1953105"/>
                  </a:cubicBezTo>
                  <a:cubicBezTo>
                    <a:pt x="164782" y="1950830"/>
                    <a:pt x="161310" y="1946642"/>
                    <a:pt x="156633" y="1944638"/>
                  </a:cubicBezTo>
                  <a:cubicBezTo>
                    <a:pt x="151285" y="1942346"/>
                    <a:pt x="145294" y="1942003"/>
                    <a:pt x="139700" y="1940405"/>
                  </a:cubicBezTo>
                  <a:cubicBezTo>
                    <a:pt x="135409" y="1939179"/>
                    <a:pt x="131447" y="1936543"/>
                    <a:pt x="127000" y="1936172"/>
                  </a:cubicBezTo>
                  <a:cubicBezTo>
                    <a:pt x="114344" y="1935117"/>
                    <a:pt x="64206" y="1937583"/>
                    <a:pt x="50800" y="1931938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9D34333-E114-4FD7-99AA-789EC9ACFDBC}"/>
              </a:ext>
            </a:extLst>
          </p:cNvPr>
          <p:cNvSpPr txBox="1"/>
          <p:nvPr/>
        </p:nvSpPr>
        <p:spPr>
          <a:xfrm>
            <a:off x="9493140" y="649521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Chlorophyll-a concentrations from 29APR19 continuum day</a:t>
            </a:r>
          </a:p>
        </p:txBody>
      </p:sp>
    </p:spTree>
    <p:extLst>
      <p:ext uri="{BB962C8B-B14F-4D97-AF65-F5344CB8AC3E}">
        <p14:creationId xmlns:p14="http://schemas.microsoft.com/office/powerpoint/2010/main" val="143178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69509C-8033-412D-989C-E4C8FCAB1FF4}"/>
              </a:ext>
            </a:extLst>
          </p:cNvPr>
          <p:cNvGrpSpPr/>
          <p:nvPr/>
        </p:nvGrpSpPr>
        <p:grpSpPr>
          <a:xfrm>
            <a:off x="1045664" y="68116"/>
            <a:ext cx="9045687" cy="6977656"/>
            <a:chOff x="1045664" y="68116"/>
            <a:chExt cx="9045687" cy="697765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E8634B9-2159-4DDC-B987-8E2EDF60C534}"/>
                </a:ext>
              </a:extLst>
            </p:cNvPr>
            <p:cNvGrpSpPr/>
            <p:nvPr/>
          </p:nvGrpSpPr>
          <p:grpSpPr>
            <a:xfrm>
              <a:off x="1045664" y="68116"/>
              <a:ext cx="9045687" cy="6977656"/>
              <a:chOff x="1045664" y="68116"/>
              <a:chExt cx="9045687" cy="6977656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65195836-AA30-4048-94D0-824C09EE97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0787" t="24629" r="28737" b="9404"/>
              <a:stretch/>
            </p:blipFill>
            <p:spPr>
              <a:xfrm>
                <a:off x="1726930" y="106988"/>
                <a:ext cx="7592892" cy="6687101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6E0CDB-AB4B-4CDE-A9B5-DA98F55ED24A}"/>
                  </a:ext>
                </a:extLst>
              </p:cNvPr>
              <p:cNvSpPr/>
              <p:nvPr/>
            </p:nvSpPr>
            <p:spPr>
              <a:xfrm>
                <a:off x="2743199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6BC153C-A014-42AE-BEC3-DCDE4A660DDB}"/>
                  </a:ext>
                </a:extLst>
              </p:cNvPr>
              <p:cNvSpPr/>
              <p:nvPr/>
            </p:nvSpPr>
            <p:spPr>
              <a:xfrm>
                <a:off x="2773534" y="492765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8481E65-CB1B-459C-A121-F36B31A1EA49}"/>
                  </a:ext>
                </a:extLst>
              </p:cNvPr>
              <p:cNvSpPr/>
              <p:nvPr/>
            </p:nvSpPr>
            <p:spPr>
              <a:xfrm>
                <a:off x="3209211" y="457587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15136A0-1728-4C9B-9308-BDD4F0CF5ADB}"/>
                  </a:ext>
                </a:extLst>
              </p:cNvPr>
              <p:cNvSpPr/>
              <p:nvPr/>
            </p:nvSpPr>
            <p:spPr>
              <a:xfrm>
                <a:off x="3991321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491F6BA-21EA-4636-BCC7-11B908E8DE40}"/>
                  </a:ext>
                </a:extLst>
              </p:cNvPr>
              <p:cNvSpPr/>
              <p:nvPr/>
            </p:nvSpPr>
            <p:spPr>
              <a:xfrm>
                <a:off x="8028281" y="33915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35BC364-1A7A-455F-92A9-B8217E138931}"/>
                  </a:ext>
                </a:extLst>
              </p:cNvPr>
              <p:cNvSpPr/>
              <p:nvPr/>
            </p:nvSpPr>
            <p:spPr>
              <a:xfrm>
                <a:off x="4961897" y="376998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5F06036-0112-4511-80BE-5C49446C121E}"/>
                  </a:ext>
                </a:extLst>
              </p:cNvPr>
              <p:cNvSpPr/>
              <p:nvPr/>
            </p:nvSpPr>
            <p:spPr>
              <a:xfrm>
                <a:off x="2320025" y="50404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65CBCF-4DA3-4B75-80AD-6025CCA2B7CC}"/>
                  </a:ext>
                </a:extLst>
              </p:cNvPr>
              <p:cNvSpPr/>
              <p:nvPr/>
            </p:nvSpPr>
            <p:spPr>
              <a:xfrm>
                <a:off x="2148863" y="551278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4FE7ED-2BE5-43AC-ADAA-F84ACD8E31B6}"/>
                  </a:ext>
                </a:extLst>
              </p:cNvPr>
              <p:cNvSpPr/>
              <p:nvPr/>
            </p:nvSpPr>
            <p:spPr>
              <a:xfrm>
                <a:off x="2066898" y="614914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92B91C-7DF8-4074-881E-30657C0E2DCD}"/>
                  </a:ext>
                </a:extLst>
              </p:cNvPr>
              <p:cNvSpPr/>
              <p:nvPr/>
            </p:nvSpPr>
            <p:spPr>
              <a:xfrm rot="10642853">
                <a:off x="2323627" y="66367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4CFAE-B478-476D-BCBE-639E58FB3F06}"/>
                  </a:ext>
                </a:extLst>
              </p:cNvPr>
              <p:cNvSpPr/>
              <p:nvPr/>
            </p:nvSpPr>
            <p:spPr>
              <a:xfrm rot="10483385">
                <a:off x="2386930" y="6427953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D67F959-4AE0-4946-9BA4-E71A588E38A1}"/>
                  </a:ext>
                </a:extLst>
              </p:cNvPr>
              <p:cNvSpPr/>
              <p:nvPr/>
            </p:nvSpPr>
            <p:spPr>
              <a:xfrm>
                <a:off x="7166552" y="270510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7A80E53-F599-4693-A4FA-2BA5B500259A}"/>
                  </a:ext>
                </a:extLst>
              </p:cNvPr>
              <p:cNvSpPr/>
              <p:nvPr/>
            </p:nvSpPr>
            <p:spPr>
              <a:xfrm>
                <a:off x="6215270" y="189586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969B6B-67AB-4A4C-B0B7-A386F8328C8B}"/>
                  </a:ext>
                </a:extLst>
              </p:cNvPr>
              <p:cNvSpPr/>
              <p:nvPr/>
            </p:nvSpPr>
            <p:spPr>
              <a:xfrm>
                <a:off x="7256446" y="128632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7B0EF1D-51A0-4CA3-A2C6-3123CD015371}"/>
                  </a:ext>
                </a:extLst>
              </p:cNvPr>
              <p:cNvSpPr/>
              <p:nvPr/>
            </p:nvSpPr>
            <p:spPr>
              <a:xfrm>
                <a:off x="7647562" y="106988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D73D339-1998-4E9D-BE58-4E183FB9A776}"/>
                  </a:ext>
                </a:extLst>
              </p:cNvPr>
              <p:cNvSpPr/>
              <p:nvPr/>
            </p:nvSpPr>
            <p:spPr>
              <a:xfrm>
                <a:off x="5713092" y="996886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12721AD-3F79-4473-86EE-A3CE7DD4EBCD}"/>
                  </a:ext>
                </a:extLst>
              </p:cNvPr>
              <p:cNvSpPr/>
              <p:nvPr/>
            </p:nvSpPr>
            <p:spPr>
              <a:xfrm>
                <a:off x="6606823" y="2756004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435425-E3A2-4EB9-99F6-F783A1E0CE95}"/>
                  </a:ext>
                </a:extLst>
              </p:cNvPr>
              <p:cNvSpPr txBox="1"/>
              <p:nvPr/>
            </p:nvSpPr>
            <p:spPr>
              <a:xfrm>
                <a:off x="7930119" y="3634421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B50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1.4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933899-85EC-46C7-AE18-F2B3AA26B559}"/>
                  </a:ext>
                </a:extLst>
              </p:cNvPr>
              <p:cNvSpPr txBox="1"/>
              <p:nvPr/>
            </p:nvSpPr>
            <p:spPr>
              <a:xfrm>
                <a:off x="7194575" y="2660477"/>
                <a:ext cx="1121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B45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1.03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3D55FD-5812-4702-B377-4297EBEE447D}"/>
                  </a:ext>
                </a:extLst>
              </p:cNvPr>
              <p:cNvSpPr txBox="1"/>
              <p:nvPr/>
            </p:nvSpPr>
            <p:spPr>
              <a:xfrm>
                <a:off x="6235501" y="2971668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1.03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7AF264-1D8B-4034-ACF4-5BC9FD257340}"/>
                  </a:ext>
                </a:extLst>
              </p:cNvPr>
              <p:cNvSpPr txBox="1"/>
              <p:nvPr/>
            </p:nvSpPr>
            <p:spPr>
              <a:xfrm>
                <a:off x="8548293" y="68116"/>
                <a:ext cx="15430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1.7/1.7</a:t>
                </a:r>
              </a:p>
              <a:p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6A76BC1-49FE-4363-BC3A-EB2F2F65218E}"/>
                  </a:ext>
                </a:extLst>
              </p:cNvPr>
              <p:cNvSpPr txBox="1"/>
              <p:nvPr/>
            </p:nvSpPr>
            <p:spPr>
              <a:xfrm>
                <a:off x="7636685" y="1243129"/>
                <a:ext cx="11140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B30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1.7/1.7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63247DE-F268-420D-97CB-659246FD267C}"/>
                  </a:ext>
                </a:extLst>
              </p:cNvPr>
              <p:cNvSpPr txBox="1"/>
              <p:nvPr/>
            </p:nvSpPr>
            <p:spPr>
              <a:xfrm>
                <a:off x="6066503" y="1985075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</a:t>
                </a:r>
                <a:endParaRPr lang="en-US" dirty="0">
                  <a:solidFill>
                    <a:schemeClr val="accent6"/>
                  </a:solidFill>
                </a:endParaRP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1.5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9F0255-1994-47A1-8914-79A49AC9CF36}"/>
                  </a:ext>
                </a:extLst>
              </p:cNvPr>
              <p:cNvSpPr txBox="1"/>
              <p:nvPr/>
            </p:nvSpPr>
            <p:spPr>
              <a:xfrm>
                <a:off x="5459852" y="350555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B100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0.52</a:t>
                </a:r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0AAC47-B102-40A6-A0BA-4890D0D1C540}"/>
                  </a:ext>
                </a:extLst>
              </p:cNvPr>
              <p:cNvSpPr txBox="1"/>
              <p:nvPr/>
            </p:nvSpPr>
            <p:spPr>
              <a:xfrm>
                <a:off x="4871444" y="3129379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F102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0.9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CC78E3-2135-4104-8C3C-0F86C22E5954}"/>
                  </a:ext>
                </a:extLst>
              </p:cNvPr>
              <p:cNvSpPr txBox="1"/>
              <p:nvPr/>
            </p:nvSpPr>
            <p:spPr>
              <a:xfrm>
                <a:off x="3234606" y="4646344"/>
                <a:ext cx="12061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0.7/0.5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228F08B-BA5D-4147-B412-F3F8EC825CA1}"/>
                  </a:ext>
                </a:extLst>
              </p:cNvPr>
              <p:cNvSpPr txBox="1"/>
              <p:nvPr/>
            </p:nvSpPr>
            <p:spPr>
              <a:xfrm>
                <a:off x="3690383" y="3560759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CCADB3F-564E-4DB7-8C28-355275710923}"/>
                  </a:ext>
                </a:extLst>
              </p:cNvPr>
              <p:cNvSpPr txBox="1"/>
              <p:nvPr/>
            </p:nvSpPr>
            <p:spPr>
              <a:xfrm>
                <a:off x="2656417" y="4984809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F99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0.5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D26151D-6FC2-4DCD-B504-AC1F35F606B5}"/>
                  </a:ext>
                </a:extLst>
              </p:cNvPr>
              <p:cNvSpPr txBox="1"/>
              <p:nvPr/>
            </p:nvSpPr>
            <p:spPr>
              <a:xfrm>
                <a:off x="2465245" y="3735974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0.7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27BB14C-F9FC-427C-8CED-0565354A3AE6}"/>
                  </a:ext>
                </a:extLst>
              </p:cNvPr>
              <p:cNvSpPr txBox="1"/>
              <p:nvPr/>
            </p:nvSpPr>
            <p:spPr>
              <a:xfrm>
                <a:off x="1609150" y="4585055"/>
                <a:ext cx="747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4.8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85A256F-7BEA-4777-94BF-180A711B35D2}"/>
                  </a:ext>
                </a:extLst>
              </p:cNvPr>
              <p:cNvSpPr txBox="1"/>
              <p:nvPr/>
            </p:nvSpPr>
            <p:spPr>
              <a:xfrm>
                <a:off x="1466691" y="5289847"/>
                <a:ext cx="13805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F30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4.6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7DD7E3F-4409-4539-9325-30DDD6EABFCD}"/>
                  </a:ext>
                </a:extLst>
              </p:cNvPr>
              <p:cNvSpPr txBox="1"/>
              <p:nvPr/>
            </p:nvSpPr>
            <p:spPr>
              <a:xfrm>
                <a:off x="1045664" y="5936178"/>
                <a:ext cx="125289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F45</a:t>
                </a:r>
              </a:p>
              <a:p>
                <a:r>
                  <a:rPr lang="en-US" sz="1600" dirty="0">
                    <a:solidFill>
                      <a:schemeClr val="accent6"/>
                    </a:solidFill>
                  </a:rPr>
                  <a:t>4.6/4.5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D7A2A99-F93E-4CDC-A165-6C6E07C07F1C}"/>
                  </a:ext>
                </a:extLst>
              </p:cNvPr>
              <p:cNvSpPr txBox="1"/>
              <p:nvPr/>
            </p:nvSpPr>
            <p:spPr>
              <a:xfrm>
                <a:off x="2520393" y="6242960"/>
                <a:ext cx="1370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F50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3.8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ECCB7A-05B0-4DC8-9F07-F0A2B5427C8A}"/>
                  </a:ext>
                </a:extLst>
              </p:cNvPr>
              <p:cNvSpPr txBox="1"/>
              <p:nvPr/>
            </p:nvSpPr>
            <p:spPr>
              <a:xfrm>
                <a:off x="1774562" y="6399441"/>
                <a:ext cx="9686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0.9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23904B2-717B-4457-B4A3-C33335162E86}"/>
                </a:ext>
              </a:extLst>
            </p:cNvPr>
            <p:cNvSpPr/>
            <p:nvPr/>
          </p:nvSpPr>
          <p:spPr>
            <a:xfrm>
              <a:off x="5781675" y="259953"/>
              <a:ext cx="2820263" cy="3416697"/>
            </a:xfrm>
            <a:custGeom>
              <a:avLst/>
              <a:gdLst>
                <a:gd name="connsiteX0" fmla="*/ 28575 w 2820263"/>
                <a:gd name="connsiteY0" fmla="*/ 1064022 h 3416697"/>
                <a:gd name="connsiteX1" fmla="*/ 9525 w 2820263"/>
                <a:gd name="connsiteY1" fmla="*/ 997347 h 3416697"/>
                <a:gd name="connsiteX2" fmla="*/ 0 w 2820263"/>
                <a:gd name="connsiteY2" fmla="*/ 968772 h 3416697"/>
                <a:gd name="connsiteX3" fmla="*/ 9525 w 2820263"/>
                <a:gd name="connsiteY3" fmla="*/ 892572 h 3416697"/>
                <a:gd name="connsiteX4" fmla="*/ 95250 w 2820263"/>
                <a:gd name="connsiteY4" fmla="*/ 921147 h 3416697"/>
                <a:gd name="connsiteX5" fmla="*/ 133350 w 2820263"/>
                <a:gd name="connsiteY5" fmla="*/ 968772 h 3416697"/>
                <a:gd name="connsiteX6" fmla="*/ 161925 w 2820263"/>
                <a:gd name="connsiteY6" fmla="*/ 978297 h 3416697"/>
                <a:gd name="connsiteX7" fmla="*/ 190500 w 2820263"/>
                <a:gd name="connsiteY7" fmla="*/ 997347 h 3416697"/>
                <a:gd name="connsiteX8" fmla="*/ 276225 w 2820263"/>
                <a:gd name="connsiteY8" fmla="*/ 1035447 h 3416697"/>
                <a:gd name="connsiteX9" fmla="*/ 295275 w 2820263"/>
                <a:gd name="connsiteY9" fmla="*/ 1102122 h 3416697"/>
                <a:gd name="connsiteX10" fmla="*/ 333375 w 2820263"/>
                <a:gd name="connsiteY10" fmla="*/ 1159272 h 3416697"/>
                <a:gd name="connsiteX11" fmla="*/ 381000 w 2820263"/>
                <a:gd name="connsiteY11" fmla="*/ 1244997 h 3416697"/>
                <a:gd name="connsiteX12" fmla="*/ 409575 w 2820263"/>
                <a:gd name="connsiteY12" fmla="*/ 1264047 h 3416697"/>
                <a:gd name="connsiteX13" fmla="*/ 457200 w 2820263"/>
                <a:gd name="connsiteY13" fmla="*/ 1311672 h 3416697"/>
                <a:gd name="connsiteX14" fmla="*/ 504825 w 2820263"/>
                <a:gd name="connsiteY14" fmla="*/ 1359297 h 3416697"/>
                <a:gd name="connsiteX15" fmla="*/ 542925 w 2820263"/>
                <a:gd name="connsiteY15" fmla="*/ 1406922 h 3416697"/>
                <a:gd name="connsiteX16" fmla="*/ 552450 w 2820263"/>
                <a:gd name="connsiteY16" fmla="*/ 1435497 h 3416697"/>
                <a:gd name="connsiteX17" fmla="*/ 590550 w 2820263"/>
                <a:gd name="connsiteY17" fmla="*/ 1464072 h 3416697"/>
                <a:gd name="connsiteX18" fmla="*/ 619125 w 2820263"/>
                <a:gd name="connsiteY18" fmla="*/ 1559322 h 3416697"/>
                <a:gd name="connsiteX19" fmla="*/ 628650 w 2820263"/>
                <a:gd name="connsiteY19" fmla="*/ 1587897 h 3416697"/>
                <a:gd name="connsiteX20" fmla="*/ 657225 w 2820263"/>
                <a:gd name="connsiteY20" fmla="*/ 1616472 h 3416697"/>
                <a:gd name="connsiteX21" fmla="*/ 666750 w 2820263"/>
                <a:gd name="connsiteY21" fmla="*/ 1645047 h 3416697"/>
                <a:gd name="connsiteX22" fmla="*/ 752475 w 2820263"/>
                <a:gd name="connsiteY22" fmla="*/ 1692672 h 3416697"/>
                <a:gd name="connsiteX23" fmla="*/ 762000 w 2820263"/>
                <a:gd name="connsiteY23" fmla="*/ 1740297 h 3416697"/>
                <a:gd name="connsiteX24" fmla="*/ 781050 w 2820263"/>
                <a:gd name="connsiteY24" fmla="*/ 1797447 h 3416697"/>
                <a:gd name="connsiteX25" fmla="*/ 819150 w 2820263"/>
                <a:gd name="connsiteY25" fmla="*/ 2006997 h 3416697"/>
                <a:gd name="connsiteX26" fmla="*/ 885825 w 2820263"/>
                <a:gd name="connsiteY26" fmla="*/ 2016522 h 3416697"/>
                <a:gd name="connsiteX27" fmla="*/ 933450 w 2820263"/>
                <a:gd name="connsiteY27" fmla="*/ 2054622 h 3416697"/>
                <a:gd name="connsiteX28" fmla="*/ 942975 w 2820263"/>
                <a:gd name="connsiteY28" fmla="*/ 2083197 h 3416697"/>
                <a:gd name="connsiteX29" fmla="*/ 1000125 w 2820263"/>
                <a:gd name="connsiteY29" fmla="*/ 2092722 h 3416697"/>
                <a:gd name="connsiteX30" fmla="*/ 1295400 w 2820263"/>
                <a:gd name="connsiteY30" fmla="*/ 2083197 h 3416697"/>
                <a:gd name="connsiteX31" fmla="*/ 1314450 w 2820263"/>
                <a:gd name="connsiteY31" fmla="*/ 2054622 h 3416697"/>
                <a:gd name="connsiteX32" fmla="*/ 1323975 w 2820263"/>
                <a:gd name="connsiteY32" fmla="*/ 2026047 h 3416697"/>
                <a:gd name="connsiteX33" fmla="*/ 1371600 w 2820263"/>
                <a:gd name="connsiteY33" fmla="*/ 1968897 h 3416697"/>
                <a:gd name="connsiteX34" fmla="*/ 1400175 w 2820263"/>
                <a:gd name="connsiteY34" fmla="*/ 1883172 h 3416697"/>
                <a:gd name="connsiteX35" fmla="*/ 1409700 w 2820263"/>
                <a:gd name="connsiteY35" fmla="*/ 1854597 h 3416697"/>
                <a:gd name="connsiteX36" fmla="*/ 1438275 w 2820263"/>
                <a:gd name="connsiteY36" fmla="*/ 1826022 h 3416697"/>
                <a:gd name="connsiteX37" fmla="*/ 1428750 w 2820263"/>
                <a:gd name="connsiteY37" fmla="*/ 1502172 h 3416697"/>
                <a:gd name="connsiteX38" fmla="*/ 1400175 w 2820263"/>
                <a:gd name="connsiteY38" fmla="*/ 1492647 h 3416697"/>
                <a:gd name="connsiteX39" fmla="*/ 1343025 w 2820263"/>
                <a:gd name="connsiteY39" fmla="*/ 1454547 h 3416697"/>
                <a:gd name="connsiteX40" fmla="*/ 1304925 w 2820263"/>
                <a:gd name="connsiteY40" fmla="*/ 1368822 h 3416697"/>
                <a:gd name="connsiteX41" fmla="*/ 1295400 w 2820263"/>
                <a:gd name="connsiteY41" fmla="*/ 1330722 h 3416697"/>
                <a:gd name="connsiteX42" fmla="*/ 1285875 w 2820263"/>
                <a:gd name="connsiteY42" fmla="*/ 1302147 h 3416697"/>
                <a:gd name="connsiteX43" fmla="*/ 1295400 w 2820263"/>
                <a:gd name="connsiteY43" fmla="*/ 1025922 h 3416697"/>
                <a:gd name="connsiteX44" fmla="*/ 1314450 w 2820263"/>
                <a:gd name="connsiteY44" fmla="*/ 997347 h 3416697"/>
                <a:gd name="connsiteX45" fmla="*/ 1343025 w 2820263"/>
                <a:gd name="connsiteY45" fmla="*/ 978297 h 3416697"/>
                <a:gd name="connsiteX46" fmla="*/ 1362075 w 2820263"/>
                <a:gd name="connsiteY46" fmla="*/ 949722 h 3416697"/>
                <a:gd name="connsiteX47" fmla="*/ 1419225 w 2820263"/>
                <a:gd name="connsiteY47" fmla="*/ 930672 h 3416697"/>
                <a:gd name="connsiteX48" fmla="*/ 1504950 w 2820263"/>
                <a:gd name="connsiteY48" fmla="*/ 892572 h 3416697"/>
                <a:gd name="connsiteX49" fmla="*/ 1543050 w 2820263"/>
                <a:gd name="connsiteY49" fmla="*/ 873522 h 3416697"/>
                <a:gd name="connsiteX50" fmla="*/ 1571625 w 2820263"/>
                <a:gd name="connsiteY50" fmla="*/ 854472 h 3416697"/>
                <a:gd name="connsiteX51" fmla="*/ 1685925 w 2820263"/>
                <a:gd name="connsiteY51" fmla="*/ 844947 h 3416697"/>
                <a:gd name="connsiteX52" fmla="*/ 1714500 w 2820263"/>
                <a:gd name="connsiteY52" fmla="*/ 759222 h 3416697"/>
                <a:gd name="connsiteX53" fmla="*/ 1724025 w 2820263"/>
                <a:gd name="connsiteY53" fmla="*/ 730647 h 3416697"/>
                <a:gd name="connsiteX54" fmla="*/ 1733550 w 2820263"/>
                <a:gd name="connsiteY54" fmla="*/ 702072 h 3416697"/>
                <a:gd name="connsiteX55" fmla="*/ 1743075 w 2820263"/>
                <a:gd name="connsiteY55" fmla="*/ 663972 h 3416697"/>
                <a:gd name="connsiteX56" fmla="*/ 1771650 w 2820263"/>
                <a:gd name="connsiteY56" fmla="*/ 635397 h 3416697"/>
                <a:gd name="connsiteX57" fmla="*/ 1781175 w 2820263"/>
                <a:gd name="connsiteY57" fmla="*/ 406797 h 3416697"/>
                <a:gd name="connsiteX58" fmla="*/ 1752600 w 2820263"/>
                <a:gd name="connsiteY58" fmla="*/ 397272 h 3416697"/>
                <a:gd name="connsiteX59" fmla="*/ 1666875 w 2820263"/>
                <a:gd name="connsiteY59" fmla="*/ 387747 h 3416697"/>
                <a:gd name="connsiteX60" fmla="*/ 1600200 w 2820263"/>
                <a:gd name="connsiteY60" fmla="*/ 340122 h 3416697"/>
                <a:gd name="connsiteX61" fmla="*/ 1609725 w 2820263"/>
                <a:gd name="connsiteY61" fmla="*/ 225822 h 3416697"/>
                <a:gd name="connsiteX62" fmla="*/ 1638300 w 2820263"/>
                <a:gd name="connsiteY62" fmla="*/ 206772 h 3416697"/>
                <a:gd name="connsiteX63" fmla="*/ 1695450 w 2820263"/>
                <a:gd name="connsiteY63" fmla="*/ 244872 h 3416697"/>
                <a:gd name="connsiteX64" fmla="*/ 1800225 w 2820263"/>
                <a:gd name="connsiteY64" fmla="*/ 273447 h 3416697"/>
                <a:gd name="connsiteX65" fmla="*/ 1838325 w 2820263"/>
                <a:gd name="connsiteY65" fmla="*/ 16272 h 3416697"/>
                <a:gd name="connsiteX66" fmla="*/ 1981200 w 2820263"/>
                <a:gd name="connsiteY66" fmla="*/ 25797 h 3416697"/>
                <a:gd name="connsiteX67" fmla="*/ 1990725 w 2820263"/>
                <a:gd name="connsiteY67" fmla="*/ 140097 h 3416697"/>
                <a:gd name="connsiteX68" fmla="*/ 2162175 w 2820263"/>
                <a:gd name="connsiteY68" fmla="*/ 149622 h 3416697"/>
                <a:gd name="connsiteX69" fmla="*/ 2152650 w 2820263"/>
                <a:gd name="connsiteY69" fmla="*/ 273447 h 3416697"/>
                <a:gd name="connsiteX70" fmla="*/ 2143125 w 2820263"/>
                <a:gd name="connsiteY70" fmla="*/ 368697 h 3416697"/>
                <a:gd name="connsiteX71" fmla="*/ 2114550 w 2820263"/>
                <a:gd name="connsiteY71" fmla="*/ 397272 h 3416697"/>
                <a:gd name="connsiteX72" fmla="*/ 2124075 w 2820263"/>
                <a:gd name="connsiteY72" fmla="*/ 425847 h 3416697"/>
                <a:gd name="connsiteX73" fmla="*/ 2181225 w 2820263"/>
                <a:gd name="connsiteY73" fmla="*/ 473472 h 3416697"/>
                <a:gd name="connsiteX74" fmla="*/ 2438400 w 2820263"/>
                <a:gd name="connsiteY74" fmla="*/ 454422 h 3416697"/>
                <a:gd name="connsiteX75" fmla="*/ 2486025 w 2820263"/>
                <a:gd name="connsiteY75" fmla="*/ 406797 h 3416697"/>
                <a:gd name="connsiteX76" fmla="*/ 2552700 w 2820263"/>
                <a:gd name="connsiteY76" fmla="*/ 340122 h 3416697"/>
                <a:gd name="connsiteX77" fmla="*/ 2590800 w 2820263"/>
                <a:gd name="connsiteY77" fmla="*/ 273447 h 3416697"/>
                <a:gd name="connsiteX78" fmla="*/ 2609850 w 2820263"/>
                <a:gd name="connsiteY78" fmla="*/ 244872 h 3416697"/>
                <a:gd name="connsiteX79" fmla="*/ 2657475 w 2820263"/>
                <a:gd name="connsiteY79" fmla="*/ 235347 h 3416697"/>
                <a:gd name="connsiteX80" fmla="*/ 2771775 w 2820263"/>
                <a:gd name="connsiteY80" fmla="*/ 244872 h 3416697"/>
                <a:gd name="connsiteX81" fmla="*/ 2800350 w 2820263"/>
                <a:gd name="connsiteY81" fmla="*/ 330597 h 3416697"/>
                <a:gd name="connsiteX82" fmla="*/ 2819400 w 2820263"/>
                <a:gd name="connsiteY82" fmla="*/ 387747 h 3416697"/>
                <a:gd name="connsiteX83" fmla="*/ 2809875 w 2820263"/>
                <a:gd name="connsiteY83" fmla="*/ 463947 h 3416697"/>
                <a:gd name="connsiteX84" fmla="*/ 2733675 w 2820263"/>
                <a:gd name="connsiteY84" fmla="*/ 473472 h 3416697"/>
                <a:gd name="connsiteX85" fmla="*/ 2676525 w 2820263"/>
                <a:gd name="connsiteY85" fmla="*/ 492522 h 3416697"/>
                <a:gd name="connsiteX86" fmla="*/ 2600325 w 2820263"/>
                <a:gd name="connsiteY86" fmla="*/ 502047 h 3416697"/>
                <a:gd name="connsiteX87" fmla="*/ 2562225 w 2820263"/>
                <a:gd name="connsiteY87" fmla="*/ 644922 h 3416697"/>
                <a:gd name="connsiteX88" fmla="*/ 2533650 w 2820263"/>
                <a:gd name="connsiteY88" fmla="*/ 673497 h 3416697"/>
                <a:gd name="connsiteX89" fmla="*/ 2514600 w 2820263"/>
                <a:gd name="connsiteY89" fmla="*/ 702072 h 3416697"/>
                <a:gd name="connsiteX90" fmla="*/ 2428875 w 2820263"/>
                <a:gd name="connsiteY90" fmla="*/ 692547 h 3416697"/>
                <a:gd name="connsiteX91" fmla="*/ 2305050 w 2820263"/>
                <a:gd name="connsiteY91" fmla="*/ 711597 h 3416697"/>
                <a:gd name="connsiteX92" fmla="*/ 2286000 w 2820263"/>
                <a:gd name="connsiteY92" fmla="*/ 740172 h 3416697"/>
                <a:gd name="connsiteX93" fmla="*/ 2257425 w 2820263"/>
                <a:gd name="connsiteY93" fmla="*/ 797322 h 3416697"/>
                <a:gd name="connsiteX94" fmla="*/ 2228850 w 2820263"/>
                <a:gd name="connsiteY94" fmla="*/ 806847 h 3416697"/>
                <a:gd name="connsiteX95" fmla="*/ 2190750 w 2820263"/>
                <a:gd name="connsiteY95" fmla="*/ 835422 h 3416697"/>
                <a:gd name="connsiteX96" fmla="*/ 2171700 w 2820263"/>
                <a:gd name="connsiteY96" fmla="*/ 863997 h 3416697"/>
                <a:gd name="connsiteX97" fmla="*/ 2133600 w 2820263"/>
                <a:gd name="connsiteY97" fmla="*/ 873522 h 3416697"/>
                <a:gd name="connsiteX98" fmla="*/ 2085975 w 2820263"/>
                <a:gd name="connsiteY98" fmla="*/ 921147 h 3416697"/>
                <a:gd name="connsiteX99" fmla="*/ 2057400 w 2820263"/>
                <a:gd name="connsiteY99" fmla="*/ 949722 h 3416697"/>
                <a:gd name="connsiteX100" fmla="*/ 2000250 w 2820263"/>
                <a:gd name="connsiteY100" fmla="*/ 987822 h 3416697"/>
                <a:gd name="connsiteX101" fmla="*/ 1981200 w 2820263"/>
                <a:gd name="connsiteY101" fmla="*/ 1016397 h 3416697"/>
                <a:gd name="connsiteX102" fmla="*/ 1924050 w 2820263"/>
                <a:gd name="connsiteY102" fmla="*/ 1035447 h 3416697"/>
                <a:gd name="connsiteX103" fmla="*/ 1895475 w 2820263"/>
                <a:gd name="connsiteY103" fmla="*/ 1044972 h 3416697"/>
                <a:gd name="connsiteX104" fmla="*/ 1838325 w 2820263"/>
                <a:gd name="connsiteY104" fmla="*/ 1083072 h 3416697"/>
                <a:gd name="connsiteX105" fmla="*/ 1809750 w 2820263"/>
                <a:gd name="connsiteY105" fmla="*/ 1216422 h 3416697"/>
                <a:gd name="connsiteX106" fmla="*/ 1752600 w 2820263"/>
                <a:gd name="connsiteY106" fmla="*/ 1264047 h 3416697"/>
                <a:gd name="connsiteX107" fmla="*/ 1743075 w 2820263"/>
                <a:gd name="connsiteY107" fmla="*/ 1292622 h 3416697"/>
                <a:gd name="connsiteX108" fmla="*/ 1724025 w 2820263"/>
                <a:gd name="connsiteY108" fmla="*/ 1321197 h 3416697"/>
                <a:gd name="connsiteX109" fmla="*/ 1685925 w 2820263"/>
                <a:gd name="connsiteY109" fmla="*/ 1378347 h 3416697"/>
                <a:gd name="connsiteX110" fmla="*/ 1638300 w 2820263"/>
                <a:gd name="connsiteY110" fmla="*/ 1435497 h 3416697"/>
                <a:gd name="connsiteX111" fmla="*/ 1619250 w 2820263"/>
                <a:gd name="connsiteY111" fmla="*/ 1464072 h 3416697"/>
                <a:gd name="connsiteX112" fmla="*/ 1647825 w 2820263"/>
                <a:gd name="connsiteY112" fmla="*/ 1473597 h 3416697"/>
                <a:gd name="connsiteX113" fmla="*/ 1685925 w 2820263"/>
                <a:gd name="connsiteY113" fmla="*/ 1483122 h 3416697"/>
                <a:gd name="connsiteX114" fmla="*/ 1695450 w 2820263"/>
                <a:gd name="connsiteY114" fmla="*/ 1549797 h 3416697"/>
                <a:gd name="connsiteX115" fmla="*/ 1714500 w 2820263"/>
                <a:gd name="connsiteY115" fmla="*/ 1606947 h 3416697"/>
                <a:gd name="connsiteX116" fmla="*/ 1733550 w 2820263"/>
                <a:gd name="connsiteY116" fmla="*/ 1673622 h 3416697"/>
                <a:gd name="connsiteX117" fmla="*/ 1743075 w 2820263"/>
                <a:gd name="connsiteY117" fmla="*/ 1873647 h 3416697"/>
                <a:gd name="connsiteX118" fmla="*/ 1752600 w 2820263"/>
                <a:gd name="connsiteY118" fmla="*/ 1902222 h 3416697"/>
                <a:gd name="connsiteX119" fmla="*/ 1790700 w 2820263"/>
                <a:gd name="connsiteY119" fmla="*/ 1959372 h 3416697"/>
                <a:gd name="connsiteX120" fmla="*/ 1809750 w 2820263"/>
                <a:gd name="connsiteY120" fmla="*/ 1987947 h 3416697"/>
                <a:gd name="connsiteX121" fmla="*/ 1828800 w 2820263"/>
                <a:gd name="connsiteY121" fmla="*/ 2045097 h 3416697"/>
                <a:gd name="connsiteX122" fmla="*/ 1828800 w 2820263"/>
                <a:gd name="connsiteY122" fmla="*/ 2283222 h 3416697"/>
                <a:gd name="connsiteX123" fmla="*/ 1724025 w 2820263"/>
                <a:gd name="connsiteY123" fmla="*/ 2292747 h 3416697"/>
                <a:gd name="connsiteX124" fmla="*/ 1733550 w 2820263"/>
                <a:gd name="connsiteY124" fmla="*/ 2368947 h 3416697"/>
                <a:gd name="connsiteX125" fmla="*/ 1762125 w 2820263"/>
                <a:gd name="connsiteY125" fmla="*/ 2378472 h 3416697"/>
                <a:gd name="connsiteX126" fmla="*/ 1819275 w 2820263"/>
                <a:gd name="connsiteY126" fmla="*/ 2416572 h 3416697"/>
                <a:gd name="connsiteX127" fmla="*/ 1838325 w 2820263"/>
                <a:gd name="connsiteY127" fmla="*/ 2492772 h 3416697"/>
                <a:gd name="connsiteX128" fmla="*/ 1857375 w 2820263"/>
                <a:gd name="connsiteY128" fmla="*/ 2607072 h 3416697"/>
                <a:gd name="connsiteX129" fmla="*/ 1876425 w 2820263"/>
                <a:gd name="connsiteY129" fmla="*/ 2635647 h 3416697"/>
                <a:gd name="connsiteX130" fmla="*/ 1905000 w 2820263"/>
                <a:gd name="connsiteY130" fmla="*/ 2702322 h 3416697"/>
                <a:gd name="connsiteX131" fmla="*/ 1962150 w 2820263"/>
                <a:gd name="connsiteY131" fmla="*/ 2711847 h 3416697"/>
                <a:gd name="connsiteX132" fmla="*/ 2019300 w 2820263"/>
                <a:gd name="connsiteY132" fmla="*/ 2749947 h 3416697"/>
                <a:gd name="connsiteX133" fmla="*/ 2066925 w 2820263"/>
                <a:gd name="connsiteY133" fmla="*/ 2759472 h 3416697"/>
                <a:gd name="connsiteX134" fmla="*/ 2105025 w 2820263"/>
                <a:gd name="connsiteY134" fmla="*/ 2768997 h 3416697"/>
                <a:gd name="connsiteX135" fmla="*/ 2333625 w 2820263"/>
                <a:gd name="connsiteY135" fmla="*/ 2778522 h 3416697"/>
                <a:gd name="connsiteX136" fmla="*/ 2362200 w 2820263"/>
                <a:gd name="connsiteY136" fmla="*/ 2788047 h 3416697"/>
                <a:gd name="connsiteX137" fmla="*/ 2419350 w 2820263"/>
                <a:gd name="connsiteY137" fmla="*/ 2816622 h 3416697"/>
                <a:gd name="connsiteX138" fmla="*/ 2438400 w 2820263"/>
                <a:gd name="connsiteY138" fmla="*/ 2845197 h 3416697"/>
                <a:gd name="connsiteX139" fmla="*/ 2495550 w 2820263"/>
                <a:gd name="connsiteY139" fmla="*/ 2883297 h 3416697"/>
                <a:gd name="connsiteX140" fmla="*/ 2543175 w 2820263"/>
                <a:gd name="connsiteY140" fmla="*/ 2969022 h 3416697"/>
                <a:gd name="connsiteX141" fmla="*/ 2552700 w 2820263"/>
                <a:gd name="connsiteY141" fmla="*/ 3026172 h 3416697"/>
                <a:gd name="connsiteX142" fmla="*/ 2543175 w 2820263"/>
                <a:gd name="connsiteY142" fmla="*/ 3359547 h 3416697"/>
                <a:gd name="connsiteX143" fmla="*/ 2466975 w 2820263"/>
                <a:gd name="connsiteY143" fmla="*/ 3369072 h 3416697"/>
                <a:gd name="connsiteX144" fmla="*/ 2371725 w 2820263"/>
                <a:gd name="connsiteY144" fmla="*/ 3397647 h 3416697"/>
                <a:gd name="connsiteX145" fmla="*/ 2343150 w 2820263"/>
                <a:gd name="connsiteY145" fmla="*/ 3407172 h 3416697"/>
                <a:gd name="connsiteX146" fmla="*/ 2314575 w 2820263"/>
                <a:gd name="connsiteY146" fmla="*/ 3416697 h 3416697"/>
                <a:gd name="connsiteX147" fmla="*/ 2209800 w 2820263"/>
                <a:gd name="connsiteY147" fmla="*/ 3407172 h 3416697"/>
                <a:gd name="connsiteX148" fmla="*/ 2190750 w 2820263"/>
                <a:gd name="connsiteY148" fmla="*/ 3369072 h 3416697"/>
                <a:gd name="connsiteX149" fmla="*/ 2124075 w 2820263"/>
                <a:gd name="connsiteY149" fmla="*/ 3292872 h 3416697"/>
                <a:gd name="connsiteX150" fmla="*/ 2009775 w 2820263"/>
                <a:gd name="connsiteY150" fmla="*/ 3283347 h 3416697"/>
                <a:gd name="connsiteX151" fmla="*/ 1943100 w 2820263"/>
                <a:gd name="connsiteY151" fmla="*/ 3235722 h 3416697"/>
                <a:gd name="connsiteX152" fmla="*/ 1914525 w 2820263"/>
                <a:gd name="connsiteY152" fmla="*/ 3216672 h 3416697"/>
                <a:gd name="connsiteX153" fmla="*/ 1819275 w 2820263"/>
                <a:gd name="connsiteY153" fmla="*/ 3207147 h 3416697"/>
                <a:gd name="connsiteX154" fmla="*/ 1800225 w 2820263"/>
                <a:gd name="connsiteY154" fmla="*/ 3178572 h 3416697"/>
                <a:gd name="connsiteX155" fmla="*/ 1771650 w 2820263"/>
                <a:gd name="connsiteY155" fmla="*/ 3121422 h 3416697"/>
                <a:gd name="connsiteX156" fmla="*/ 1714500 w 2820263"/>
                <a:gd name="connsiteY156" fmla="*/ 3083322 h 3416697"/>
                <a:gd name="connsiteX157" fmla="*/ 1685925 w 2820263"/>
                <a:gd name="connsiteY157" fmla="*/ 3054747 h 3416697"/>
                <a:gd name="connsiteX158" fmla="*/ 1628775 w 2820263"/>
                <a:gd name="connsiteY158" fmla="*/ 3035697 h 3416697"/>
                <a:gd name="connsiteX159" fmla="*/ 1600200 w 2820263"/>
                <a:gd name="connsiteY159" fmla="*/ 3026172 h 3416697"/>
                <a:gd name="connsiteX160" fmla="*/ 1514475 w 2820263"/>
                <a:gd name="connsiteY160" fmla="*/ 3007122 h 3416697"/>
                <a:gd name="connsiteX161" fmla="*/ 1438275 w 2820263"/>
                <a:gd name="connsiteY161" fmla="*/ 2969022 h 3416697"/>
                <a:gd name="connsiteX162" fmla="*/ 1409700 w 2820263"/>
                <a:gd name="connsiteY162" fmla="*/ 2959497 h 3416697"/>
                <a:gd name="connsiteX163" fmla="*/ 1352550 w 2820263"/>
                <a:gd name="connsiteY163" fmla="*/ 2921397 h 3416697"/>
                <a:gd name="connsiteX164" fmla="*/ 1323975 w 2820263"/>
                <a:gd name="connsiteY164" fmla="*/ 2902347 h 3416697"/>
                <a:gd name="connsiteX165" fmla="*/ 1247775 w 2820263"/>
                <a:gd name="connsiteY165" fmla="*/ 2816622 h 3416697"/>
                <a:gd name="connsiteX166" fmla="*/ 1219200 w 2820263"/>
                <a:gd name="connsiteY166" fmla="*/ 2788047 h 3416697"/>
                <a:gd name="connsiteX167" fmla="*/ 1181100 w 2820263"/>
                <a:gd name="connsiteY167" fmla="*/ 2702322 h 3416697"/>
                <a:gd name="connsiteX168" fmla="*/ 1123950 w 2820263"/>
                <a:gd name="connsiteY168" fmla="*/ 2664222 h 3416697"/>
                <a:gd name="connsiteX169" fmla="*/ 1038225 w 2820263"/>
                <a:gd name="connsiteY169" fmla="*/ 2635647 h 3416697"/>
                <a:gd name="connsiteX170" fmla="*/ 1009650 w 2820263"/>
                <a:gd name="connsiteY170" fmla="*/ 2626122 h 3416697"/>
                <a:gd name="connsiteX171" fmla="*/ 971550 w 2820263"/>
                <a:gd name="connsiteY171" fmla="*/ 2635647 h 3416697"/>
                <a:gd name="connsiteX172" fmla="*/ 962025 w 2820263"/>
                <a:gd name="connsiteY172" fmla="*/ 2664222 h 3416697"/>
                <a:gd name="connsiteX173" fmla="*/ 923925 w 2820263"/>
                <a:gd name="connsiteY173" fmla="*/ 2673747 h 3416697"/>
                <a:gd name="connsiteX174" fmla="*/ 838200 w 2820263"/>
                <a:gd name="connsiteY174" fmla="*/ 2711847 h 3416697"/>
                <a:gd name="connsiteX175" fmla="*/ 714375 w 2820263"/>
                <a:gd name="connsiteY175" fmla="*/ 2759472 h 3416697"/>
                <a:gd name="connsiteX176" fmla="*/ 695325 w 2820263"/>
                <a:gd name="connsiteY176" fmla="*/ 2692797 h 3416697"/>
                <a:gd name="connsiteX177" fmla="*/ 704850 w 2820263"/>
                <a:gd name="connsiteY177" fmla="*/ 2607072 h 3416697"/>
                <a:gd name="connsiteX178" fmla="*/ 733425 w 2820263"/>
                <a:gd name="connsiteY178" fmla="*/ 2597547 h 3416697"/>
                <a:gd name="connsiteX179" fmla="*/ 762000 w 2820263"/>
                <a:gd name="connsiteY179" fmla="*/ 2578497 h 3416697"/>
                <a:gd name="connsiteX180" fmla="*/ 771525 w 2820263"/>
                <a:gd name="connsiteY180" fmla="*/ 2549922 h 3416697"/>
                <a:gd name="connsiteX181" fmla="*/ 800100 w 2820263"/>
                <a:gd name="connsiteY181" fmla="*/ 2521347 h 3416697"/>
                <a:gd name="connsiteX182" fmla="*/ 762000 w 2820263"/>
                <a:gd name="connsiteY182" fmla="*/ 2168922 h 3416697"/>
                <a:gd name="connsiteX183" fmla="*/ 714375 w 2820263"/>
                <a:gd name="connsiteY183" fmla="*/ 2121297 h 3416697"/>
                <a:gd name="connsiteX184" fmla="*/ 685800 w 2820263"/>
                <a:gd name="connsiteY184" fmla="*/ 2092722 h 3416697"/>
                <a:gd name="connsiteX185" fmla="*/ 657225 w 2820263"/>
                <a:gd name="connsiteY185" fmla="*/ 2083197 h 3416697"/>
                <a:gd name="connsiteX186" fmla="*/ 571500 w 2820263"/>
                <a:gd name="connsiteY186" fmla="*/ 2064147 h 3416697"/>
                <a:gd name="connsiteX187" fmla="*/ 514350 w 2820263"/>
                <a:gd name="connsiteY187" fmla="*/ 2035572 h 3416697"/>
                <a:gd name="connsiteX188" fmla="*/ 419100 w 2820263"/>
                <a:gd name="connsiteY188" fmla="*/ 2016522 h 3416697"/>
                <a:gd name="connsiteX189" fmla="*/ 390525 w 2820263"/>
                <a:gd name="connsiteY189" fmla="*/ 2006997 h 3416697"/>
                <a:gd name="connsiteX190" fmla="*/ 361950 w 2820263"/>
                <a:gd name="connsiteY190" fmla="*/ 1940322 h 3416697"/>
                <a:gd name="connsiteX191" fmla="*/ 342900 w 2820263"/>
                <a:gd name="connsiteY191" fmla="*/ 1911747 h 3416697"/>
                <a:gd name="connsiteX192" fmla="*/ 333375 w 2820263"/>
                <a:gd name="connsiteY192" fmla="*/ 1883172 h 3416697"/>
                <a:gd name="connsiteX193" fmla="*/ 304800 w 2820263"/>
                <a:gd name="connsiteY193" fmla="*/ 1864122 h 3416697"/>
                <a:gd name="connsiteX194" fmla="*/ 295275 w 2820263"/>
                <a:gd name="connsiteY194" fmla="*/ 1835547 h 3416697"/>
                <a:gd name="connsiteX195" fmla="*/ 276225 w 2820263"/>
                <a:gd name="connsiteY195" fmla="*/ 1806972 h 3416697"/>
                <a:gd name="connsiteX196" fmla="*/ 257175 w 2820263"/>
                <a:gd name="connsiteY196" fmla="*/ 1730772 h 3416697"/>
                <a:gd name="connsiteX197" fmla="*/ 266700 w 2820263"/>
                <a:gd name="connsiteY197" fmla="*/ 1530747 h 3416697"/>
                <a:gd name="connsiteX198" fmla="*/ 285750 w 2820263"/>
                <a:gd name="connsiteY198" fmla="*/ 1502172 h 3416697"/>
                <a:gd name="connsiteX199" fmla="*/ 314325 w 2820263"/>
                <a:gd name="connsiteY199" fmla="*/ 1445022 h 3416697"/>
                <a:gd name="connsiteX200" fmla="*/ 276225 w 2820263"/>
                <a:gd name="connsiteY200" fmla="*/ 1321197 h 3416697"/>
                <a:gd name="connsiteX201" fmla="*/ 247650 w 2820263"/>
                <a:gd name="connsiteY201" fmla="*/ 1302147 h 3416697"/>
                <a:gd name="connsiteX202" fmla="*/ 238125 w 2820263"/>
                <a:gd name="connsiteY202" fmla="*/ 1254522 h 3416697"/>
                <a:gd name="connsiteX203" fmla="*/ 209550 w 2820263"/>
                <a:gd name="connsiteY203" fmla="*/ 1244997 h 3416697"/>
                <a:gd name="connsiteX204" fmla="*/ 152400 w 2820263"/>
                <a:gd name="connsiteY204" fmla="*/ 1197372 h 3416697"/>
                <a:gd name="connsiteX205" fmla="*/ 95250 w 2820263"/>
                <a:gd name="connsiteY205" fmla="*/ 1178322 h 3416697"/>
                <a:gd name="connsiteX206" fmla="*/ 85725 w 2820263"/>
                <a:gd name="connsiteY206" fmla="*/ 1149747 h 3416697"/>
                <a:gd name="connsiteX207" fmla="*/ 57150 w 2820263"/>
                <a:gd name="connsiteY207" fmla="*/ 1140222 h 3416697"/>
                <a:gd name="connsiteX208" fmla="*/ 38100 w 2820263"/>
                <a:gd name="connsiteY208" fmla="*/ 1083072 h 3416697"/>
                <a:gd name="connsiteX209" fmla="*/ 28575 w 2820263"/>
                <a:gd name="connsiteY209" fmla="*/ 1064022 h 341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2820263" h="3416697">
                  <a:moveTo>
                    <a:pt x="28575" y="1064022"/>
                  </a:moveTo>
                  <a:cubicBezTo>
                    <a:pt x="22225" y="1041797"/>
                    <a:pt x="16167" y="1019487"/>
                    <a:pt x="9525" y="997347"/>
                  </a:cubicBezTo>
                  <a:cubicBezTo>
                    <a:pt x="6640" y="987730"/>
                    <a:pt x="0" y="978812"/>
                    <a:pt x="0" y="968772"/>
                  </a:cubicBezTo>
                  <a:cubicBezTo>
                    <a:pt x="0" y="943174"/>
                    <a:pt x="6350" y="917972"/>
                    <a:pt x="9525" y="892572"/>
                  </a:cubicBezTo>
                  <a:cubicBezTo>
                    <a:pt x="37411" y="897220"/>
                    <a:pt x="74645" y="895391"/>
                    <a:pt x="95250" y="921147"/>
                  </a:cubicBezTo>
                  <a:cubicBezTo>
                    <a:pt x="131869" y="966921"/>
                    <a:pt x="69656" y="936925"/>
                    <a:pt x="133350" y="968772"/>
                  </a:cubicBezTo>
                  <a:cubicBezTo>
                    <a:pt x="142330" y="973262"/>
                    <a:pt x="152945" y="973807"/>
                    <a:pt x="161925" y="978297"/>
                  </a:cubicBezTo>
                  <a:cubicBezTo>
                    <a:pt x="172164" y="983417"/>
                    <a:pt x="180039" y="992698"/>
                    <a:pt x="190500" y="997347"/>
                  </a:cubicBezTo>
                  <a:cubicBezTo>
                    <a:pt x="292515" y="1042687"/>
                    <a:pt x="211556" y="992334"/>
                    <a:pt x="276225" y="1035447"/>
                  </a:cubicBezTo>
                  <a:cubicBezTo>
                    <a:pt x="278467" y="1044415"/>
                    <a:pt x="289064" y="1090942"/>
                    <a:pt x="295275" y="1102122"/>
                  </a:cubicBezTo>
                  <a:cubicBezTo>
                    <a:pt x="306394" y="1122136"/>
                    <a:pt x="326135" y="1137552"/>
                    <a:pt x="333375" y="1159272"/>
                  </a:cubicBezTo>
                  <a:cubicBezTo>
                    <a:pt x="343301" y="1189049"/>
                    <a:pt x="352927" y="1226282"/>
                    <a:pt x="381000" y="1244997"/>
                  </a:cubicBezTo>
                  <a:lnTo>
                    <a:pt x="409575" y="1264047"/>
                  </a:lnTo>
                  <a:cubicBezTo>
                    <a:pt x="460375" y="1340247"/>
                    <a:pt x="393700" y="1248172"/>
                    <a:pt x="457200" y="1311672"/>
                  </a:cubicBezTo>
                  <a:cubicBezTo>
                    <a:pt x="520700" y="1375172"/>
                    <a:pt x="428625" y="1308497"/>
                    <a:pt x="504825" y="1359297"/>
                  </a:cubicBezTo>
                  <a:cubicBezTo>
                    <a:pt x="528766" y="1431121"/>
                    <a:pt x="493686" y="1345374"/>
                    <a:pt x="542925" y="1406922"/>
                  </a:cubicBezTo>
                  <a:cubicBezTo>
                    <a:pt x="549197" y="1414762"/>
                    <a:pt x="546022" y="1427784"/>
                    <a:pt x="552450" y="1435497"/>
                  </a:cubicBezTo>
                  <a:cubicBezTo>
                    <a:pt x="562613" y="1447693"/>
                    <a:pt x="577850" y="1454547"/>
                    <a:pt x="590550" y="1464072"/>
                  </a:cubicBezTo>
                  <a:cubicBezTo>
                    <a:pt x="604945" y="1521653"/>
                    <a:pt x="595935" y="1489753"/>
                    <a:pt x="619125" y="1559322"/>
                  </a:cubicBezTo>
                  <a:cubicBezTo>
                    <a:pt x="622300" y="1568847"/>
                    <a:pt x="621550" y="1580797"/>
                    <a:pt x="628650" y="1587897"/>
                  </a:cubicBezTo>
                  <a:lnTo>
                    <a:pt x="657225" y="1616472"/>
                  </a:lnTo>
                  <a:cubicBezTo>
                    <a:pt x="660400" y="1625997"/>
                    <a:pt x="659650" y="1637947"/>
                    <a:pt x="666750" y="1645047"/>
                  </a:cubicBezTo>
                  <a:cubicBezTo>
                    <a:pt x="699502" y="1677799"/>
                    <a:pt x="716542" y="1680694"/>
                    <a:pt x="752475" y="1692672"/>
                  </a:cubicBezTo>
                  <a:cubicBezTo>
                    <a:pt x="755650" y="1708547"/>
                    <a:pt x="757740" y="1724678"/>
                    <a:pt x="762000" y="1740297"/>
                  </a:cubicBezTo>
                  <a:cubicBezTo>
                    <a:pt x="767284" y="1759670"/>
                    <a:pt x="781050" y="1797447"/>
                    <a:pt x="781050" y="1797447"/>
                  </a:cubicBezTo>
                  <a:cubicBezTo>
                    <a:pt x="787136" y="1925254"/>
                    <a:pt x="727839" y="1988735"/>
                    <a:pt x="819150" y="2006997"/>
                  </a:cubicBezTo>
                  <a:cubicBezTo>
                    <a:pt x="841165" y="2011400"/>
                    <a:pt x="863600" y="2013347"/>
                    <a:pt x="885825" y="2016522"/>
                  </a:cubicBezTo>
                  <a:cubicBezTo>
                    <a:pt x="918782" y="2027508"/>
                    <a:pt x="916216" y="2020155"/>
                    <a:pt x="933450" y="2054622"/>
                  </a:cubicBezTo>
                  <a:cubicBezTo>
                    <a:pt x="937940" y="2063602"/>
                    <a:pt x="934258" y="2078216"/>
                    <a:pt x="942975" y="2083197"/>
                  </a:cubicBezTo>
                  <a:cubicBezTo>
                    <a:pt x="959743" y="2092779"/>
                    <a:pt x="981075" y="2089547"/>
                    <a:pt x="1000125" y="2092722"/>
                  </a:cubicBezTo>
                  <a:cubicBezTo>
                    <a:pt x="1098550" y="2089547"/>
                    <a:pt x="1197639" y="2095047"/>
                    <a:pt x="1295400" y="2083197"/>
                  </a:cubicBezTo>
                  <a:cubicBezTo>
                    <a:pt x="1306764" y="2081819"/>
                    <a:pt x="1309330" y="2064861"/>
                    <a:pt x="1314450" y="2054622"/>
                  </a:cubicBezTo>
                  <a:cubicBezTo>
                    <a:pt x="1318940" y="2045642"/>
                    <a:pt x="1319485" y="2035027"/>
                    <a:pt x="1323975" y="2026047"/>
                  </a:cubicBezTo>
                  <a:cubicBezTo>
                    <a:pt x="1337236" y="1999525"/>
                    <a:pt x="1350534" y="1989963"/>
                    <a:pt x="1371600" y="1968897"/>
                  </a:cubicBezTo>
                  <a:lnTo>
                    <a:pt x="1400175" y="1883172"/>
                  </a:lnTo>
                  <a:cubicBezTo>
                    <a:pt x="1403350" y="1873647"/>
                    <a:pt x="1402600" y="1861697"/>
                    <a:pt x="1409700" y="1854597"/>
                  </a:cubicBezTo>
                  <a:lnTo>
                    <a:pt x="1438275" y="1826022"/>
                  </a:lnTo>
                  <a:cubicBezTo>
                    <a:pt x="1435100" y="1718072"/>
                    <a:pt x="1441013" y="1609470"/>
                    <a:pt x="1428750" y="1502172"/>
                  </a:cubicBezTo>
                  <a:cubicBezTo>
                    <a:pt x="1427610" y="1492197"/>
                    <a:pt x="1408529" y="1498216"/>
                    <a:pt x="1400175" y="1492647"/>
                  </a:cubicBezTo>
                  <a:cubicBezTo>
                    <a:pt x="1328826" y="1445081"/>
                    <a:pt x="1410969" y="1477195"/>
                    <a:pt x="1343025" y="1454547"/>
                  </a:cubicBezTo>
                  <a:cubicBezTo>
                    <a:pt x="1320355" y="1386537"/>
                    <a:pt x="1335114" y="1414105"/>
                    <a:pt x="1304925" y="1368822"/>
                  </a:cubicBezTo>
                  <a:cubicBezTo>
                    <a:pt x="1301750" y="1356122"/>
                    <a:pt x="1298996" y="1343309"/>
                    <a:pt x="1295400" y="1330722"/>
                  </a:cubicBezTo>
                  <a:cubicBezTo>
                    <a:pt x="1292642" y="1321068"/>
                    <a:pt x="1285875" y="1312187"/>
                    <a:pt x="1285875" y="1302147"/>
                  </a:cubicBezTo>
                  <a:cubicBezTo>
                    <a:pt x="1285875" y="1210017"/>
                    <a:pt x="1286801" y="1117650"/>
                    <a:pt x="1295400" y="1025922"/>
                  </a:cubicBezTo>
                  <a:cubicBezTo>
                    <a:pt x="1296469" y="1014524"/>
                    <a:pt x="1306355" y="1005442"/>
                    <a:pt x="1314450" y="997347"/>
                  </a:cubicBezTo>
                  <a:cubicBezTo>
                    <a:pt x="1322545" y="989252"/>
                    <a:pt x="1333500" y="984647"/>
                    <a:pt x="1343025" y="978297"/>
                  </a:cubicBezTo>
                  <a:cubicBezTo>
                    <a:pt x="1349375" y="968772"/>
                    <a:pt x="1352367" y="955789"/>
                    <a:pt x="1362075" y="949722"/>
                  </a:cubicBezTo>
                  <a:cubicBezTo>
                    <a:pt x="1379103" y="939079"/>
                    <a:pt x="1402517" y="941811"/>
                    <a:pt x="1419225" y="930672"/>
                  </a:cubicBezTo>
                  <a:cubicBezTo>
                    <a:pt x="1503280" y="874636"/>
                    <a:pt x="1368930" y="960582"/>
                    <a:pt x="1504950" y="892572"/>
                  </a:cubicBezTo>
                  <a:cubicBezTo>
                    <a:pt x="1517650" y="886222"/>
                    <a:pt x="1530722" y="880567"/>
                    <a:pt x="1543050" y="873522"/>
                  </a:cubicBezTo>
                  <a:cubicBezTo>
                    <a:pt x="1552989" y="867842"/>
                    <a:pt x="1560400" y="856717"/>
                    <a:pt x="1571625" y="854472"/>
                  </a:cubicBezTo>
                  <a:cubicBezTo>
                    <a:pt x="1609115" y="846974"/>
                    <a:pt x="1647825" y="848122"/>
                    <a:pt x="1685925" y="844947"/>
                  </a:cubicBezTo>
                  <a:lnTo>
                    <a:pt x="1714500" y="759222"/>
                  </a:lnTo>
                  <a:lnTo>
                    <a:pt x="1724025" y="730647"/>
                  </a:lnTo>
                  <a:cubicBezTo>
                    <a:pt x="1727200" y="721122"/>
                    <a:pt x="1731115" y="711812"/>
                    <a:pt x="1733550" y="702072"/>
                  </a:cubicBezTo>
                  <a:cubicBezTo>
                    <a:pt x="1736725" y="689372"/>
                    <a:pt x="1736580" y="675338"/>
                    <a:pt x="1743075" y="663972"/>
                  </a:cubicBezTo>
                  <a:cubicBezTo>
                    <a:pt x="1749758" y="652276"/>
                    <a:pt x="1762125" y="644922"/>
                    <a:pt x="1771650" y="635397"/>
                  </a:cubicBezTo>
                  <a:cubicBezTo>
                    <a:pt x="1786590" y="560696"/>
                    <a:pt x="1804611" y="482964"/>
                    <a:pt x="1781175" y="406797"/>
                  </a:cubicBezTo>
                  <a:cubicBezTo>
                    <a:pt x="1778222" y="397201"/>
                    <a:pt x="1762504" y="398923"/>
                    <a:pt x="1752600" y="397272"/>
                  </a:cubicBezTo>
                  <a:cubicBezTo>
                    <a:pt x="1724240" y="392545"/>
                    <a:pt x="1695450" y="390922"/>
                    <a:pt x="1666875" y="387747"/>
                  </a:cubicBezTo>
                  <a:cubicBezTo>
                    <a:pt x="1600200" y="365522"/>
                    <a:pt x="1616075" y="387747"/>
                    <a:pt x="1600200" y="340122"/>
                  </a:cubicBezTo>
                  <a:cubicBezTo>
                    <a:pt x="1603375" y="302022"/>
                    <a:pt x="1599222" y="262583"/>
                    <a:pt x="1609725" y="225822"/>
                  </a:cubicBezTo>
                  <a:cubicBezTo>
                    <a:pt x="1612870" y="214815"/>
                    <a:pt x="1627125" y="204289"/>
                    <a:pt x="1638300" y="206772"/>
                  </a:cubicBezTo>
                  <a:cubicBezTo>
                    <a:pt x="1660650" y="211739"/>
                    <a:pt x="1673730" y="237632"/>
                    <a:pt x="1695450" y="244872"/>
                  </a:cubicBezTo>
                  <a:cubicBezTo>
                    <a:pt x="1767959" y="269042"/>
                    <a:pt x="1732909" y="259984"/>
                    <a:pt x="1800225" y="273447"/>
                  </a:cubicBezTo>
                  <a:cubicBezTo>
                    <a:pt x="1931119" y="229816"/>
                    <a:pt x="1631372" y="339635"/>
                    <a:pt x="1838325" y="16272"/>
                  </a:cubicBezTo>
                  <a:cubicBezTo>
                    <a:pt x="1864054" y="-23930"/>
                    <a:pt x="1933575" y="22622"/>
                    <a:pt x="1981200" y="25797"/>
                  </a:cubicBezTo>
                  <a:cubicBezTo>
                    <a:pt x="1984375" y="63897"/>
                    <a:pt x="1959172" y="118508"/>
                    <a:pt x="1990725" y="140097"/>
                  </a:cubicBezTo>
                  <a:cubicBezTo>
                    <a:pt x="2037964" y="172418"/>
                    <a:pt x="2117991" y="113235"/>
                    <a:pt x="2162175" y="149622"/>
                  </a:cubicBezTo>
                  <a:cubicBezTo>
                    <a:pt x="2194131" y="175938"/>
                    <a:pt x="2156236" y="232206"/>
                    <a:pt x="2152650" y="273447"/>
                  </a:cubicBezTo>
                  <a:cubicBezTo>
                    <a:pt x="2149886" y="305235"/>
                    <a:pt x="2152509" y="338200"/>
                    <a:pt x="2143125" y="368697"/>
                  </a:cubicBezTo>
                  <a:cubicBezTo>
                    <a:pt x="2139164" y="381572"/>
                    <a:pt x="2124075" y="387747"/>
                    <a:pt x="2114550" y="397272"/>
                  </a:cubicBezTo>
                  <a:cubicBezTo>
                    <a:pt x="2117725" y="406797"/>
                    <a:pt x="2118506" y="417493"/>
                    <a:pt x="2124075" y="425847"/>
                  </a:cubicBezTo>
                  <a:cubicBezTo>
                    <a:pt x="2138743" y="447849"/>
                    <a:pt x="2160140" y="459415"/>
                    <a:pt x="2181225" y="473472"/>
                  </a:cubicBezTo>
                  <a:cubicBezTo>
                    <a:pt x="2266950" y="467122"/>
                    <a:pt x="2353194" y="465783"/>
                    <a:pt x="2438400" y="454422"/>
                  </a:cubicBezTo>
                  <a:cubicBezTo>
                    <a:pt x="2467708" y="450514"/>
                    <a:pt x="2469417" y="423405"/>
                    <a:pt x="2486025" y="406797"/>
                  </a:cubicBezTo>
                  <a:cubicBezTo>
                    <a:pt x="2574925" y="317897"/>
                    <a:pt x="2476500" y="441722"/>
                    <a:pt x="2552700" y="340122"/>
                  </a:cubicBezTo>
                  <a:cubicBezTo>
                    <a:pt x="2568157" y="293751"/>
                    <a:pt x="2554759" y="323904"/>
                    <a:pt x="2590800" y="273447"/>
                  </a:cubicBezTo>
                  <a:cubicBezTo>
                    <a:pt x="2597454" y="264132"/>
                    <a:pt x="2599911" y="250552"/>
                    <a:pt x="2609850" y="244872"/>
                  </a:cubicBezTo>
                  <a:cubicBezTo>
                    <a:pt x="2623906" y="236840"/>
                    <a:pt x="2641600" y="238522"/>
                    <a:pt x="2657475" y="235347"/>
                  </a:cubicBezTo>
                  <a:cubicBezTo>
                    <a:pt x="2695575" y="238522"/>
                    <a:pt x="2735014" y="234369"/>
                    <a:pt x="2771775" y="244872"/>
                  </a:cubicBezTo>
                  <a:cubicBezTo>
                    <a:pt x="2795448" y="251636"/>
                    <a:pt x="2799216" y="326061"/>
                    <a:pt x="2800350" y="330597"/>
                  </a:cubicBezTo>
                  <a:cubicBezTo>
                    <a:pt x="2805220" y="350078"/>
                    <a:pt x="2819400" y="387747"/>
                    <a:pt x="2819400" y="387747"/>
                  </a:cubicBezTo>
                  <a:cubicBezTo>
                    <a:pt x="2816225" y="413147"/>
                    <a:pt x="2827975" y="445847"/>
                    <a:pt x="2809875" y="463947"/>
                  </a:cubicBezTo>
                  <a:cubicBezTo>
                    <a:pt x="2791775" y="482047"/>
                    <a:pt x="2758704" y="468109"/>
                    <a:pt x="2733675" y="473472"/>
                  </a:cubicBezTo>
                  <a:cubicBezTo>
                    <a:pt x="2714040" y="477679"/>
                    <a:pt x="2695575" y="486172"/>
                    <a:pt x="2676525" y="492522"/>
                  </a:cubicBezTo>
                  <a:cubicBezTo>
                    <a:pt x="2652241" y="500617"/>
                    <a:pt x="2625725" y="498872"/>
                    <a:pt x="2600325" y="502047"/>
                  </a:cubicBezTo>
                  <a:cubicBezTo>
                    <a:pt x="2523730" y="527579"/>
                    <a:pt x="2597957" y="493060"/>
                    <a:pt x="2562225" y="644922"/>
                  </a:cubicBezTo>
                  <a:cubicBezTo>
                    <a:pt x="2559140" y="658034"/>
                    <a:pt x="2542274" y="663149"/>
                    <a:pt x="2533650" y="673497"/>
                  </a:cubicBezTo>
                  <a:cubicBezTo>
                    <a:pt x="2526321" y="682291"/>
                    <a:pt x="2520950" y="692547"/>
                    <a:pt x="2514600" y="702072"/>
                  </a:cubicBezTo>
                  <a:cubicBezTo>
                    <a:pt x="2486025" y="698897"/>
                    <a:pt x="2457626" y="692547"/>
                    <a:pt x="2428875" y="692547"/>
                  </a:cubicBezTo>
                  <a:cubicBezTo>
                    <a:pt x="2374022" y="692547"/>
                    <a:pt x="2351062" y="700094"/>
                    <a:pt x="2305050" y="711597"/>
                  </a:cubicBezTo>
                  <a:cubicBezTo>
                    <a:pt x="2298700" y="721122"/>
                    <a:pt x="2291120" y="729933"/>
                    <a:pt x="2286000" y="740172"/>
                  </a:cubicBezTo>
                  <a:cubicBezTo>
                    <a:pt x="2274496" y="763179"/>
                    <a:pt x="2280173" y="779124"/>
                    <a:pt x="2257425" y="797322"/>
                  </a:cubicBezTo>
                  <a:cubicBezTo>
                    <a:pt x="2249585" y="803594"/>
                    <a:pt x="2238375" y="803672"/>
                    <a:pt x="2228850" y="806847"/>
                  </a:cubicBezTo>
                  <a:cubicBezTo>
                    <a:pt x="2216150" y="816372"/>
                    <a:pt x="2201975" y="824197"/>
                    <a:pt x="2190750" y="835422"/>
                  </a:cubicBezTo>
                  <a:cubicBezTo>
                    <a:pt x="2182655" y="843517"/>
                    <a:pt x="2181225" y="857647"/>
                    <a:pt x="2171700" y="863997"/>
                  </a:cubicBezTo>
                  <a:cubicBezTo>
                    <a:pt x="2160808" y="871259"/>
                    <a:pt x="2146300" y="870347"/>
                    <a:pt x="2133600" y="873522"/>
                  </a:cubicBezTo>
                  <a:cubicBezTo>
                    <a:pt x="2098675" y="925909"/>
                    <a:pt x="2133600" y="881460"/>
                    <a:pt x="2085975" y="921147"/>
                  </a:cubicBezTo>
                  <a:cubicBezTo>
                    <a:pt x="2075627" y="929771"/>
                    <a:pt x="2068033" y="941452"/>
                    <a:pt x="2057400" y="949722"/>
                  </a:cubicBezTo>
                  <a:cubicBezTo>
                    <a:pt x="2039328" y="963778"/>
                    <a:pt x="2000250" y="987822"/>
                    <a:pt x="2000250" y="987822"/>
                  </a:cubicBezTo>
                  <a:cubicBezTo>
                    <a:pt x="1993900" y="997347"/>
                    <a:pt x="1990908" y="1010330"/>
                    <a:pt x="1981200" y="1016397"/>
                  </a:cubicBezTo>
                  <a:cubicBezTo>
                    <a:pt x="1964172" y="1027040"/>
                    <a:pt x="1943100" y="1029097"/>
                    <a:pt x="1924050" y="1035447"/>
                  </a:cubicBezTo>
                  <a:cubicBezTo>
                    <a:pt x="1914525" y="1038622"/>
                    <a:pt x="1903829" y="1039403"/>
                    <a:pt x="1895475" y="1044972"/>
                  </a:cubicBezTo>
                  <a:lnTo>
                    <a:pt x="1838325" y="1083072"/>
                  </a:lnTo>
                  <a:cubicBezTo>
                    <a:pt x="1786894" y="1160219"/>
                    <a:pt x="1859917" y="1040838"/>
                    <a:pt x="1809750" y="1216422"/>
                  </a:cubicBezTo>
                  <a:cubicBezTo>
                    <a:pt x="1805436" y="1231521"/>
                    <a:pt x="1764886" y="1255856"/>
                    <a:pt x="1752600" y="1264047"/>
                  </a:cubicBezTo>
                  <a:cubicBezTo>
                    <a:pt x="1749425" y="1273572"/>
                    <a:pt x="1747565" y="1283642"/>
                    <a:pt x="1743075" y="1292622"/>
                  </a:cubicBezTo>
                  <a:cubicBezTo>
                    <a:pt x="1737955" y="1302861"/>
                    <a:pt x="1728534" y="1310675"/>
                    <a:pt x="1724025" y="1321197"/>
                  </a:cubicBezTo>
                  <a:cubicBezTo>
                    <a:pt x="1699422" y="1378604"/>
                    <a:pt x="1736150" y="1344864"/>
                    <a:pt x="1685925" y="1378347"/>
                  </a:cubicBezTo>
                  <a:cubicBezTo>
                    <a:pt x="1638627" y="1449293"/>
                    <a:pt x="1699416" y="1362158"/>
                    <a:pt x="1638300" y="1435497"/>
                  </a:cubicBezTo>
                  <a:cubicBezTo>
                    <a:pt x="1630971" y="1444291"/>
                    <a:pt x="1625600" y="1454547"/>
                    <a:pt x="1619250" y="1464072"/>
                  </a:cubicBezTo>
                  <a:cubicBezTo>
                    <a:pt x="1628775" y="1467247"/>
                    <a:pt x="1638171" y="1470839"/>
                    <a:pt x="1647825" y="1473597"/>
                  </a:cubicBezTo>
                  <a:cubicBezTo>
                    <a:pt x="1660412" y="1477193"/>
                    <a:pt x="1678987" y="1472021"/>
                    <a:pt x="1685925" y="1483122"/>
                  </a:cubicBezTo>
                  <a:cubicBezTo>
                    <a:pt x="1697824" y="1502160"/>
                    <a:pt x="1690402" y="1527921"/>
                    <a:pt x="1695450" y="1549797"/>
                  </a:cubicBezTo>
                  <a:cubicBezTo>
                    <a:pt x="1699965" y="1569363"/>
                    <a:pt x="1709630" y="1587466"/>
                    <a:pt x="1714500" y="1606947"/>
                  </a:cubicBezTo>
                  <a:cubicBezTo>
                    <a:pt x="1726460" y="1654787"/>
                    <a:pt x="1719885" y="1632628"/>
                    <a:pt x="1733550" y="1673622"/>
                  </a:cubicBezTo>
                  <a:cubicBezTo>
                    <a:pt x="1736725" y="1740297"/>
                    <a:pt x="1737532" y="1807127"/>
                    <a:pt x="1743075" y="1873647"/>
                  </a:cubicBezTo>
                  <a:cubicBezTo>
                    <a:pt x="1743909" y="1883653"/>
                    <a:pt x="1747724" y="1893445"/>
                    <a:pt x="1752600" y="1902222"/>
                  </a:cubicBezTo>
                  <a:cubicBezTo>
                    <a:pt x="1763719" y="1922236"/>
                    <a:pt x="1778000" y="1940322"/>
                    <a:pt x="1790700" y="1959372"/>
                  </a:cubicBezTo>
                  <a:cubicBezTo>
                    <a:pt x="1797050" y="1968897"/>
                    <a:pt x="1806130" y="1977087"/>
                    <a:pt x="1809750" y="1987947"/>
                  </a:cubicBezTo>
                  <a:lnTo>
                    <a:pt x="1828800" y="2045097"/>
                  </a:lnTo>
                  <a:cubicBezTo>
                    <a:pt x="1833685" y="2093945"/>
                    <a:pt x="1854493" y="2248965"/>
                    <a:pt x="1828800" y="2283222"/>
                  </a:cubicBezTo>
                  <a:cubicBezTo>
                    <a:pt x="1807759" y="2311277"/>
                    <a:pt x="1758950" y="2289572"/>
                    <a:pt x="1724025" y="2292747"/>
                  </a:cubicBezTo>
                  <a:cubicBezTo>
                    <a:pt x="1727200" y="2318147"/>
                    <a:pt x="1723154" y="2345556"/>
                    <a:pt x="1733550" y="2368947"/>
                  </a:cubicBezTo>
                  <a:cubicBezTo>
                    <a:pt x="1737628" y="2378122"/>
                    <a:pt x="1753348" y="2373596"/>
                    <a:pt x="1762125" y="2378472"/>
                  </a:cubicBezTo>
                  <a:cubicBezTo>
                    <a:pt x="1782139" y="2389591"/>
                    <a:pt x="1819275" y="2416572"/>
                    <a:pt x="1819275" y="2416572"/>
                  </a:cubicBezTo>
                  <a:cubicBezTo>
                    <a:pt x="1830355" y="2449813"/>
                    <a:pt x="1832578" y="2452543"/>
                    <a:pt x="1838325" y="2492772"/>
                  </a:cubicBezTo>
                  <a:cubicBezTo>
                    <a:pt x="1842550" y="2522348"/>
                    <a:pt x="1840996" y="2574314"/>
                    <a:pt x="1857375" y="2607072"/>
                  </a:cubicBezTo>
                  <a:cubicBezTo>
                    <a:pt x="1862495" y="2617311"/>
                    <a:pt x="1870075" y="2626122"/>
                    <a:pt x="1876425" y="2635647"/>
                  </a:cubicBezTo>
                  <a:cubicBezTo>
                    <a:pt x="1880130" y="2650466"/>
                    <a:pt x="1886206" y="2692925"/>
                    <a:pt x="1905000" y="2702322"/>
                  </a:cubicBezTo>
                  <a:cubicBezTo>
                    <a:pt x="1922274" y="2710959"/>
                    <a:pt x="1943100" y="2708672"/>
                    <a:pt x="1962150" y="2711847"/>
                  </a:cubicBezTo>
                  <a:cubicBezTo>
                    <a:pt x="1981200" y="2724547"/>
                    <a:pt x="1996849" y="2745457"/>
                    <a:pt x="2019300" y="2749947"/>
                  </a:cubicBezTo>
                  <a:cubicBezTo>
                    <a:pt x="2035175" y="2753122"/>
                    <a:pt x="2051121" y="2755960"/>
                    <a:pt x="2066925" y="2759472"/>
                  </a:cubicBezTo>
                  <a:cubicBezTo>
                    <a:pt x="2079704" y="2762312"/>
                    <a:pt x="2091967" y="2768064"/>
                    <a:pt x="2105025" y="2768997"/>
                  </a:cubicBezTo>
                  <a:cubicBezTo>
                    <a:pt x="2181097" y="2774431"/>
                    <a:pt x="2257425" y="2775347"/>
                    <a:pt x="2333625" y="2778522"/>
                  </a:cubicBezTo>
                  <a:cubicBezTo>
                    <a:pt x="2343150" y="2781697"/>
                    <a:pt x="2353220" y="2783557"/>
                    <a:pt x="2362200" y="2788047"/>
                  </a:cubicBezTo>
                  <a:cubicBezTo>
                    <a:pt x="2436058" y="2824976"/>
                    <a:pt x="2347526" y="2792681"/>
                    <a:pt x="2419350" y="2816622"/>
                  </a:cubicBezTo>
                  <a:cubicBezTo>
                    <a:pt x="2425700" y="2826147"/>
                    <a:pt x="2429785" y="2837659"/>
                    <a:pt x="2438400" y="2845197"/>
                  </a:cubicBezTo>
                  <a:cubicBezTo>
                    <a:pt x="2455630" y="2860274"/>
                    <a:pt x="2495550" y="2883297"/>
                    <a:pt x="2495550" y="2883297"/>
                  </a:cubicBezTo>
                  <a:cubicBezTo>
                    <a:pt x="2514341" y="2911483"/>
                    <a:pt x="2531943" y="2935327"/>
                    <a:pt x="2543175" y="2969022"/>
                  </a:cubicBezTo>
                  <a:cubicBezTo>
                    <a:pt x="2549282" y="2987344"/>
                    <a:pt x="2549525" y="3007122"/>
                    <a:pt x="2552700" y="3026172"/>
                  </a:cubicBezTo>
                  <a:cubicBezTo>
                    <a:pt x="2549525" y="3137297"/>
                    <a:pt x="2570138" y="3251696"/>
                    <a:pt x="2543175" y="3359547"/>
                  </a:cubicBezTo>
                  <a:cubicBezTo>
                    <a:pt x="2536967" y="3384380"/>
                    <a:pt x="2492224" y="3364864"/>
                    <a:pt x="2466975" y="3369072"/>
                  </a:cubicBezTo>
                  <a:cubicBezTo>
                    <a:pt x="2438185" y="3373870"/>
                    <a:pt x="2397132" y="3389178"/>
                    <a:pt x="2371725" y="3397647"/>
                  </a:cubicBezTo>
                  <a:lnTo>
                    <a:pt x="2343150" y="3407172"/>
                  </a:lnTo>
                  <a:lnTo>
                    <a:pt x="2314575" y="3416697"/>
                  </a:lnTo>
                  <a:cubicBezTo>
                    <a:pt x="2279650" y="3413522"/>
                    <a:pt x="2242532" y="3419761"/>
                    <a:pt x="2209800" y="3407172"/>
                  </a:cubicBezTo>
                  <a:cubicBezTo>
                    <a:pt x="2196547" y="3402075"/>
                    <a:pt x="2198055" y="3381248"/>
                    <a:pt x="2190750" y="3369072"/>
                  </a:cubicBezTo>
                  <a:cubicBezTo>
                    <a:pt x="2181658" y="3353919"/>
                    <a:pt x="2154021" y="3298861"/>
                    <a:pt x="2124075" y="3292872"/>
                  </a:cubicBezTo>
                  <a:cubicBezTo>
                    <a:pt x="2086585" y="3285374"/>
                    <a:pt x="2047875" y="3286522"/>
                    <a:pt x="2009775" y="3283347"/>
                  </a:cubicBezTo>
                  <a:cubicBezTo>
                    <a:pt x="1963231" y="3236803"/>
                    <a:pt x="2001606" y="3269154"/>
                    <a:pt x="1943100" y="3235722"/>
                  </a:cubicBezTo>
                  <a:cubicBezTo>
                    <a:pt x="1933161" y="3230042"/>
                    <a:pt x="1925679" y="3219246"/>
                    <a:pt x="1914525" y="3216672"/>
                  </a:cubicBezTo>
                  <a:cubicBezTo>
                    <a:pt x="1883434" y="3209497"/>
                    <a:pt x="1851025" y="3210322"/>
                    <a:pt x="1819275" y="3207147"/>
                  </a:cubicBezTo>
                  <a:cubicBezTo>
                    <a:pt x="1812925" y="3197622"/>
                    <a:pt x="1805345" y="3188811"/>
                    <a:pt x="1800225" y="3178572"/>
                  </a:cubicBezTo>
                  <a:cubicBezTo>
                    <a:pt x="1787391" y="3152905"/>
                    <a:pt x="1795914" y="3142653"/>
                    <a:pt x="1771650" y="3121422"/>
                  </a:cubicBezTo>
                  <a:cubicBezTo>
                    <a:pt x="1754420" y="3106345"/>
                    <a:pt x="1730689" y="3099511"/>
                    <a:pt x="1714500" y="3083322"/>
                  </a:cubicBezTo>
                  <a:cubicBezTo>
                    <a:pt x="1704975" y="3073797"/>
                    <a:pt x="1697700" y="3061289"/>
                    <a:pt x="1685925" y="3054747"/>
                  </a:cubicBezTo>
                  <a:cubicBezTo>
                    <a:pt x="1668372" y="3044995"/>
                    <a:pt x="1647825" y="3042047"/>
                    <a:pt x="1628775" y="3035697"/>
                  </a:cubicBezTo>
                  <a:cubicBezTo>
                    <a:pt x="1619250" y="3032522"/>
                    <a:pt x="1610104" y="3027823"/>
                    <a:pt x="1600200" y="3026172"/>
                  </a:cubicBezTo>
                  <a:cubicBezTo>
                    <a:pt x="1551188" y="3018003"/>
                    <a:pt x="1551992" y="3021191"/>
                    <a:pt x="1514475" y="3007122"/>
                  </a:cubicBezTo>
                  <a:cubicBezTo>
                    <a:pt x="1382636" y="2957682"/>
                    <a:pt x="1530344" y="3015057"/>
                    <a:pt x="1438275" y="2969022"/>
                  </a:cubicBezTo>
                  <a:cubicBezTo>
                    <a:pt x="1429295" y="2964532"/>
                    <a:pt x="1418477" y="2964373"/>
                    <a:pt x="1409700" y="2959497"/>
                  </a:cubicBezTo>
                  <a:cubicBezTo>
                    <a:pt x="1389686" y="2948378"/>
                    <a:pt x="1371600" y="2934097"/>
                    <a:pt x="1352550" y="2921397"/>
                  </a:cubicBezTo>
                  <a:lnTo>
                    <a:pt x="1323975" y="2902347"/>
                  </a:lnTo>
                  <a:cubicBezTo>
                    <a:pt x="1289981" y="2851356"/>
                    <a:pt x="1313020" y="2881867"/>
                    <a:pt x="1247775" y="2816622"/>
                  </a:cubicBezTo>
                  <a:lnTo>
                    <a:pt x="1219200" y="2788047"/>
                  </a:lnTo>
                  <a:cubicBezTo>
                    <a:pt x="1212105" y="2766761"/>
                    <a:pt x="1202410" y="2720968"/>
                    <a:pt x="1181100" y="2702322"/>
                  </a:cubicBezTo>
                  <a:cubicBezTo>
                    <a:pt x="1163870" y="2687245"/>
                    <a:pt x="1145670" y="2671462"/>
                    <a:pt x="1123950" y="2664222"/>
                  </a:cubicBezTo>
                  <a:lnTo>
                    <a:pt x="1038225" y="2635647"/>
                  </a:lnTo>
                  <a:lnTo>
                    <a:pt x="1009650" y="2626122"/>
                  </a:lnTo>
                  <a:cubicBezTo>
                    <a:pt x="996950" y="2629297"/>
                    <a:pt x="981772" y="2627469"/>
                    <a:pt x="971550" y="2635647"/>
                  </a:cubicBezTo>
                  <a:cubicBezTo>
                    <a:pt x="963710" y="2641919"/>
                    <a:pt x="969865" y="2657950"/>
                    <a:pt x="962025" y="2664222"/>
                  </a:cubicBezTo>
                  <a:cubicBezTo>
                    <a:pt x="951803" y="2672400"/>
                    <a:pt x="936464" y="2669985"/>
                    <a:pt x="923925" y="2673747"/>
                  </a:cubicBezTo>
                  <a:cubicBezTo>
                    <a:pt x="862098" y="2692295"/>
                    <a:pt x="879958" y="2684008"/>
                    <a:pt x="838200" y="2711847"/>
                  </a:cubicBezTo>
                  <a:cubicBezTo>
                    <a:pt x="784152" y="2792919"/>
                    <a:pt x="822855" y="2771525"/>
                    <a:pt x="714375" y="2759472"/>
                  </a:cubicBezTo>
                  <a:cubicBezTo>
                    <a:pt x="709883" y="2745997"/>
                    <a:pt x="695325" y="2704757"/>
                    <a:pt x="695325" y="2692797"/>
                  </a:cubicBezTo>
                  <a:cubicBezTo>
                    <a:pt x="695325" y="2664046"/>
                    <a:pt x="694172" y="2633766"/>
                    <a:pt x="704850" y="2607072"/>
                  </a:cubicBezTo>
                  <a:cubicBezTo>
                    <a:pt x="708579" y="2597750"/>
                    <a:pt x="724445" y="2602037"/>
                    <a:pt x="733425" y="2597547"/>
                  </a:cubicBezTo>
                  <a:cubicBezTo>
                    <a:pt x="743664" y="2592427"/>
                    <a:pt x="752475" y="2584847"/>
                    <a:pt x="762000" y="2578497"/>
                  </a:cubicBezTo>
                  <a:cubicBezTo>
                    <a:pt x="765175" y="2568972"/>
                    <a:pt x="765956" y="2558276"/>
                    <a:pt x="771525" y="2549922"/>
                  </a:cubicBezTo>
                  <a:cubicBezTo>
                    <a:pt x="778997" y="2538714"/>
                    <a:pt x="799392" y="2534799"/>
                    <a:pt x="800100" y="2521347"/>
                  </a:cubicBezTo>
                  <a:cubicBezTo>
                    <a:pt x="817299" y="2194563"/>
                    <a:pt x="880289" y="2247781"/>
                    <a:pt x="762000" y="2168922"/>
                  </a:cubicBezTo>
                  <a:cubicBezTo>
                    <a:pt x="727075" y="2116534"/>
                    <a:pt x="762000" y="2160984"/>
                    <a:pt x="714375" y="2121297"/>
                  </a:cubicBezTo>
                  <a:cubicBezTo>
                    <a:pt x="704027" y="2112673"/>
                    <a:pt x="697008" y="2100194"/>
                    <a:pt x="685800" y="2092722"/>
                  </a:cubicBezTo>
                  <a:cubicBezTo>
                    <a:pt x="677446" y="2087153"/>
                    <a:pt x="666965" y="2085632"/>
                    <a:pt x="657225" y="2083197"/>
                  </a:cubicBezTo>
                  <a:cubicBezTo>
                    <a:pt x="578659" y="2063555"/>
                    <a:pt x="639946" y="2083703"/>
                    <a:pt x="571500" y="2064147"/>
                  </a:cubicBezTo>
                  <a:cubicBezTo>
                    <a:pt x="491228" y="2041212"/>
                    <a:pt x="597840" y="2071353"/>
                    <a:pt x="514350" y="2035572"/>
                  </a:cubicBezTo>
                  <a:cubicBezTo>
                    <a:pt x="493913" y="2026813"/>
                    <a:pt x="435464" y="2020158"/>
                    <a:pt x="419100" y="2016522"/>
                  </a:cubicBezTo>
                  <a:cubicBezTo>
                    <a:pt x="409299" y="2014344"/>
                    <a:pt x="400050" y="2010172"/>
                    <a:pt x="390525" y="2006997"/>
                  </a:cubicBezTo>
                  <a:cubicBezTo>
                    <a:pt x="342699" y="1935258"/>
                    <a:pt x="398854" y="2026432"/>
                    <a:pt x="361950" y="1940322"/>
                  </a:cubicBezTo>
                  <a:cubicBezTo>
                    <a:pt x="357441" y="1929800"/>
                    <a:pt x="348020" y="1921986"/>
                    <a:pt x="342900" y="1911747"/>
                  </a:cubicBezTo>
                  <a:cubicBezTo>
                    <a:pt x="338410" y="1902767"/>
                    <a:pt x="339647" y="1891012"/>
                    <a:pt x="333375" y="1883172"/>
                  </a:cubicBezTo>
                  <a:cubicBezTo>
                    <a:pt x="326224" y="1874233"/>
                    <a:pt x="314325" y="1870472"/>
                    <a:pt x="304800" y="1864122"/>
                  </a:cubicBezTo>
                  <a:cubicBezTo>
                    <a:pt x="301625" y="1854597"/>
                    <a:pt x="299765" y="1844527"/>
                    <a:pt x="295275" y="1835547"/>
                  </a:cubicBezTo>
                  <a:cubicBezTo>
                    <a:pt x="290155" y="1825308"/>
                    <a:pt x="280137" y="1817730"/>
                    <a:pt x="276225" y="1806972"/>
                  </a:cubicBezTo>
                  <a:cubicBezTo>
                    <a:pt x="267278" y="1782367"/>
                    <a:pt x="257175" y="1730772"/>
                    <a:pt x="257175" y="1730772"/>
                  </a:cubicBezTo>
                  <a:cubicBezTo>
                    <a:pt x="260350" y="1664097"/>
                    <a:pt x="258421" y="1596982"/>
                    <a:pt x="266700" y="1530747"/>
                  </a:cubicBezTo>
                  <a:cubicBezTo>
                    <a:pt x="268120" y="1519388"/>
                    <a:pt x="280630" y="1512411"/>
                    <a:pt x="285750" y="1502172"/>
                  </a:cubicBezTo>
                  <a:cubicBezTo>
                    <a:pt x="325185" y="1423302"/>
                    <a:pt x="259730" y="1526914"/>
                    <a:pt x="314325" y="1445022"/>
                  </a:cubicBezTo>
                  <a:cubicBezTo>
                    <a:pt x="300388" y="1277773"/>
                    <a:pt x="342010" y="1354089"/>
                    <a:pt x="276225" y="1321197"/>
                  </a:cubicBezTo>
                  <a:cubicBezTo>
                    <a:pt x="265986" y="1316077"/>
                    <a:pt x="257175" y="1308497"/>
                    <a:pt x="247650" y="1302147"/>
                  </a:cubicBezTo>
                  <a:cubicBezTo>
                    <a:pt x="244475" y="1286272"/>
                    <a:pt x="247105" y="1267992"/>
                    <a:pt x="238125" y="1254522"/>
                  </a:cubicBezTo>
                  <a:cubicBezTo>
                    <a:pt x="232556" y="1246168"/>
                    <a:pt x="217904" y="1250566"/>
                    <a:pt x="209550" y="1244997"/>
                  </a:cubicBezTo>
                  <a:cubicBezTo>
                    <a:pt x="164688" y="1215089"/>
                    <a:pt x="199145" y="1218147"/>
                    <a:pt x="152400" y="1197372"/>
                  </a:cubicBezTo>
                  <a:cubicBezTo>
                    <a:pt x="134050" y="1189217"/>
                    <a:pt x="95250" y="1178322"/>
                    <a:pt x="95250" y="1178322"/>
                  </a:cubicBezTo>
                  <a:cubicBezTo>
                    <a:pt x="92075" y="1168797"/>
                    <a:pt x="92825" y="1156847"/>
                    <a:pt x="85725" y="1149747"/>
                  </a:cubicBezTo>
                  <a:cubicBezTo>
                    <a:pt x="78625" y="1142647"/>
                    <a:pt x="62986" y="1148392"/>
                    <a:pt x="57150" y="1140222"/>
                  </a:cubicBezTo>
                  <a:cubicBezTo>
                    <a:pt x="45478" y="1123882"/>
                    <a:pt x="52299" y="1097271"/>
                    <a:pt x="38100" y="1083072"/>
                  </a:cubicBezTo>
                  <a:lnTo>
                    <a:pt x="28575" y="106402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433FF38-C026-4D2B-8BE3-3A272400C5FE}"/>
                </a:ext>
              </a:extLst>
            </p:cNvPr>
            <p:cNvSpPr/>
            <p:nvPr/>
          </p:nvSpPr>
          <p:spPr>
            <a:xfrm>
              <a:off x="1888067" y="4447695"/>
              <a:ext cx="864026" cy="2194405"/>
            </a:xfrm>
            <a:custGeom>
              <a:avLst/>
              <a:gdLst>
                <a:gd name="connsiteX0" fmla="*/ 50800 w 864026"/>
                <a:gd name="connsiteY0" fmla="*/ 1931938 h 2194405"/>
                <a:gd name="connsiteX1" fmla="*/ 46566 w 864026"/>
                <a:gd name="connsiteY1" fmla="*/ 1902305 h 2194405"/>
                <a:gd name="connsiteX2" fmla="*/ 42333 w 864026"/>
                <a:gd name="connsiteY2" fmla="*/ 1889605 h 2194405"/>
                <a:gd name="connsiteX3" fmla="*/ 46566 w 864026"/>
                <a:gd name="connsiteY3" fmla="*/ 1817638 h 2194405"/>
                <a:gd name="connsiteX4" fmla="*/ 42333 w 864026"/>
                <a:gd name="connsiteY4" fmla="*/ 1745672 h 2194405"/>
                <a:gd name="connsiteX5" fmla="*/ 16933 w 864026"/>
                <a:gd name="connsiteY5" fmla="*/ 1741438 h 2194405"/>
                <a:gd name="connsiteX6" fmla="*/ 12700 w 864026"/>
                <a:gd name="connsiteY6" fmla="*/ 1720272 h 2194405"/>
                <a:gd name="connsiteX7" fmla="*/ 4233 w 864026"/>
                <a:gd name="connsiteY7" fmla="*/ 1694872 h 2194405"/>
                <a:gd name="connsiteX8" fmla="*/ 0 w 864026"/>
                <a:gd name="connsiteY8" fmla="*/ 1682172 h 2194405"/>
                <a:gd name="connsiteX9" fmla="*/ 4233 w 864026"/>
                <a:gd name="connsiteY9" fmla="*/ 1593272 h 2194405"/>
                <a:gd name="connsiteX10" fmla="*/ 12700 w 864026"/>
                <a:gd name="connsiteY10" fmla="*/ 1580572 h 2194405"/>
                <a:gd name="connsiteX11" fmla="*/ 16933 w 864026"/>
                <a:gd name="connsiteY11" fmla="*/ 1563638 h 2194405"/>
                <a:gd name="connsiteX12" fmla="*/ 33866 w 864026"/>
                <a:gd name="connsiteY12" fmla="*/ 1534005 h 2194405"/>
                <a:gd name="connsiteX13" fmla="*/ 38100 w 864026"/>
                <a:gd name="connsiteY13" fmla="*/ 1521305 h 2194405"/>
                <a:gd name="connsiteX14" fmla="*/ 55033 w 864026"/>
                <a:gd name="connsiteY14" fmla="*/ 1470505 h 2194405"/>
                <a:gd name="connsiteX15" fmla="*/ 67733 w 864026"/>
                <a:gd name="connsiteY15" fmla="*/ 1462038 h 2194405"/>
                <a:gd name="connsiteX16" fmla="*/ 80433 w 864026"/>
                <a:gd name="connsiteY16" fmla="*/ 1457805 h 2194405"/>
                <a:gd name="connsiteX17" fmla="*/ 114300 w 864026"/>
                <a:gd name="connsiteY17" fmla="*/ 1428172 h 2194405"/>
                <a:gd name="connsiteX18" fmla="*/ 122766 w 864026"/>
                <a:gd name="connsiteY18" fmla="*/ 1394305 h 2194405"/>
                <a:gd name="connsiteX19" fmla="*/ 131233 w 864026"/>
                <a:gd name="connsiteY19" fmla="*/ 1186872 h 2194405"/>
                <a:gd name="connsiteX20" fmla="*/ 135466 w 864026"/>
                <a:gd name="connsiteY20" fmla="*/ 1102205 h 2194405"/>
                <a:gd name="connsiteX21" fmla="*/ 139700 w 864026"/>
                <a:gd name="connsiteY21" fmla="*/ 1038705 h 2194405"/>
                <a:gd name="connsiteX22" fmla="*/ 165100 w 864026"/>
                <a:gd name="connsiteY22" fmla="*/ 1021772 h 2194405"/>
                <a:gd name="connsiteX23" fmla="*/ 177800 w 864026"/>
                <a:gd name="connsiteY23" fmla="*/ 1013305 h 2194405"/>
                <a:gd name="connsiteX24" fmla="*/ 190500 w 864026"/>
                <a:gd name="connsiteY24" fmla="*/ 970972 h 2194405"/>
                <a:gd name="connsiteX25" fmla="*/ 198966 w 864026"/>
                <a:gd name="connsiteY25" fmla="*/ 954038 h 2194405"/>
                <a:gd name="connsiteX26" fmla="*/ 207433 w 864026"/>
                <a:gd name="connsiteY26" fmla="*/ 827038 h 2194405"/>
                <a:gd name="connsiteX27" fmla="*/ 211666 w 864026"/>
                <a:gd name="connsiteY27" fmla="*/ 814338 h 2194405"/>
                <a:gd name="connsiteX28" fmla="*/ 232833 w 864026"/>
                <a:gd name="connsiteY28" fmla="*/ 788938 h 2194405"/>
                <a:gd name="connsiteX29" fmla="*/ 241300 w 864026"/>
                <a:gd name="connsiteY29" fmla="*/ 763538 h 2194405"/>
                <a:gd name="connsiteX30" fmla="*/ 249766 w 864026"/>
                <a:gd name="connsiteY30" fmla="*/ 750838 h 2194405"/>
                <a:gd name="connsiteX31" fmla="*/ 254000 w 864026"/>
                <a:gd name="connsiteY31" fmla="*/ 738138 h 2194405"/>
                <a:gd name="connsiteX32" fmla="*/ 262466 w 864026"/>
                <a:gd name="connsiteY32" fmla="*/ 716972 h 2194405"/>
                <a:gd name="connsiteX33" fmla="*/ 279400 w 864026"/>
                <a:gd name="connsiteY33" fmla="*/ 691572 h 2194405"/>
                <a:gd name="connsiteX34" fmla="*/ 283633 w 864026"/>
                <a:gd name="connsiteY34" fmla="*/ 653472 h 2194405"/>
                <a:gd name="connsiteX35" fmla="*/ 292100 w 864026"/>
                <a:gd name="connsiteY35" fmla="*/ 640772 h 2194405"/>
                <a:gd name="connsiteX36" fmla="*/ 334433 w 864026"/>
                <a:gd name="connsiteY36" fmla="*/ 623838 h 2194405"/>
                <a:gd name="connsiteX37" fmla="*/ 347133 w 864026"/>
                <a:gd name="connsiteY37" fmla="*/ 619605 h 2194405"/>
                <a:gd name="connsiteX38" fmla="*/ 359833 w 864026"/>
                <a:gd name="connsiteY38" fmla="*/ 606905 h 2194405"/>
                <a:gd name="connsiteX39" fmla="*/ 368300 w 864026"/>
                <a:gd name="connsiteY39" fmla="*/ 577272 h 2194405"/>
                <a:gd name="connsiteX40" fmla="*/ 376766 w 864026"/>
                <a:gd name="connsiteY40" fmla="*/ 518005 h 2194405"/>
                <a:gd name="connsiteX41" fmla="*/ 385233 w 864026"/>
                <a:gd name="connsiteY41" fmla="*/ 496838 h 2194405"/>
                <a:gd name="connsiteX42" fmla="*/ 393700 w 864026"/>
                <a:gd name="connsiteY42" fmla="*/ 471438 h 2194405"/>
                <a:gd name="connsiteX43" fmla="*/ 397933 w 864026"/>
                <a:gd name="connsiteY43" fmla="*/ 420638 h 2194405"/>
                <a:gd name="connsiteX44" fmla="*/ 406400 w 864026"/>
                <a:gd name="connsiteY44" fmla="*/ 369838 h 2194405"/>
                <a:gd name="connsiteX45" fmla="*/ 414866 w 864026"/>
                <a:gd name="connsiteY45" fmla="*/ 357138 h 2194405"/>
                <a:gd name="connsiteX46" fmla="*/ 419100 w 864026"/>
                <a:gd name="connsiteY46" fmla="*/ 344438 h 2194405"/>
                <a:gd name="connsiteX47" fmla="*/ 431800 w 864026"/>
                <a:gd name="connsiteY47" fmla="*/ 340205 h 2194405"/>
                <a:gd name="connsiteX48" fmla="*/ 436033 w 864026"/>
                <a:gd name="connsiteY48" fmla="*/ 293638 h 2194405"/>
                <a:gd name="connsiteX49" fmla="*/ 444500 w 864026"/>
                <a:gd name="connsiteY49" fmla="*/ 280938 h 2194405"/>
                <a:gd name="connsiteX50" fmla="*/ 461433 w 864026"/>
                <a:gd name="connsiteY50" fmla="*/ 234372 h 2194405"/>
                <a:gd name="connsiteX51" fmla="*/ 478366 w 864026"/>
                <a:gd name="connsiteY51" fmla="*/ 213205 h 2194405"/>
                <a:gd name="connsiteX52" fmla="*/ 486833 w 864026"/>
                <a:gd name="connsiteY52" fmla="*/ 200505 h 2194405"/>
                <a:gd name="connsiteX53" fmla="*/ 499533 w 864026"/>
                <a:gd name="connsiteY53" fmla="*/ 187805 h 2194405"/>
                <a:gd name="connsiteX54" fmla="*/ 516466 w 864026"/>
                <a:gd name="connsiteY54" fmla="*/ 162405 h 2194405"/>
                <a:gd name="connsiteX55" fmla="*/ 533400 w 864026"/>
                <a:gd name="connsiteY55" fmla="*/ 137005 h 2194405"/>
                <a:gd name="connsiteX56" fmla="*/ 541866 w 864026"/>
                <a:gd name="connsiteY56" fmla="*/ 124305 h 2194405"/>
                <a:gd name="connsiteX57" fmla="*/ 554566 w 864026"/>
                <a:gd name="connsiteY57" fmla="*/ 115838 h 2194405"/>
                <a:gd name="connsiteX58" fmla="*/ 567266 w 864026"/>
                <a:gd name="connsiteY58" fmla="*/ 103138 h 2194405"/>
                <a:gd name="connsiteX59" fmla="*/ 592666 w 864026"/>
                <a:gd name="connsiteY59" fmla="*/ 94672 h 2194405"/>
                <a:gd name="connsiteX60" fmla="*/ 605366 w 864026"/>
                <a:gd name="connsiteY60" fmla="*/ 90438 h 2194405"/>
                <a:gd name="connsiteX61" fmla="*/ 630766 w 864026"/>
                <a:gd name="connsiteY61" fmla="*/ 73505 h 2194405"/>
                <a:gd name="connsiteX62" fmla="*/ 643466 w 864026"/>
                <a:gd name="connsiteY62" fmla="*/ 65038 h 2194405"/>
                <a:gd name="connsiteX63" fmla="*/ 668866 w 864026"/>
                <a:gd name="connsiteY63" fmla="*/ 60805 h 2194405"/>
                <a:gd name="connsiteX64" fmla="*/ 681566 w 864026"/>
                <a:gd name="connsiteY64" fmla="*/ 56572 h 2194405"/>
                <a:gd name="connsiteX65" fmla="*/ 694266 w 864026"/>
                <a:gd name="connsiteY65" fmla="*/ 48105 h 2194405"/>
                <a:gd name="connsiteX66" fmla="*/ 711200 w 864026"/>
                <a:gd name="connsiteY66" fmla="*/ 39638 h 2194405"/>
                <a:gd name="connsiteX67" fmla="*/ 715433 w 864026"/>
                <a:gd name="connsiteY67" fmla="*/ 26938 h 2194405"/>
                <a:gd name="connsiteX68" fmla="*/ 736600 w 864026"/>
                <a:gd name="connsiteY68" fmla="*/ 10005 h 2194405"/>
                <a:gd name="connsiteX69" fmla="*/ 749300 w 864026"/>
                <a:gd name="connsiteY69" fmla="*/ 1538 h 2194405"/>
                <a:gd name="connsiteX70" fmla="*/ 829733 w 864026"/>
                <a:gd name="connsiteY70" fmla="*/ 5772 h 2194405"/>
                <a:gd name="connsiteX71" fmla="*/ 838200 w 864026"/>
                <a:gd name="connsiteY71" fmla="*/ 31172 h 2194405"/>
                <a:gd name="connsiteX72" fmla="*/ 850900 w 864026"/>
                <a:gd name="connsiteY72" fmla="*/ 56572 h 2194405"/>
                <a:gd name="connsiteX73" fmla="*/ 859366 w 864026"/>
                <a:gd name="connsiteY73" fmla="*/ 90438 h 2194405"/>
                <a:gd name="connsiteX74" fmla="*/ 863600 w 864026"/>
                <a:gd name="connsiteY74" fmla="*/ 103138 h 2194405"/>
                <a:gd name="connsiteX75" fmla="*/ 859366 w 864026"/>
                <a:gd name="connsiteY75" fmla="*/ 200505 h 2194405"/>
                <a:gd name="connsiteX76" fmla="*/ 821266 w 864026"/>
                <a:gd name="connsiteY76" fmla="*/ 221672 h 2194405"/>
                <a:gd name="connsiteX77" fmla="*/ 808566 w 864026"/>
                <a:gd name="connsiteY77" fmla="*/ 230138 h 2194405"/>
                <a:gd name="connsiteX78" fmla="*/ 795866 w 864026"/>
                <a:gd name="connsiteY78" fmla="*/ 234372 h 2194405"/>
                <a:gd name="connsiteX79" fmla="*/ 791633 w 864026"/>
                <a:gd name="connsiteY79" fmla="*/ 251305 h 2194405"/>
                <a:gd name="connsiteX80" fmla="*/ 783166 w 864026"/>
                <a:gd name="connsiteY80" fmla="*/ 276705 h 2194405"/>
                <a:gd name="connsiteX81" fmla="*/ 778933 w 864026"/>
                <a:gd name="connsiteY81" fmla="*/ 289405 h 2194405"/>
                <a:gd name="connsiteX82" fmla="*/ 770466 w 864026"/>
                <a:gd name="connsiteY82" fmla="*/ 319038 h 2194405"/>
                <a:gd name="connsiteX83" fmla="*/ 766233 w 864026"/>
                <a:gd name="connsiteY83" fmla="*/ 365605 h 2194405"/>
                <a:gd name="connsiteX84" fmla="*/ 762000 w 864026"/>
                <a:gd name="connsiteY84" fmla="*/ 429105 h 2194405"/>
                <a:gd name="connsiteX85" fmla="*/ 753533 w 864026"/>
                <a:gd name="connsiteY85" fmla="*/ 454505 h 2194405"/>
                <a:gd name="connsiteX86" fmla="*/ 736600 w 864026"/>
                <a:gd name="connsiteY86" fmla="*/ 479905 h 2194405"/>
                <a:gd name="connsiteX87" fmla="*/ 728133 w 864026"/>
                <a:gd name="connsiteY87" fmla="*/ 530705 h 2194405"/>
                <a:gd name="connsiteX88" fmla="*/ 723900 w 864026"/>
                <a:gd name="connsiteY88" fmla="*/ 653472 h 2194405"/>
                <a:gd name="connsiteX89" fmla="*/ 702733 w 864026"/>
                <a:gd name="connsiteY89" fmla="*/ 674638 h 2194405"/>
                <a:gd name="connsiteX90" fmla="*/ 690033 w 864026"/>
                <a:gd name="connsiteY90" fmla="*/ 687338 h 2194405"/>
                <a:gd name="connsiteX91" fmla="*/ 681566 w 864026"/>
                <a:gd name="connsiteY91" fmla="*/ 712738 h 2194405"/>
                <a:gd name="connsiteX92" fmla="*/ 677333 w 864026"/>
                <a:gd name="connsiteY92" fmla="*/ 725438 h 2194405"/>
                <a:gd name="connsiteX93" fmla="*/ 673100 w 864026"/>
                <a:gd name="connsiteY93" fmla="*/ 742372 h 2194405"/>
                <a:gd name="connsiteX94" fmla="*/ 668866 w 864026"/>
                <a:gd name="connsiteY94" fmla="*/ 755072 h 2194405"/>
                <a:gd name="connsiteX95" fmla="*/ 651933 w 864026"/>
                <a:gd name="connsiteY95" fmla="*/ 805872 h 2194405"/>
                <a:gd name="connsiteX96" fmla="*/ 647700 w 864026"/>
                <a:gd name="connsiteY96" fmla="*/ 818572 h 2194405"/>
                <a:gd name="connsiteX97" fmla="*/ 639233 w 864026"/>
                <a:gd name="connsiteY97" fmla="*/ 856672 h 2194405"/>
                <a:gd name="connsiteX98" fmla="*/ 626533 w 864026"/>
                <a:gd name="connsiteY98" fmla="*/ 873605 h 2194405"/>
                <a:gd name="connsiteX99" fmla="*/ 618066 w 864026"/>
                <a:gd name="connsiteY99" fmla="*/ 915938 h 2194405"/>
                <a:gd name="connsiteX100" fmla="*/ 613833 w 864026"/>
                <a:gd name="connsiteY100" fmla="*/ 928638 h 2194405"/>
                <a:gd name="connsiteX101" fmla="*/ 601133 w 864026"/>
                <a:gd name="connsiteY101" fmla="*/ 937105 h 2194405"/>
                <a:gd name="connsiteX102" fmla="*/ 596900 w 864026"/>
                <a:gd name="connsiteY102" fmla="*/ 949805 h 2194405"/>
                <a:gd name="connsiteX103" fmla="*/ 571500 w 864026"/>
                <a:gd name="connsiteY103" fmla="*/ 970972 h 2194405"/>
                <a:gd name="connsiteX104" fmla="*/ 558800 w 864026"/>
                <a:gd name="connsiteY104" fmla="*/ 983672 h 2194405"/>
                <a:gd name="connsiteX105" fmla="*/ 537633 w 864026"/>
                <a:gd name="connsiteY105" fmla="*/ 1021772 h 2194405"/>
                <a:gd name="connsiteX106" fmla="*/ 524933 w 864026"/>
                <a:gd name="connsiteY106" fmla="*/ 1030238 h 2194405"/>
                <a:gd name="connsiteX107" fmla="*/ 516466 w 864026"/>
                <a:gd name="connsiteY107" fmla="*/ 1072572 h 2194405"/>
                <a:gd name="connsiteX108" fmla="*/ 499533 w 864026"/>
                <a:gd name="connsiteY108" fmla="*/ 1097972 h 2194405"/>
                <a:gd name="connsiteX109" fmla="*/ 495300 w 864026"/>
                <a:gd name="connsiteY109" fmla="*/ 1114905 h 2194405"/>
                <a:gd name="connsiteX110" fmla="*/ 478366 w 864026"/>
                <a:gd name="connsiteY110" fmla="*/ 1140305 h 2194405"/>
                <a:gd name="connsiteX111" fmla="*/ 474133 w 864026"/>
                <a:gd name="connsiteY111" fmla="*/ 1153005 h 2194405"/>
                <a:gd name="connsiteX112" fmla="*/ 448733 w 864026"/>
                <a:gd name="connsiteY112" fmla="*/ 1174172 h 2194405"/>
                <a:gd name="connsiteX113" fmla="*/ 423333 w 864026"/>
                <a:gd name="connsiteY113" fmla="*/ 1191105 h 2194405"/>
                <a:gd name="connsiteX114" fmla="*/ 385233 w 864026"/>
                <a:gd name="connsiteY114" fmla="*/ 1224972 h 2194405"/>
                <a:gd name="connsiteX115" fmla="*/ 368300 w 864026"/>
                <a:gd name="connsiteY115" fmla="*/ 1263072 h 2194405"/>
                <a:gd name="connsiteX116" fmla="*/ 364066 w 864026"/>
                <a:gd name="connsiteY116" fmla="*/ 1275772 h 2194405"/>
                <a:gd name="connsiteX117" fmla="*/ 359833 w 864026"/>
                <a:gd name="connsiteY117" fmla="*/ 1313872 h 2194405"/>
                <a:gd name="connsiteX118" fmla="*/ 351366 w 864026"/>
                <a:gd name="connsiteY118" fmla="*/ 1343505 h 2194405"/>
                <a:gd name="connsiteX119" fmla="*/ 342900 w 864026"/>
                <a:gd name="connsiteY119" fmla="*/ 1377372 h 2194405"/>
                <a:gd name="connsiteX120" fmla="*/ 338666 w 864026"/>
                <a:gd name="connsiteY120" fmla="*/ 1415472 h 2194405"/>
                <a:gd name="connsiteX121" fmla="*/ 334433 w 864026"/>
                <a:gd name="connsiteY121" fmla="*/ 1428172 h 2194405"/>
                <a:gd name="connsiteX122" fmla="*/ 330200 w 864026"/>
                <a:gd name="connsiteY122" fmla="*/ 1466272 h 2194405"/>
                <a:gd name="connsiteX123" fmla="*/ 389466 w 864026"/>
                <a:gd name="connsiteY123" fmla="*/ 1682172 h 2194405"/>
                <a:gd name="connsiteX124" fmla="*/ 402166 w 864026"/>
                <a:gd name="connsiteY124" fmla="*/ 1669472 h 2194405"/>
                <a:gd name="connsiteX125" fmla="*/ 414866 w 864026"/>
                <a:gd name="connsiteY125" fmla="*/ 1665238 h 2194405"/>
                <a:gd name="connsiteX126" fmla="*/ 508000 w 864026"/>
                <a:gd name="connsiteY126" fmla="*/ 1677938 h 2194405"/>
                <a:gd name="connsiteX127" fmla="*/ 537633 w 864026"/>
                <a:gd name="connsiteY127" fmla="*/ 1711805 h 2194405"/>
                <a:gd name="connsiteX128" fmla="*/ 563033 w 864026"/>
                <a:gd name="connsiteY128" fmla="*/ 1720272 h 2194405"/>
                <a:gd name="connsiteX129" fmla="*/ 618066 w 864026"/>
                <a:gd name="connsiteY129" fmla="*/ 1703338 h 2194405"/>
                <a:gd name="connsiteX130" fmla="*/ 622300 w 864026"/>
                <a:gd name="connsiteY130" fmla="*/ 1690638 h 2194405"/>
                <a:gd name="connsiteX131" fmla="*/ 656166 w 864026"/>
                <a:gd name="connsiteY131" fmla="*/ 1677938 h 2194405"/>
                <a:gd name="connsiteX132" fmla="*/ 694266 w 864026"/>
                <a:gd name="connsiteY132" fmla="*/ 1661005 h 2194405"/>
                <a:gd name="connsiteX133" fmla="*/ 728133 w 864026"/>
                <a:gd name="connsiteY133" fmla="*/ 1652538 h 2194405"/>
                <a:gd name="connsiteX134" fmla="*/ 757766 w 864026"/>
                <a:gd name="connsiteY134" fmla="*/ 1639838 h 2194405"/>
                <a:gd name="connsiteX135" fmla="*/ 821266 w 864026"/>
                <a:gd name="connsiteY135" fmla="*/ 1644072 h 2194405"/>
                <a:gd name="connsiteX136" fmla="*/ 778933 w 864026"/>
                <a:gd name="connsiteY136" fmla="*/ 1754138 h 2194405"/>
                <a:gd name="connsiteX137" fmla="*/ 745066 w 864026"/>
                <a:gd name="connsiteY137" fmla="*/ 1783772 h 2194405"/>
                <a:gd name="connsiteX138" fmla="*/ 732366 w 864026"/>
                <a:gd name="connsiteY138" fmla="*/ 1809172 h 2194405"/>
                <a:gd name="connsiteX139" fmla="*/ 719666 w 864026"/>
                <a:gd name="connsiteY139" fmla="*/ 1813405 h 2194405"/>
                <a:gd name="connsiteX140" fmla="*/ 711200 w 864026"/>
                <a:gd name="connsiteY140" fmla="*/ 1826105 h 2194405"/>
                <a:gd name="connsiteX141" fmla="*/ 673100 w 864026"/>
                <a:gd name="connsiteY141" fmla="*/ 1843038 h 2194405"/>
                <a:gd name="connsiteX142" fmla="*/ 660400 w 864026"/>
                <a:gd name="connsiteY142" fmla="*/ 1847272 h 2194405"/>
                <a:gd name="connsiteX143" fmla="*/ 639233 w 864026"/>
                <a:gd name="connsiteY143" fmla="*/ 1804938 h 2194405"/>
                <a:gd name="connsiteX144" fmla="*/ 635000 w 864026"/>
                <a:gd name="connsiteY144" fmla="*/ 1830338 h 2194405"/>
                <a:gd name="connsiteX145" fmla="*/ 630766 w 864026"/>
                <a:gd name="connsiteY145" fmla="*/ 1876905 h 2194405"/>
                <a:gd name="connsiteX146" fmla="*/ 635000 w 864026"/>
                <a:gd name="connsiteY146" fmla="*/ 1957338 h 2194405"/>
                <a:gd name="connsiteX147" fmla="*/ 651933 w 864026"/>
                <a:gd name="connsiteY147" fmla="*/ 1970038 h 2194405"/>
                <a:gd name="connsiteX148" fmla="*/ 660400 w 864026"/>
                <a:gd name="connsiteY148" fmla="*/ 1999672 h 2194405"/>
                <a:gd name="connsiteX149" fmla="*/ 685800 w 864026"/>
                <a:gd name="connsiteY149" fmla="*/ 2012372 h 2194405"/>
                <a:gd name="connsiteX150" fmla="*/ 711200 w 864026"/>
                <a:gd name="connsiteY150" fmla="*/ 2033538 h 2194405"/>
                <a:gd name="connsiteX151" fmla="*/ 723900 w 864026"/>
                <a:gd name="connsiteY151" fmla="*/ 2042005 h 2194405"/>
                <a:gd name="connsiteX152" fmla="*/ 719666 w 864026"/>
                <a:gd name="connsiteY152" fmla="*/ 2135138 h 2194405"/>
                <a:gd name="connsiteX153" fmla="*/ 694266 w 864026"/>
                <a:gd name="connsiteY153" fmla="*/ 2152072 h 2194405"/>
                <a:gd name="connsiteX154" fmla="*/ 613833 w 864026"/>
                <a:gd name="connsiteY154" fmla="*/ 2156305 h 2194405"/>
                <a:gd name="connsiteX155" fmla="*/ 571500 w 864026"/>
                <a:gd name="connsiteY155" fmla="*/ 2177472 h 2194405"/>
                <a:gd name="connsiteX156" fmla="*/ 558800 w 864026"/>
                <a:gd name="connsiteY156" fmla="*/ 2185938 h 2194405"/>
                <a:gd name="connsiteX157" fmla="*/ 546100 w 864026"/>
                <a:gd name="connsiteY157" fmla="*/ 2194405 h 2194405"/>
                <a:gd name="connsiteX158" fmla="*/ 393700 w 864026"/>
                <a:gd name="connsiteY158" fmla="*/ 2190172 h 2194405"/>
                <a:gd name="connsiteX159" fmla="*/ 376766 w 864026"/>
                <a:gd name="connsiteY159" fmla="*/ 2164772 h 2194405"/>
                <a:gd name="connsiteX160" fmla="*/ 364066 w 864026"/>
                <a:gd name="connsiteY160" fmla="*/ 2147838 h 2194405"/>
                <a:gd name="connsiteX161" fmla="*/ 355600 w 864026"/>
                <a:gd name="connsiteY161" fmla="*/ 2105505 h 2194405"/>
                <a:gd name="connsiteX162" fmla="*/ 347133 w 864026"/>
                <a:gd name="connsiteY162" fmla="*/ 2092805 h 2194405"/>
                <a:gd name="connsiteX163" fmla="*/ 334433 w 864026"/>
                <a:gd name="connsiteY163" fmla="*/ 2080105 h 2194405"/>
                <a:gd name="connsiteX164" fmla="*/ 330200 w 864026"/>
                <a:gd name="connsiteY164" fmla="*/ 2067405 h 2194405"/>
                <a:gd name="connsiteX165" fmla="*/ 325966 w 864026"/>
                <a:gd name="connsiteY165" fmla="*/ 2050472 h 2194405"/>
                <a:gd name="connsiteX166" fmla="*/ 313266 w 864026"/>
                <a:gd name="connsiteY166" fmla="*/ 2042005 h 2194405"/>
                <a:gd name="connsiteX167" fmla="*/ 309033 w 864026"/>
                <a:gd name="connsiteY167" fmla="*/ 2025072 h 2194405"/>
                <a:gd name="connsiteX168" fmla="*/ 304800 w 864026"/>
                <a:gd name="connsiteY168" fmla="*/ 1999672 h 2194405"/>
                <a:gd name="connsiteX169" fmla="*/ 292100 w 864026"/>
                <a:gd name="connsiteY169" fmla="*/ 1995438 h 2194405"/>
                <a:gd name="connsiteX170" fmla="*/ 194733 w 864026"/>
                <a:gd name="connsiteY170" fmla="*/ 1965805 h 2194405"/>
                <a:gd name="connsiteX171" fmla="*/ 169333 w 864026"/>
                <a:gd name="connsiteY171" fmla="*/ 1953105 h 2194405"/>
                <a:gd name="connsiteX172" fmla="*/ 156633 w 864026"/>
                <a:gd name="connsiteY172" fmla="*/ 1944638 h 2194405"/>
                <a:gd name="connsiteX173" fmla="*/ 139700 w 864026"/>
                <a:gd name="connsiteY173" fmla="*/ 1940405 h 2194405"/>
                <a:gd name="connsiteX174" fmla="*/ 127000 w 864026"/>
                <a:gd name="connsiteY174" fmla="*/ 1936172 h 2194405"/>
                <a:gd name="connsiteX175" fmla="*/ 50800 w 864026"/>
                <a:gd name="connsiteY175" fmla="*/ 1931938 h 219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864026" h="2194405">
                  <a:moveTo>
                    <a:pt x="50800" y="1931938"/>
                  </a:moveTo>
                  <a:cubicBezTo>
                    <a:pt x="37394" y="1926293"/>
                    <a:pt x="48523" y="1912089"/>
                    <a:pt x="46566" y="1902305"/>
                  </a:cubicBezTo>
                  <a:cubicBezTo>
                    <a:pt x="45691" y="1897929"/>
                    <a:pt x="42333" y="1894067"/>
                    <a:pt x="42333" y="1889605"/>
                  </a:cubicBezTo>
                  <a:cubicBezTo>
                    <a:pt x="42333" y="1865575"/>
                    <a:pt x="45155" y="1841627"/>
                    <a:pt x="46566" y="1817638"/>
                  </a:cubicBezTo>
                  <a:cubicBezTo>
                    <a:pt x="45155" y="1793649"/>
                    <a:pt x="51043" y="1768068"/>
                    <a:pt x="42333" y="1745672"/>
                  </a:cubicBezTo>
                  <a:cubicBezTo>
                    <a:pt x="39222" y="1737672"/>
                    <a:pt x="23450" y="1747024"/>
                    <a:pt x="16933" y="1741438"/>
                  </a:cubicBezTo>
                  <a:cubicBezTo>
                    <a:pt x="11470" y="1736755"/>
                    <a:pt x="14593" y="1727214"/>
                    <a:pt x="12700" y="1720272"/>
                  </a:cubicBezTo>
                  <a:cubicBezTo>
                    <a:pt x="10352" y="1711662"/>
                    <a:pt x="7055" y="1703339"/>
                    <a:pt x="4233" y="1694872"/>
                  </a:cubicBezTo>
                  <a:lnTo>
                    <a:pt x="0" y="1682172"/>
                  </a:lnTo>
                  <a:cubicBezTo>
                    <a:pt x="1411" y="1652539"/>
                    <a:pt x="553" y="1622710"/>
                    <a:pt x="4233" y="1593272"/>
                  </a:cubicBezTo>
                  <a:cubicBezTo>
                    <a:pt x="4864" y="1588223"/>
                    <a:pt x="10696" y="1585249"/>
                    <a:pt x="12700" y="1580572"/>
                  </a:cubicBezTo>
                  <a:cubicBezTo>
                    <a:pt x="14992" y="1575224"/>
                    <a:pt x="14890" y="1569086"/>
                    <a:pt x="16933" y="1563638"/>
                  </a:cubicBezTo>
                  <a:cubicBezTo>
                    <a:pt x="28060" y="1533966"/>
                    <a:pt x="21590" y="1558558"/>
                    <a:pt x="33866" y="1534005"/>
                  </a:cubicBezTo>
                  <a:cubicBezTo>
                    <a:pt x="35862" y="1530014"/>
                    <a:pt x="36689" y="1525538"/>
                    <a:pt x="38100" y="1521305"/>
                  </a:cubicBezTo>
                  <a:cubicBezTo>
                    <a:pt x="40922" y="1504370"/>
                    <a:pt x="41841" y="1483697"/>
                    <a:pt x="55033" y="1470505"/>
                  </a:cubicBezTo>
                  <a:cubicBezTo>
                    <a:pt x="58631" y="1466907"/>
                    <a:pt x="63182" y="1464313"/>
                    <a:pt x="67733" y="1462038"/>
                  </a:cubicBezTo>
                  <a:cubicBezTo>
                    <a:pt x="71724" y="1460042"/>
                    <a:pt x="76200" y="1459216"/>
                    <a:pt x="80433" y="1457805"/>
                  </a:cubicBezTo>
                  <a:cubicBezTo>
                    <a:pt x="110066" y="1438050"/>
                    <a:pt x="100188" y="1449339"/>
                    <a:pt x="114300" y="1428172"/>
                  </a:cubicBezTo>
                  <a:cubicBezTo>
                    <a:pt x="117922" y="1417305"/>
                    <a:pt x="122312" y="1405885"/>
                    <a:pt x="122766" y="1394305"/>
                  </a:cubicBezTo>
                  <a:cubicBezTo>
                    <a:pt x="131042" y="1183275"/>
                    <a:pt x="106199" y="1261980"/>
                    <a:pt x="131233" y="1186872"/>
                  </a:cubicBezTo>
                  <a:cubicBezTo>
                    <a:pt x="132644" y="1158650"/>
                    <a:pt x="133854" y="1130417"/>
                    <a:pt x="135466" y="1102205"/>
                  </a:cubicBezTo>
                  <a:cubicBezTo>
                    <a:pt x="136676" y="1081026"/>
                    <a:pt x="132366" y="1058611"/>
                    <a:pt x="139700" y="1038705"/>
                  </a:cubicBezTo>
                  <a:cubicBezTo>
                    <a:pt x="143218" y="1029157"/>
                    <a:pt x="156633" y="1027416"/>
                    <a:pt x="165100" y="1021772"/>
                  </a:cubicBezTo>
                  <a:lnTo>
                    <a:pt x="177800" y="1013305"/>
                  </a:lnTo>
                  <a:cubicBezTo>
                    <a:pt x="195685" y="986475"/>
                    <a:pt x="177928" y="1017070"/>
                    <a:pt x="190500" y="970972"/>
                  </a:cubicBezTo>
                  <a:cubicBezTo>
                    <a:pt x="192160" y="964884"/>
                    <a:pt x="196144" y="959683"/>
                    <a:pt x="198966" y="954038"/>
                  </a:cubicBezTo>
                  <a:cubicBezTo>
                    <a:pt x="200578" y="915355"/>
                    <a:pt x="198382" y="867769"/>
                    <a:pt x="207433" y="827038"/>
                  </a:cubicBezTo>
                  <a:cubicBezTo>
                    <a:pt x="208401" y="822682"/>
                    <a:pt x="209670" y="818329"/>
                    <a:pt x="211666" y="814338"/>
                  </a:cubicBezTo>
                  <a:cubicBezTo>
                    <a:pt x="217559" y="802551"/>
                    <a:pt x="223471" y="798300"/>
                    <a:pt x="232833" y="788938"/>
                  </a:cubicBezTo>
                  <a:cubicBezTo>
                    <a:pt x="235655" y="780471"/>
                    <a:pt x="236350" y="770964"/>
                    <a:pt x="241300" y="763538"/>
                  </a:cubicBezTo>
                  <a:cubicBezTo>
                    <a:pt x="244122" y="759305"/>
                    <a:pt x="247491" y="755389"/>
                    <a:pt x="249766" y="750838"/>
                  </a:cubicBezTo>
                  <a:cubicBezTo>
                    <a:pt x="251762" y="746847"/>
                    <a:pt x="252433" y="742316"/>
                    <a:pt x="254000" y="738138"/>
                  </a:cubicBezTo>
                  <a:cubicBezTo>
                    <a:pt x="256668" y="731023"/>
                    <a:pt x="258827" y="723643"/>
                    <a:pt x="262466" y="716972"/>
                  </a:cubicBezTo>
                  <a:cubicBezTo>
                    <a:pt x="267339" y="708039"/>
                    <a:pt x="279400" y="691572"/>
                    <a:pt x="279400" y="691572"/>
                  </a:cubicBezTo>
                  <a:cubicBezTo>
                    <a:pt x="280811" y="678872"/>
                    <a:pt x="280534" y="665869"/>
                    <a:pt x="283633" y="653472"/>
                  </a:cubicBezTo>
                  <a:cubicBezTo>
                    <a:pt x="284867" y="648536"/>
                    <a:pt x="288502" y="644370"/>
                    <a:pt x="292100" y="640772"/>
                  </a:cubicBezTo>
                  <a:cubicBezTo>
                    <a:pt x="303435" y="629437"/>
                    <a:pt x="319945" y="627978"/>
                    <a:pt x="334433" y="623838"/>
                  </a:cubicBezTo>
                  <a:cubicBezTo>
                    <a:pt x="338724" y="622612"/>
                    <a:pt x="342900" y="621016"/>
                    <a:pt x="347133" y="619605"/>
                  </a:cubicBezTo>
                  <a:cubicBezTo>
                    <a:pt x="351366" y="615372"/>
                    <a:pt x="356512" y="611886"/>
                    <a:pt x="359833" y="606905"/>
                  </a:cubicBezTo>
                  <a:cubicBezTo>
                    <a:pt x="362261" y="603264"/>
                    <a:pt x="367736" y="579526"/>
                    <a:pt x="368300" y="577272"/>
                  </a:cubicBezTo>
                  <a:cubicBezTo>
                    <a:pt x="369242" y="569739"/>
                    <a:pt x="373949" y="528333"/>
                    <a:pt x="376766" y="518005"/>
                  </a:cubicBezTo>
                  <a:cubicBezTo>
                    <a:pt x="378765" y="510674"/>
                    <a:pt x="382636" y="503980"/>
                    <a:pt x="385233" y="496838"/>
                  </a:cubicBezTo>
                  <a:cubicBezTo>
                    <a:pt x="388283" y="488451"/>
                    <a:pt x="390878" y="479905"/>
                    <a:pt x="393700" y="471438"/>
                  </a:cubicBezTo>
                  <a:cubicBezTo>
                    <a:pt x="395111" y="454505"/>
                    <a:pt x="396322" y="437553"/>
                    <a:pt x="397933" y="420638"/>
                  </a:cubicBezTo>
                  <a:cubicBezTo>
                    <a:pt x="399039" y="409029"/>
                    <a:pt x="399389" y="383860"/>
                    <a:pt x="406400" y="369838"/>
                  </a:cubicBezTo>
                  <a:cubicBezTo>
                    <a:pt x="408675" y="365287"/>
                    <a:pt x="412591" y="361689"/>
                    <a:pt x="414866" y="357138"/>
                  </a:cubicBezTo>
                  <a:cubicBezTo>
                    <a:pt x="416862" y="353147"/>
                    <a:pt x="415945" y="347593"/>
                    <a:pt x="419100" y="344438"/>
                  </a:cubicBezTo>
                  <a:cubicBezTo>
                    <a:pt x="422255" y="341283"/>
                    <a:pt x="427567" y="341616"/>
                    <a:pt x="431800" y="340205"/>
                  </a:cubicBezTo>
                  <a:cubicBezTo>
                    <a:pt x="433211" y="324683"/>
                    <a:pt x="432767" y="308878"/>
                    <a:pt x="436033" y="293638"/>
                  </a:cubicBezTo>
                  <a:cubicBezTo>
                    <a:pt x="437099" y="288663"/>
                    <a:pt x="443161" y="285847"/>
                    <a:pt x="444500" y="280938"/>
                  </a:cubicBezTo>
                  <a:cubicBezTo>
                    <a:pt x="457562" y="233045"/>
                    <a:pt x="436433" y="259372"/>
                    <a:pt x="461433" y="234372"/>
                  </a:cubicBezTo>
                  <a:cubicBezTo>
                    <a:pt x="469673" y="209649"/>
                    <a:pt x="459218" y="232353"/>
                    <a:pt x="478366" y="213205"/>
                  </a:cubicBezTo>
                  <a:cubicBezTo>
                    <a:pt x="481964" y="209607"/>
                    <a:pt x="483576" y="204414"/>
                    <a:pt x="486833" y="200505"/>
                  </a:cubicBezTo>
                  <a:cubicBezTo>
                    <a:pt x="490666" y="195906"/>
                    <a:pt x="495857" y="192531"/>
                    <a:pt x="499533" y="187805"/>
                  </a:cubicBezTo>
                  <a:cubicBezTo>
                    <a:pt x="505780" y="179773"/>
                    <a:pt x="510822" y="170872"/>
                    <a:pt x="516466" y="162405"/>
                  </a:cubicBezTo>
                  <a:lnTo>
                    <a:pt x="533400" y="137005"/>
                  </a:lnTo>
                  <a:cubicBezTo>
                    <a:pt x="536222" y="132772"/>
                    <a:pt x="537633" y="127127"/>
                    <a:pt x="541866" y="124305"/>
                  </a:cubicBezTo>
                  <a:cubicBezTo>
                    <a:pt x="546099" y="121483"/>
                    <a:pt x="550657" y="119095"/>
                    <a:pt x="554566" y="115838"/>
                  </a:cubicBezTo>
                  <a:cubicBezTo>
                    <a:pt x="559165" y="112005"/>
                    <a:pt x="562033" y="106045"/>
                    <a:pt x="567266" y="103138"/>
                  </a:cubicBezTo>
                  <a:cubicBezTo>
                    <a:pt x="575068" y="98804"/>
                    <a:pt x="584199" y="97494"/>
                    <a:pt x="592666" y="94672"/>
                  </a:cubicBezTo>
                  <a:lnTo>
                    <a:pt x="605366" y="90438"/>
                  </a:lnTo>
                  <a:cubicBezTo>
                    <a:pt x="629442" y="66362"/>
                    <a:pt x="606259" y="85759"/>
                    <a:pt x="630766" y="73505"/>
                  </a:cubicBezTo>
                  <a:cubicBezTo>
                    <a:pt x="635317" y="71230"/>
                    <a:pt x="638639" y="66647"/>
                    <a:pt x="643466" y="65038"/>
                  </a:cubicBezTo>
                  <a:cubicBezTo>
                    <a:pt x="651609" y="62324"/>
                    <a:pt x="660487" y="62667"/>
                    <a:pt x="668866" y="60805"/>
                  </a:cubicBezTo>
                  <a:cubicBezTo>
                    <a:pt x="673222" y="59837"/>
                    <a:pt x="677333" y="57983"/>
                    <a:pt x="681566" y="56572"/>
                  </a:cubicBezTo>
                  <a:cubicBezTo>
                    <a:pt x="685799" y="53750"/>
                    <a:pt x="689848" y="50629"/>
                    <a:pt x="694266" y="48105"/>
                  </a:cubicBezTo>
                  <a:cubicBezTo>
                    <a:pt x="699745" y="44974"/>
                    <a:pt x="706737" y="44101"/>
                    <a:pt x="711200" y="39638"/>
                  </a:cubicBezTo>
                  <a:cubicBezTo>
                    <a:pt x="714355" y="36483"/>
                    <a:pt x="713437" y="30929"/>
                    <a:pt x="715433" y="26938"/>
                  </a:cubicBezTo>
                  <a:cubicBezTo>
                    <a:pt x="723092" y="11619"/>
                    <a:pt x="721953" y="14887"/>
                    <a:pt x="736600" y="10005"/>
                  </a:cubicBezTo>
                  <a:cubicBezTo>
                    <a:pt x="740833" y="7183"/>
                    <a:pt x="744217" y="1769"/>
                    <a:pt x="749300" y="1538"/>
                  </a:cubicBezTo>
                  <a:cubicBezTo>
                    <a:pt x="776120" y="319"/>
                    <a:pt x="804263" y="-2718"/>
                    <a:pt x="829733" y="5772"/>
                  </a:cubicBezTo>
                  <a:cubicBezTo>
                    <a:pt x="838200" y="8594"/>
                    <a:pt x="835378" y="22705"/>
                    <a:pt x="838200" y="31172"/>
                  </a:cubicBezTo>
                  <a:cubicBezTo>
                    <a:pt x="844043" y="48700"/>
                    <a:pt x="839957" y="40158"/>
                    <a:pt x="850900" y="56572"/>
                  </a:cubicBezTo>
                  <a:cubicBezTo>
                    <a:pt x="860579" y="85612"/>
                    <a:pt x="849145" y="49556"/>
                    <a:pt x="859366" y="90438"/>
                  </a:cubicBezTo>
                  <a:cubicBezTo>
                    <a:pt x="860448" y="94767"/>
                    <a:pt x="862189" y="98905"/>
                    <a:pt x="863600" y="103138"/>
                  </a:cubicBezTo>
                  <a:cubicBezTo>
                    <a:pt x="862189" y="135594"/>
                    <a:pt x="867519" y="169058"/>
                    <a:pt x="859366" y="200505"/>
                  </a:cubicBezTo>
                  <a:cubicBezTo>
                    <a:pt x="855391" y="215837"/>
                    <a:pt x="832595" y="216007"/>
                    <a:pt x="821266" y="221672"/>
                  </a:cubicBezTo>
                  <a:cubicBezTo>
                    <a:pt x="816715" y="223947"/>
                    <a:pt x="813117" y="227863"/>
                    <a:pt x="808566" y="230138"/>
                  </a:cubicBezTo>
                  <a:cubicBezTo>
                    <a:pt x="804575" y="232134"/>
                    <a:pt x="800099" y="232961"/>
                    <a:pt x="795866" y="234372"/>
                  </a:cubicBezTo>
                  <a:cubicBezTo>
                    <a:pt x="794455" y="240016"/>
                    <a:pt x="793305" y="245732"/>
                    <a:pt x="791633" y="251305"/>
                  </a:cubicBezTo>
                  <a:cubicBezTo>
                    <a:pt x="789068" y="259853"/>
                    <a:pt x="785988" y="268238"/>
                    <a:pt x="783166" y="276705"/>
                  </a:cubicBezTo>
                  <a:cubicBezTo>
                    <a:pt x="781755" y="280938"/>
                    <a:pt x="780015" y="285076"/>
                    <a:pt x="778933" y="289405"/>
                  </a:cubicBezTo>
                  <a:cubicBezTo>
                    <a:pt x="773618" y="310667"/>
                    <a:pt x="776540" y="300819"/>
                    <a:pt x="770466" y="319038"/>
                  </a:cubicBezTo>
                  <a:cubicBezTo>
                    <a:pt x="769055" y="334560"/>
                    <a:pt x="767428" y="350065"/>
                    <a:pt x="766233" y="365605"/>
                  </a:cubicBezTo>
                  <a:cubicBezTo>
                    <a:pt x="764606" y="386756"/>
                    <a:pt x="765000" y="408105"/>
                    <a:pt x="762000" y="429105"/>
                  </a:cubicBezTo>
                  <a:cubicBezTo>
                    <a:pt x="760738" y="437940"/>
                    <a:pt x="758483" y="447079"/>
                    <a:pt x="753533" y="454505"/>
                  </a:cubicBezTo>
                  <a:lnTo>
                    <a:pt x="736600" y="479905"/>
                  </a:lnTo>
                  <a:cubicBezTo>
                    <a:pt x="733778" y="496838"/>
                    <a:pt x="728725" y="513548"/>
                    <a:pt x="728133" y="530705"/>
                  </a:cubicBezTo>
                  <a:cubicBezTo>
                    <a:pt x="726722" y="571627"/>
                    <a:pt x="727722" y="612704"/>
                    <a:pt x="723900" y="653472"/>
                  </a:cubicBezTo>
                  <a:cubicBezTo>
                    <a:pt x="722848" y="664698"/>
                    <a:pt x="709430" y="669057"/>
                    <a:pt x="702733" y="674638"/>
                  </a:cubicBezTo>
                  <a:cubicBezTo>
                    <a:pt x="698134" y="678471"/>
                    <a:pt x="694266" y="683105"/>
                    <a:pt x="690033" y="687338"/>
                  </a:cubicBezTo>
                  <a:lnTo>
                    <a:pt x="681566" y="712738"/>
                  </a:lnTo>
                  <a:cubicBezTo>
                    <a:pt x="680155" y="716971"/>
                    <a:pt x="678415" y="721109"/>
                    <a:pt x="677333" y="725438"/>
                  </a:cubicBezTo>
                  <a:cubicBezTo>
                    <a:pt x="675922" y="731083"/>
                    <a:pt x="674698" y="736778"/>
                    <a:pt x="673100" y="742372"/>
                  </a:cubicBezTo>
                  <a:cubicBezTo>
                    <a:pt x="671874" y="746663"/>
                    <a:pt x="669948" y="750743"/>
                    <a:pt x="668866" y="755072"/>
                  </a:cubicBezTo>
                  <a:cubicBezTo>
                    <a:pt x="657381" y="801012"/>
                    <a:pt x="668366" y="781224"/>
                    <a:pt x="651933" y="805872"/>
                  </a:cubicBezTo>
                  <a:cubicBezTo>
                    <a:pt x="650522" y="810105"/>
                    <a:pt x="648668" y="814216"/>
                    <a:pt x="647700" y="818572"/>
                  </a:cubicBezTo>
                  <a:cubicBezTo>
                    <a:pt x="646100" y="825774"/>
                    <a:pt x="644430" y="847578"/>
                    <a:pt x="639233" y="856672"/>
                  </a:cubicBezTo>
                  <a:cubicBezTo>
                    <a:pt x="635733" y="862798"/>
                    <a:pt x="630766" y="867961"/>
                    <a:pt x="626533" y="873605"/>
                  </a:cubicBezTo>
                  <a:cubicBezTo>
                    <a:pt x="616970" y="902297"/>
                    <a:pt x="627795" y="867294"/>
                    <a:pt x="618066" y="915938"/>
                  </a:cubicBezTo>
                  <a:cubicBezTo>
                    <a:pt x="617191" y="920314"/>
                    <a:pt x="616621" y="925153"/>
                    <a:pt x="613833" y="928638"/>
                  </a:cubicBezTo>
                  <a:cubicBezTo>
                    <a:pt x="610655" y="932611"/>
                    <a:pt x="605366" y="934283"/>
                    <a:pt x="601133" y="937105"/>
                  </a:cubicBezTo>
                  <a:cubicBezTo>
                    <a:pt x="599722" y="941338"/>
                    <a:pt x="599375" y="946092"/>
                    <a:pt x="596900" y="949805"/>
                  </a:cubicBezTo>
                  <a:cubicBezTo>
                    <a:pt x="587625" y="963717"/>
                    <a:pt x="583213" y="961211"/>
                    <a:pt x="571500" y="970972"/>
                  </a:cubicBezTo>
                  <a:cubicBezTo>
                    <a:pt x="566901" y="974805"/>
                    <a:pt x="563033" y="979439"/>
                    <a:pt x="558800" y="983672"/>
                  </a:cubicBezTo>
                  <a:cubicBezTo>
                    <a:pt x="550620" y="1008211"/>
                    <a:pt x="555181" y="1007149"/>
                    <a:pt x="537633" y="1021772"/>
                  </a:cubicBezTo>
                  <a:cubicBezTo>
                    <a:pt x="533724" y="1025029"/>
                    <a:pt x="529166" y="1027416"/>
                    <a:pt x="524933" y="1030238"/>
                  </a:cubicBezTo>
                  <a:cubicBezTo>
                    <a:pt x="523880" y="1037607"/>
                    <a:pt x="522151" y="1062338"/>
                    <a:pt x="516466" y="1072572"/>
                  </a:cubicBezTo>
                  <a:cubicBezTo>
                    <a:pt x="511524" y="1081467"/>
                    <a:pt x="499533" y="1097972"/>
                    <a:pt x="499533" y="1097972"/>
                  </a:cubicBezTo>
                  <a:cubicBezTo>
                    <a:pt x="498122" y="1103616"/>
                    <a:pt x="497902" y="1109701"/>
                    <a:pt x="495300" y="1114905"/>
                  </a:cubicBezTo>
                  <a:cubicBezTo>
                    <a:pt x="490749" y="1124006"/>
                    <a:pt x="478366" y="1140305"/>
                    <a:pt x="478366" y="1140305"/>
                  </a:cubicBezTo>
                  <a:cubicBezTo>
                    <a:pt x="476955" y="1144538"/>
                    <a:pt x="476608" y="1149292"/>
                    <a:pt x="474133" y="1153005"/>
                  </a:cubicBezTo>
                  <a:cubicBezTo>
                    <a:pt x="464858" y="1166917"/>
                    <a:pt x="460446" y="1164411"/>
                    <a:pt x="448733" y="1174172"/>
                  </a:cubicBezTo>
                  <a:cubicBezTo>
                    <a:pt x="427593" y="1191789"/>
                    <a:pt x="445651" y="1183666"/>
                    <a:pt x="423333" y="1191105"/>
                  </a:cubicBezTo>
                  <a:cubicBezTo>
                    <a:pt x="394335" y="1220103"/>
                    <a:pt x="407896" y="1209863"/>
                    <a:pt x="385233" y="1224972"/>
                  </a:cubicBezTo>
                  <a:cubicBezTo>
                    <a:pt x="371814" y="1245099"/>
                    <a:pt x="378376" y="1232843"/>
                    <a:pt x="368300" y="1263072"/>
                  </a:cubicBezTo>
                  <a:lnTo>
                    <a:pt x="364066" y="1275772"/>
                  </a:lnTo>
                  <a:cubicBezTo>
                    <a:pt x="362655" y="1288472"/>
                    <a:pt x="361776" y="1301242"/>
                    <a:pt x="359833" y="1313872"/>
                  </a:cubicBezTo>
                  <a:cubicBezTo>
                    <a:pt x="356664" y="1334471"/>
                    <a:pt x="355794" y="1325794"/>
                    <a:pt x="351366" y="1343505"/>
                  </a:cubicBezTo>
                  <a:cubicBezTo>
                    <a:pt x="341145" y="1384387"/>
                    <a:pt x="352579" y="1348333"/>
                    <a:pt x="342900" y="1377372"/>
                  </a:cubicBezTo>
                  <a:cubicBezTo>
                    <a:pt x="341489" y="1390072"/>
                    <a:pt x="340767" y="1402868"/>
                    <a:pt x="338666" y="1415472"/>
                  </a:cubicBezTo>
                  <a:cubicBezTo>
                    <a:pt x="337932" y="1419874"/>
                    <a:pt x="335167" y="1423770"/>
                    <a:pt x="334433" y="1428172"/>
                  </a:cubicBezTo>
                  <a:cubicBezTo>
                    <a:pt x="332332" y="1440776"/>
                    <a:pt x="331611" y="1453572"/>
                    <a:pt x="330200" y="1466272"/>
                  </a:cubicBezTo>
                  <a:cubicBezTo>
                    <a:pt x="333236" y="1627214"/>
                    <a:pt x="260884" y="1722353"/>
                    <a:pt x="389466" y="1682172"/>
                  </a:cubicBezTo>
                  <a:cubicBezTo>
                    <a:pt x="395180" y="1680386"/>
                    <a:pt x="397185" y="1672793"/>
                    <a:pt x="402166" y="1669472"/>
                  </a:cubicBezTo>
                  <a:cubicBezTo>
                    <a:pt x="405879" y="1666997"/>
                    <a:pt x="410633" y="1666649"/>
                    <a:pt x="414866" y="1665238"/>
                  </a:cubicBezTo>
                  <a:cubicBezTo>
                    <a:pt x="419607" y="1665488"/>
                    <a:pt x="488267" y="1655386"/>
                    <a:pt x="508000" y="1677938"/>
                  </a:cubicBezTo>
                  <a:cubicBezTo>
                    <a:pt x="524388" y="1696667"/>
                    <a:pt x="518150" y="1703146"/>
                    <a:pt x="537633" y="1711805"/>
                  </a:cubicBezTo>
                  <a:cubicBezTo>
                    <a:pt x="545788" y="1715430"/>
                    <a:pt x="563033" y="1720272"/>
                    <a:pt x="563033" y="1720272"/>
                  </a:cubicBezTo>
                  <a:cubicBezTo>
                    <a:pt x="592097" y="1717365"/>
                    <a:pt x="603455" y="1725254"/>
                    <a:pt x="618066" y="1703338"/>
                  </a:cubicBezTo>
                  <a:cubicBezTo>
                    <a:pt x="620541" y="1699625"/>
                    <a:pt x="618872" y="1693495"/>
                    <a:pt x="622300" y="1690638"/>
                  </a:cubicBezTo>
                  <a:cubicBezTo>
                    <a:pt x="631652" y="1682845"/>
                    <a:pt x="645628" y="1683207"/>
                    <a:pt x="656166" y="1677938"/>
                  </a:cubicBezTo>
                  <a:cubicBezTo>
                    <a:pt x="679809" y="1666116"/>
                    <a:pt x="657870" y="1668284"/>
                    <a:pt x="694266" y="1661005"/>
                  </a:cubicBezTo>
                  <a:cubicBezTo>
                    <a:pt x="702324" y="1659394"/>
                    <a:pt x="719451" y="1656879"/>
                    <a:pt x="728133" y="1652538"/>
                  </a:cubicBezTo>
                  <a:cubicBezTo>
                    <a:pt x="757367" y="1637921"/>
                    <a:pt x="722526" y="1648650"/>
                    <a:pt x="757766" y="1639838"/>
                  </a:cubicBezTo>
                  <a:cubicBezTo>
                    <a:pt x="778933" y="1641249"/>
                    <a:pt x="811209" y="1625394"/>
                    <a:pt x="821266" y="1644072"/>
                  </a:cubicBezTo>
                  <a:cubicBezTo>
                    <a:pt x="881256" y="1755481"/>
                    <a:pt x="828694" y="1748609"/>
                    <a:pt x="778933" y="1754138"/>
                  </a:cubicBezTo>
                  <a:cubicBezTo>
                    <a:pt x="749300" y="1773894"/>
                    <a:pt x="759178" y="1762605"/>
                    <a:pt x="745066" y="1783772"/>
                  </a:cubicBezTo>
                  <a:cubicBezTo>
                    <a:pt x="742277" y="1792139"/>
                    <a:pt x="739827" y="1803203"/>
                    <a:pt x="732366" y="1809172"/>
                  </a:cubicBezTo>
                  <a:cubicBezTo>
                    <a:pt x="728881" y="1811960"/>
                    <a:pt x="723899" y="1811994"/>
                    <a:pt x="719666" y="1813405"/>
                  </a:cubicBezTo>
                  <a:cubicBezTo>
                    <a:pt x="716844" y="1817638"/>
                    <a:pt x="714797" y="1822507"/>
                    <a:pt x="711200" y="1826105"/>
                  </a:cubicBezTo>
                  <a:cubicBezTo>
                    <a:pt x="701136" y="1836169"/>
                    <a:pt x="685677" y="1838846"/>
                    <a:pt x="673100" y="1843038"/>
                  </a:cubicBezTo>
                  <a:lnTo>
                    <a:pt x="660400" y="1847272"/>
                  </a:lnTo>
                  <a:cubicBezTo>
                    <a:pt x="618367" y="1833259"/>
                    <a:pt x="698204" y="1863909"/>
                    <a:pt x="639233" y="1804938"/>
                  </a:cubicBezTo>
                  <a:cubicBezTo>
                    <a:pt x="633164" y="1798869"/>
                    <a:pt x="636003" y="1821813"/>
                    <a:pt x="635000" y="1830338"/>
                  </a:cubicBezTo>
                  <a:cubicBezTo>
                    <a:pt x="633179" y="1845818"/>
                    <a:pt x="632177" y="1861383"/>
                    <a:pt x="630766" y="1876905"/>
                  </a:cubicBezTo>
                  <a:cubicBezTo>
                    <a:pt x="632177" y="1903716"/>
                    <a:pt x="629050" y="1931158"/>
                    <a:pt x="635000" y="1957338"/>
                  </a:cubicBezTo>
                  <a:cubicBezTo>
                    <a:pt x="636564" y="1964218"/>
                    <a:pt x="647832" y="1964297"/>
                    <a:pt x="651933" y="1970038"/>
                  </a:cubicBezTo>
                  <a:cubicBezTo>
                    <a:pt x="657014" y="1977151"/>
                    <a:pt x="654506" y="1992305"/>
                    <a:pt x="660400" y="1999672"/>
                  </a:cubicBezTo>
                  <a:cubicBezTo>
                    <a:pt x="668486" y="2009779"/>
                    <a:pt x="675577" y="2007260"/>
                    <a:pt x="685800" y="2012372"/>
                  </a:cubicBezTo>
                  <a:cubicBezTo>
                    <a:pt x="701568" y="2020256"/>
                    <a:pt x="697154" y="2021833"/>
                    <a:pt x="711200" y="2033538"/>
                  </a:cubicBezTo>
                  <a:cubicBezTo>
                    <a:pt x="715109" y="2036795"/>
                    <a:pt x="719667" y="2039183"/>
                    <a:pt x="723900" y="2042005"/>
                  </a:cubicBezTo>
                  <a:cubicBezTo>
                    <a:pt x="722489" y="2073049"/>
                    <a:pt x="727745" y="2105130"/>
                    <a:pt x="719666" y="2135138"/>
                  </a:cubicBezTo>
                  <a:cubicBezTo>
                    <a:pt x="717021" y="2144964"/>
                    <a:pt x="704428" y="2151537"/>
                    <a:pt x="694266" y="2152072"/>
                  </a:cubicBezTo>
                  <a:lnTo>
                    <a:pt x="613833" y="2156305"/>
                  </a:lnTo>
                  <a:cubicBezTo>
                    <a:pt x="587027" y="2163006"/>
                    <a:pt x="601743" y="2157310"/>
                    <a:pt x="571500" y="2177472"/>
                  </a:cubicBezTo>
                  <a:lnTo>
                    <a:pt x="558800" y="2185938"/>
                  </a:lnTo>
                  <a:lnTo>
                    <a:pt x="546100" y="2194405"/>
                  </a:lnTo>
                  <a:cubicBezTo>
                    <a:pt x="495300" y="2192994"/>
                    <a:pt x="444254" y="2195357"/>
                    <a:pt x="393700" y="2190172"/>
                  </a:cubicBezTo>
                  <a:cubicBezTo>
                    <a:pt x="380247" y="2188792"/>
                    <a:pt x="381103" y="2172362"/>
                    <a:pt x="376766" y="2164772"/>
                  </a:cubicBezTo>
                  <a:cubicBezTo>
                    <a:pt x="373265" y="2158646"/>
                    <a:pt x="368299" y="2153483"/>
                    <a:pt x="364066" y="2147838"/>
                  </a:cubicBezTo>
                  <a:cubicBezTo>
                    <a:pt x="362506" y="2136921"/>
                    <a:pt x="361510" y="2117326"/>
                    <a:pt x="355600" y="2105505"/>
                  </a:cubicBezTo>
                  <a:cubicBezTo>
                    <a:pt x="353325" y="2100954"/>
                    <a:pt x="350390" y="2096714"/>
                    <a:pt x="347133" y="2092805"/>
                  </a:cubicBezTo>
                  <a:cubicBezTo>
                    <a:pt x="343300" y="2088206"/>
                    <a:pt x="338666" y="2084338"/>
                    <a:pt x="334433" y="2080105"/>
                  </a:cubicBezTo>
                  <a:cubicBezTo>
                    <a:pt x="333022" y="2075872"/>
                    <a:pt x="331426" y="2071696"/>
                    <a:pt x="330200" y="2067405"/>
                  </a:cubicBezTo>
                  <a:cubicBezTo>
                    <a:pt x="328602" y="2061811"/>
                    <a:pt x="329193" y="2055313"/>
                    <a:pt x="325966" y="2050472"/>
                  </a:cubicBezTo>
                  <a:cubicBezTo>
                    <a:pt x="323144" y="2046239"/>
                    <a:pt x="317499" y="2044827"/>
                    <a:pt x="313266" y="2042005"/>
                  </a:cubicBezTo>
                  <a:cubicBezTo>
                    <a:pt x="311855" y="2036361"/>
                    <a:pt x="310174" y="2030777"/>
                    <a:pt x="309033" y="2025072"/>
                  </a:cubicBezTo>
                  <a:cubicBezTo>
                    <a:pt x="307350" y="2016655"/>
                    <a:pt x="309058" y="2007125"/>
                    <a:pt x="304800" y="1999672"/>
                  </a:cubicBezTo>
                  <a:cubicBezTo>
                    <a:pt x="302586" y="1995798"/>
                    <a:pt x="296333" y="1996849"/>
                    <a:pt x="292100" y="1995438"/>
                  </a:cubicBezTo>
                  <a:cubicBezTo>
                    <a:pt x="249708" y="1953046"/>
                    <a:pt x="278653" y="1970741"/>
                    <a:pt x="194733" y="1965805"/>
                  </a:cubicBezTo>
                  <a:cubicBezTo>
                    <a:pt x="158336" y="1941539"/>
                    <a:pt x="204387" y="1970632"/>
                    <a:pt x="169333" y="1953105"/>
                  </a:cubicBezTo>
                  <a:cubicBezTo>
                    <a:pt x="164782" y="1950830"/>
                    <a:pt x="161310" y="1946642"/>
                    <a:pt x="156633" y="1944638"/>
                  </a:cubicBezTo>
                  <a:cubicBezTo>
                    <a:pt x="151285" y="1942346"/>
                    <a:pt x="145294" y="1942003"/>
                    <a:pt x="139700" y="1940405"/>
                  </a:cubicBezTo>
                  <a:cubicBezTo>
                    <a:pt x="135409" y="1939179"/>
                    <a:pt x="131447" y="1936543"/>
                    <a:pt x="127000" y="1936172"/>
                  </a:cubicBezTo>
                  <a:cubicBezTo>
                    <a:pt x="114344" y="1935117"/>
                    <a:pt x="64206" y="1937583"/>
                    <a:pt x="50800" y="1931938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9D34333-E114-4FD7-99AA-789EC9ACFDBC}"/>
              </a:ext>
            </a:extLst>
          </p:cNvPr>
          <p:cNvSpPr txBox="1"/>
          <p:nvPr/>
        </p:nvSpPr>
        <p:spPr>
          <a:xfrm>
            <a:off x="9493140" y="649521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Chlorophyll-a concentrations from 30May19 continuum day</a:t>
            </a:r>
          </a:p>
        </p:txBody>
      </p:sp>
    </p:spTree>
    <p:extLst>
      <p:ext uri="{BB962C8B-B14F-4D97-AF65-F5344CB8AC3E}">
        <p14:creationId xmlns:p14="http://schemas.microsoft.com/office/powerpoint/2010/main" val="96688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Woelmer, Whitney</dc:creator>
  <cp:lastModifiedBy>Woelmer, Whitney</cp:lastModifiedBy>
  <cp:revision>1</cp:revision>
  <dcterms:created xsi:type="dcterms:W3CDTF">2019-07-23T18:16:23Z</dcterms:created>
  <dcterms:modified xsi:type="dcterms:W3CDTF">2019-07-23T18:16:55Z</dcterms:modified>
</cp:coreProperties>
</file>