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431" r:id="rId4"/>
    <p:sldId id="434" r:id="rId5"/>
    <p:sldId id="432" r:id="rId6"/>
    <p:sldId id="433" r:id="rId7"/>
    <p:sldId id="435" r:id="rId8"/>
    <p:sldId id="4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51B-65DD-4404-AB69-38870A0A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1C96-5B8D-4C7B-B2ED-0BEB2E13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32F8-600C-4F61-B8C8-5A46C9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DDB7-BC17-4D05-ABDF-D660E79C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5186-AA17-4D7C-A36E-50E33EAA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6616-017E-4F8D-BCD2-4D1CC129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9339C-16C3-4477-9FA3-CD1DB590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8DD2-94FC-4936-8E7B-E7A53D2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D62D-6FD3-4FDE-8150-CBB5A465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448E-2ACA-4295-B1C8-E334B418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6830C-3D2C-4219-A97F-2569B62C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86F4-8CB7-4F38-B0C5-E0EA4CB4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9149-9E94-4BE2-8EC5-E47E8342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59E3-63DF-462C-BF9A-1978C270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9E12-DB8A-40EB-BC4F-978CB8C9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BBC0-E4DA-45A2-91A0-A2675468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31CC-6CBD-42D3-A817-70691B4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B16E-F4EB-4E6A-BB5D-1E54DC7F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41CD-62E9-4F5E-B074-FAE3A53D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C07C-7D07-4097-8E57-D5BB027E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972B-E19B-4D3C-BAF7-AE06DFBF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33A1-ABBF-485A-B797-CE01C891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4E9F-F022-4B25-81CD-B00B150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4726-A6DC-4F84-BB29-3B89366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99DE-10A9-459F-A3C7-14055F9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CB8A-CC22-4F0C-9101-2CA7E01A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6EB-F6A6-4B05-B8E3-6BE97812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DF1C-A3CC-4386-AEDF-0BFA8850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229D-3AD8-4EB6-81F4-9B1F9E74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8548-B76D-459B-BEB4-23FEA5CD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0696-FD08-460C-9EB8-4EBD2A02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B6AB-A779-4094-8513-AF4F55C0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4F34-EEFD-4CB7-8AC8-34A135AF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22586-FE41-49F4-BD9E-DF44A2DD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E5057-E2CF-43F7-95E4-E526D640E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B0C2D-63F2-4D5F-9112-1AEAE5C6D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21F7C-2586-4311-8C22-91BDE04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04650-9004-4595-8EDE-C193C85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2FA97-4EA0-479F-8ADC-5B3EA9C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097C-BD64-484D-A49D-C5F9B296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5D04D-D203-4F4B-9384-AF4DFCD8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A3C92-435E-4B5B-BC60-9248E86A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83792-E502-4135-BB5B-48A1B4BE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C0FE5-0E0F-4C26-8918-90216F59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E1C68-B48D-48C4-8E9A-E23589D8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19EC-1420-4462-BB2F-EF8422C2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1E72-E6D5-4C94-8E02-9ECC0008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8F07-91E1-48FB-B46B-5B180D5B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6CB5F-63FC-4F47-9EDB-83327D3C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B0F5-F516-4C6A-9262-E3C15E0E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ADAA-EB8D-41CF-95DA-41BB7D1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349C-8FE5-4996-AC9C-7ACB6A8E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AEE4-1743-46EF-84C2-48778CEB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82FCB-2F4D-42D5-950C-EF74F90E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6AC9-4153-419E-A272-13AAB2E8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CA6B-CB88-4558-99B6-0BC54E7B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27E1-FE89-44B8-9B6A-140B3303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A4BE-B3CB-4A2D-BB4D-29683C4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1087D-04E5-43E7-A1A5-87EED77D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EB6B-1DEE-4295-9DAE-D8412495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7BDC-B18B-4C4A-B20F-F7A0C93B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13BF-2AC1-4FBF-B72A-2D4A669094B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4643-8CD6-4D30-8097-65B8F55F8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EE4E-8DEE-4E81-B990-A6927AC68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BD46-C6E9-49B6-88FD-92305E48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67B8-A6E4-4FF2-A452-B83BC234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Weekly forecasting: </a:t>
            </a:r>
            <a:br>
              <a:rPr lang="en-US" dirty="0"/>
            </a:br>
            <a:r>
              <a:rPr lang="en-US" dirty="0" err="1"/>
              <a:t>chl</a:t>
            </a:r>
            <a:r>
              <a:rPr lang="en-US" baseline="-25000" dirty="0" err="1"/>
              <a:t>t</a:t>
            </a:r>
            <a:r>
              <a:rPr lang="en-US" dirty="0"/>
              <a:t> = β</a:t>
            </a:r>
            <a:r>
              <a:rPr lang="en-US" baseline="-25000" dirty="0"/>
              <a:t>1 </a:t>
            </a:r>
            <a:r>
              <a:rPr lang="en-US" dirty="0"/>
              <a:t>+ β</a:t>
            </a:r>
            <a:r>
              <a:rPr lang="en-US" baseline="-25000" dirty="0"/>
              <a:t>2</a:t>
            </a:r>
            <a:r>
              <a:rPr lang="en-US" dirty="0"/>
              <a:t>chl</a:t>
            </a:r>
            <a:r>
              <a:rPr lang="en-US" baseline="-25000" dirty="0"/>
              <a:t>t-1</a:t>
            </a:r>
            <a:r>
              <a:rPr lang="en-US" dirty="0"/>
              <a:t> + β</a:t>
            </a:r>
            <a:r>
              <a:rPr lang="en-US" baseline="-25000" dirty="0"/>
              <a:t>3</a:t>
            </a:r>
            <a:r>
              <a:rPr lang="en-US" dirty="0"/>
              <a:t>discharge</a:t>
            </a:r>
            <a:r>
              <a:rPr lang="en-US" baseline="-25000" dirty="0"/>
              <a:t>t</a:t>
            </a:r>
            <a:r>
              <a:rPr lang="en-US" dirty="0"/>
              <a:t> + β</a:t>
            </a:r>
            <a:r>
              <a:rPr lang="en-US" baseline="-25000" dirty="0"/>
              <a:t>4</a:t>
            </a:r>
            <a:r>
              <a:rPr lang="en-US" dirty="0"/>
              <a:t>sw_mean</a:t>
            </a:r>
            <a:r>
              <a:rPr lang="en-US" baseline="-25000" dirty="0"/>
              <a:t>t</a:t>
            </a:r>
            <a:r>
              <a:rPr lang="en-US" dirty="0"/>
              <a:t> + Ɛ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7333667-B160-4229-BBBA-75F69F88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1690688"/>
            <a:ext cx="6934200" cy="5043055"/>
          </a:xfrm>
        </p:spPr>
      </p:pic>
    </p:spTree>
    <p:extLst>
      <p:ext uri="{BB962C8B-B14F-4D97-AF65-F5344CB8AC3E}">
        <p14:creationId xmlns:p14="http://schemas.microsoft.com/office/powerpoint/2010/main" val="22619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67C2-CBF2-4360-B3D5-96EAE11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Daily forecasting: </a:t>
            </a:r>
            <a:br>
              <a:rPr lang="en-US" dirty="0"/>
            </a:br>
            <a:r>
              <a:rPr lang="en-US" dirty="0" err="1"/>
              <a:t>chl</a:t>
            </a:r>
            <a:r>
              <a:rPr lang="en-US" baseline="-25000" dirty="0" err="1"/>
              <a:t>t</a:t>
            </a:r>
            <a:r>
              <a:rPr lang="en-US" dirty="0"/>
              <a:t> = β</a:t>
            </a:r>
            <a:r>
              <a:rPr lang="en-US" baseline="-25000" dirty="0"/>
              <a:t>1 </a:t>
            </a:r>
            <a:r>
              <a:rPr lang="en-US" dirty="0"/>
              <a:t>+ β</a:t>
            </a:r>
            <a:r>
              <a:rPr lang="en-US" baseline="-25000" dirty="0"/>
              <a:t>2</a:t>
            </a:r>
            <a:r>
              <a:rPr lang="en-US" dirty="0"/>
              <a:t>chl</a:t>
            </a:r>
            <a:r>
              <a:rPr lang="en-US" baseline="-25000" dirty="0"/>
              <a:t>t-1</a:t>
            </a:r>
            <a:r>
              <a:rPr lang="en-US" dirty="0"/>
              <a:t> + β</a:t>
            </a:r>
            <a:r>
              <a:rPr lang="en-US" baseline="-25000" dirty="0"/>
              <a:t>3</a:t>
            </a:r>
            <a:r>
              <a:rPr lang="en-US" dirty="0"/>
              <a:t>sw_mean</a:t>
            </a:r>
            <a:r>
              <a:rPr lang="en-US" baseline="-25000" dirty="0"/>
              <a:t>t</a:t>
            </a:r>
            <a:r>
              <a:rPr lang="en-US" dirty="0"/>
              <a:t> + Ɛ 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32AA6E-A425-42D3-A66B-A143C9380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3" y="1341772"/>
            <a:ext cx="7355953" cy="5349785"/>
          </a:xfrm>
        </p:spPr>
      </p:pic>
    </p:spTree>
    <p:extLst>
      <p:ext uri="{BB962C8B-B14F-4D97-AF65-F5344CB8AC3E}">
        <p14:creationId xmlns:p14="http://schemas.microsoft.com/office/powerpoint/2010/main" val="4342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85DA-DFA1-440A-A55C-CA1F6512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34C5-CFDE-48F9-A55E-684E5F9D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F5DD0-DC5D-43BF-B84D-E9DF2E2F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037"/>
            <a:ext cx="6271291" cy="6062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4AE33-87E7-4018-8414-CBBC29AB1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79" y="681038"/>
            <a:ext cx="6152622" cy="59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4AC6-9737-40AA-8B44-410A2C2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5F17-189D-4BE3-B926-E20C8481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960C0-C17F-4BC9-97AC-F23DDB0C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32" y="114714"/>
            <a:ext cx="8507936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4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BC6C-0C64-4DEF-96E4-FC7520F4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FCC9-2D95-4B5B-9CFC-8328676C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AA9AB-A635-415F-8FAA-3980F522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32" y="114714"/>
            <a:ext cx="8507936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FE3E-B6F5-4CB9-A6CC-B4D77241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88FE-D9B4-41B5-A06A-C2E18263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01EB6-5221-4F96-B4B8-8C95F03D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32" y="114714"/>
            <a:ext cx="8507936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F7A1-2EC8-4685-B8EA-53AB1F32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Day 1 forecast with daily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97003E-1DE8-46D0-A5DB-3E67E056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91" y="1382077"/>
            <a:ext cx="7529393" cy="5475923"/>
          </a:xfrm>
        </p:spPr>
      </p:pic>
    </p:spTree>
    <p:extLst>
      <p:ext uri="{BB962C8B-B14F-4D97-AF65-F5344CB8AC3E}">
        <p14:creationId xmlns:p14="http://schemas.microsoft.com/office/powerpoint/2010/main" val="474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D69E1C5-E207-4C59-ABBD-DC394C53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185"/>
            <a:ext cx="59830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ECE19-A502-4460-AB30-8A754BE8D1D3}"/>
              </a:ext>
            </a:extLst>
          </p:cNvPr>
          <p:cNvSpPr txBox="1"/>
          <p:nvPr/>
        </p:nvSpPr>
        <p:spPr>
          <a:xfrm>
            <a:off x="355600" y="386080"/>
            <a:ext cx="102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model does better than 1-week ahead daily model outside of bloom period?</a:t>
            </a:r>
          </a:p>
          <a:p>
            <a:r>
              <a:rPr lang="en-US" dirty="0"/>
              <a:t>Daily model does better than weekly during bloom, but does not perform better than a null model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1468DD-A5D3-4D1D-B3B7-CEEDB09B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0" y="1986439"/>
            <a:ext cx="598309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94F59-0A66-4E53-B4D0-97B124E1D196}"/>
              </a:ext>
            </a:extLst>
          </p:cNvPr>
          <p:cNvSpPr txBox="1"/>
          <p:nvPr/>
        </p:nvSpPr>
        <p:spPr>
          <a:xfrm>
            <a:off x="355600" y="115824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model, 1-week ahead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C9E9C-9396-4ADF-BB52-241A53945103}"/>
              </a:ext>
            </a:extLst>
          </p:cNvPr>
          <p:cNvSpPr txBox="1"/>
          <p:nvPr/>
        </p:nvSpPr>
        <p:spPr>
          <a:xfrm>
            <a:off x="6847840" y="1158240"/>
            <a:ext cx="51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model, 1-week ahead forecast</a:t>
            </a:r>
          </a:p>
        </p:txBody>
      </p:sp>
    </p:spTree>
    <p:extLst>
      <p:ext uri="{BB962C8B-B14F-4D97-AF65-F5344CB8AC3E}">
        <p14:creationId xmlns:p14="http://schemas.microsoft.com/office/powerpoint/2010/main" val="204984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82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forecasting:  chlt = β1 + β2chlt-1 + β3discharget + β4sw_meant + Ɛ </vt:lpstr>
      <vt:lpstr>Daily forecasting:  chlt = β1 + β2chlt-1 + β3sw_meant + Ɛ </vt:lpstr>
      <vt:lpstr>PowerPoint Presentation</vt:lpstr>
      <vt:lpstr>PowerPoint Presentation</vt:lpstr>
      <vt:lpstr>PowerPoint Presentation</vt:lpstr>
      <vt:lpstr>PowerPoint Presentation</vt:lpstr>
      <vt:lpstr>Day 1 forecast with daily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forecasting:  chlt = β1 + β2chlt-1 + β3sw_meant + Ɛ</dc:title>
  <dc:creator>Whitney Woelmer</dc:creator>
  <cp:lastModifiedBy>Whitney Woelmer</cp:lastModifiedBy>
  <cp:revision>9</cp:revision>
  <dcterms:created xsi:type="dcterms:W3CDTF">2019-12-11T15:56:11Z</dcterms:created>
  <dcterms:modified xsi:type="dcterms:W3CDTF">2019-12-12T19:43:03Z</dcterms:modified>
</cp:coreProperties>
</file>