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380" autoAdjust="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510D-E24A-414E-BBE8-42E6E08BC37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F824A-A012-44FB-AFFB-89A85190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at 9.0m is </a:t>
            </a:r>
            <a:r>
              <a:rPr lang="en-US" dirty="0" smtClean="0"/>
              <a:t>higher </a:t>
            </a:r>
            <a:r>
              <a:rPr lang="en-US" dirty="0" smtClean="0"/>
              <a:t>than I would have expected—SSS activation? Also lots of variation. 2013 relatively high values, drops down in 2014 and 2015, higher on average in 2016 and 2017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 DO Sat from YSI—find</a:t>
            </a:r>
            <a:r>
              <a:rPr lang="en-US" baseline="0" dirty="0" smtClean="0"/>
              <a:t> way to calculate % DO Sat from CTD DO mg/L data</a:t>
            </a:r>
            <a:r>
              <a:rPr lang="en-US" baseline="0" dirty="0" smtClean="0"/>
              <a:t>?? Salinity and pressure required?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2FE84-2754-4E17-AA2F-EB3393DF6F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70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</a:t>
            </a:r>
            <a:r>
              <a:rPr lang="en-US" dirty="0" smtClean="0"/>
              <a:t>specific conductivity data from CTD for 2017 only—periwinkle data</a:t>
            </a:r>
            <a:r>
              <a:rPr lang="en-US" baseline="0" dirty="0" smtClean="0"/>
              <a:t> was calculated </a:t>
            </a:r>
            <a:r>
              <a:rPr lang="en-US" dirty="0" smtClean="0"/>
              <a:t>based on collected</a:t>
            </a:r>
            <a:r>
              <a:rPr lang="en-US" baseline="0" dirty="0" smtClean="0"/>
              <a:t> conductivity data:  </a:t>
            </a:r>
            <a:r>
              <a:rPr lang="en-US" dirty="0" smtClean="0"/>
              <a:t>SC = AC / (1 + r(T-25))(where r = 0.0191)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824A-A012-44FB-AFFB-89A851903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824A-A012-44FB-AFFB-89A851903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increase seasonally, with most years showing a decrease</a:t>
            </a:r>
            <a:r>
              <a:rPr lang="en-US" baseline="0" dirty="0" smtClean="0"/>
              <a:t> in winter before data collection stops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824A-A012-44FB-AFFB-89A851903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TN data for 2013, hence no TN:TP values</a:t>
            </a:r>
          </a:p>
          <a:p>
            <a:r>
              <a:rPr lang="en-US" dirty="0" smtClean="0"/>
              <a:t>Lots of variability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824A-A012-44FB-AFFB-89A851903A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“NO3NO2” from chemistry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824A-A012-44FB-AFFB-89A851903A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2014?</a:t>
            </a:r>
          </a:p>
          <a:p>
            <a:r>
              <a:rPr lang="en-US" dirty="0" smtClean="0"/>
              <a:t>Increase in concentration since 2015,  but 2013 had higher overall</a:t>
            </a:r>
            <a:r>
              <a:rPr lang="en-US" baseline="0" dirty="0" smtClean="0"/>
              <a:t> average</a:t>
            </a:r>
          </a:p>
          <a:p>
            <a:r>
              <a:rPr lang="en-US" baseline="0" dirty="0" smtClean="0"/>
              <a:t>Inflow and 0.1m @FCR50 show comparable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824A-A012-44FB-AFFB-89A851903A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8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In-lake TN (@0.1m) is higher than at inflow, especially in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824A-A012-44FB-AFFB-89A851903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inflow was influencing site 50, there would be a delay in</a:t>
            </a:r>
            <a:r>
              <a:rPr lang="en-US" baseline="0" dirty="0" smtClean="0"/>
              <a:t> the effect…hard to see here, but maybe once data is appended and can graph on one plot it could be 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F824A-A012-44FB-AFFB-89A851903A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0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9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8776-376D-4C59-AF94-C809D63C805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D14F-2EE5-4A98-98ED-FEDDC207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10" y="931025"/>
            <a:ext cx="4116181" cy="37076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4687" y="299258"/>
            <a:ext cx="6314925" cy="5985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232" y="442445"/>
            <a:ext cx="6379768" cy="60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6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1891" y="349135"/>
            <a:ext cx="1062366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Steps for upcoming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Format met </a:t>
            </a:r>
            <a:r>
              <a:rPr lang="en-US" sz="24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QAQC CTD layer data (found date duplicates)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TN:TP and NH4NO3:SRP ratios for inflow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Append data sets (CTD, YSI, Chemistry, inflow, </a:t>
            </a:r>
            <a:r>
              <a:rPr lang="en-US" sz="2400" b="1" dirty="0" err="1" smtClean="0"/>
              <a:t>fluora</a:t>
            </a:r>
            <a:r>
              <a:rPr lang="en-US" sz="2400" b="1" dirty="0" smtClean="0"/>
              <a:t>, met)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Light extinction coefficient data from 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% DO Saturation?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Look at </a:t>
            </a:r>
            <a:r>
              <a:rPr lang="en-US" sz="2400" dirty="0" smtClean="0"/>
              <a:t>2015 and 2016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Keep manipulations in mind—represent large events graphically?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Inflow data </a:t>
            </a:r>
            <a:r>
              <a:rPr lang="en-US" sz="2400" dirty="0" smtClean="0"/>
              <a:t>(gauge</a:t>
            </a:r>
            <a:r>
              <a:rPr lang="en-US" sz="2400" dirty="0" smtClean="0"/>
              <a:t>) –Mary is still working on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better at </a:t>
            </a:r>
            <a:r>
              <a:rPr lang="en-US" sz="2400" dirty="0" err="1" smtClean="0"/>
              <a:t>ggplot</a:t>
            </a:r>
            <a:r>
              <a:rPr lang="en-US" sz="2400" dirty="0" smtClean="0"/>
              <a:t> (legends, multiple axis labels, </a:t>
            </a:r>
            <a:r>
              <a:rPr lang="en-US" sz="2400" dirty="0" smtClean="0"/>
              <a:t>facet plots, etc</a:t>
            </a:r>
            <a:r>
              <a:rPr lang="en-US" sz="2400" dirty="0" smtClean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Cary Ecosystem Ecology short course in Jan—possible? scheduling and funding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Leading lab meeting—GFRP or figures?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168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2" y="0"/>
            <a:ext cx="6244759" cy="5918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54" y="681644"/>
            <a:ext cx="3178886" cy="3012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397" y="681644"/>
            <a:ext cx="5669832" cy="53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719"/>
            <a:ext cx="5342864" cy="5063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64" y="492718"/>
            <a:ext cx="6394707" cy="60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4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11333" cy="6550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546" y="564699"/>
            <a:ext cx="5719708" cy="54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9"/>
            <a:ext cx="6511510" cy="6171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292" y="700818"/>
            <a:ext cx="5719708" cy="54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083"/>
            <a:ext cx="6843880" cy="6486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292" y="700818"/>
            <a:ext cx="5719708" cy="54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999"/>
            <a:ext cx="6168147" cy="5846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147" y="2319989"/>
            <a:ext cx="4577542" cy="4338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457" y="0"/>
            <a:ext cx="3647619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6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92" y="2747833"/>
            <a:ext cx="4336622" cy="4110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920" y="260808"/>
            <a:ext cx="6648212" cy="6301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359" y="-45812"/>
            <a:ext cx="3647619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8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4484"/>
            <a:ext cx="6499329" cy="6159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328" y="387017"/>
            <a:ext cx="5468047" cy="57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320</Words>
  <Application>Microsoft Office PowerPoint</Application>
  <PresentationFormat>Widescreen</PresentationFormat>
  <Paragraphs>40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25</cp:revision>
  <dcterms:created xsi:type="dcterms:W3CDTF">2018-09-04T14:35:29Z</dcterms:created>
  <dcterms:modified xsi:type="dcterms:W3CDTF">2018-09-06T13:46:44Z</dcterms:modified>
</cp:coreProperties>
</file>