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89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7A51F-F07D-4A55-BA19-6B693E86EAC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CC4A-DAD8-4F2E-B4B6-51B2BE9F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0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-vertical line of figures represents fall turnover event</a:t>
            </a:r>
          </a:p>
          <a:p>
            <a:r>
              <a:rPr lang="en-US" dirty="0"/>
              <a:t>-2017 data is from fluoroprobe so the units are not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CC4A-DAD8-4F2E-B4B6-51B2BE9F6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26A9-1831-4C66-919F-F0014FFA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52FC1-D405-41B1-A1D9-C7AF21CA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40CD-5D54-4ED1-A190-DA5AB6C3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855B-BEDD-46D5-8707-B831EE99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47CD-A92C-4C4C-BE56-7C12227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1AC1-D87B-4389-B865-9B0986A6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E16D-F3F2-47C5-967A-AFDF29E84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E3E9-31BD-4AFC-81C0-46257266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DB49-E72B-423E-873A-BE12186E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A564-EB5F-4EA3-A1DC-356D338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96648-2DDF-46C2-A32D-F65665C8B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32A8-9C14-4F1C-B5C8-6A9ACA74D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4F60-1FDD-4688-94BA-1E578620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7901-1DB8-49B3-B6EE-5DA7C576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4FAD-D8B8-4B05-A227-2653BDE2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DB83-0FBA-4198-8C4D-CDA48DFB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1019-00EC-460B-B727-1D51E419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5773-0822-4F6B-8B27-71FB715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B448-0EFE-46E3-B2E0-82345519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CE78-37AB-4F4B-91BF-8B5493A3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747A-0FB8-492B-B8BA-C63EA47A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523B-C254-4101-8412-5E7E3B96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AA8C-54CD-41A3-8560-6B93BBB8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9196-AF60-4A0F-A6DD-9FC77DBA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F27E3-C073-4CFC-A2D8-9CCE9957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A4A9-65F0-433F-B9F3-E614A8C6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3F60-0FFF-4215-8054-C287B8766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041-3D18-4269-9019-8E65EA431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BE876-2352-4DC9-8360-677683C4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37AE-9B19-433B-9849-9EF7AB9E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7BCF-0056-4D09-81D0-591D3149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551A-F731-42DD-8B3F-F97160C5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D658F-7E8B-433B-ACB7-12669E38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D210A-AF14-4F4A-8595-BF73C224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88B8F-9675-4C2B-A817-4E2BD886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53E8E-F704-4B0B-A3AD-DD80D3DC7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EC20A-701F-4C37-A07B-893677C1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EF3FA-07AC-4BF0-8EC5-3C345204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C4FB9-142F-4F98-8E8F-FCD588D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9E42-1A0F-4296-8BCD-E2D41911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37A50-2712-4DEB-9528-C43CA1A4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7DE62-B826-47B9-8E54-61AD9C3D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EF87-BEDE-4966-BAFD-8775FA52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6A5E2-1B50-4117-94EC-CE8F03A6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78C5B-0C5C-4368-BCCD-C6A5015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A28C-59B0-4F4E-B549-A48438F9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CCE9-94DE-4008-BE7D-6A87A6BB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CA31-3048-42F4-B1BC-036A5AFA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4905-8BAE-478F-BB73-BFE61C4B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367F3-86DD-4F43-89E6-CE9FB9F6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0A284-116D-4DC1-9386-15272977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74835-EDD7-4DB2-B07C-B0C14456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1C37-C9AC-4E51-AEAD-E948A2F0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B0D33-D21D-45A5-83F3-7ED90DED5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F6AA6-9F7A-4904-9554-DF378459C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2DB7-A7A1-4B91-ADC3-30B2635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D2EC9-4186-480A-9073-7FF85F3A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5B6E3-5A43-4E94-BD8B-E20943F2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75D04-C700-4D62-841C-178CBD4C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5171-302D-4E78-93DA-BB3E1170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96EF-20D6-4C1A-B273-8560957CB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0B6A-45BC-4261-9B81-CBE23ED80A4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D366-2074-4BF4-A69E-4B1518797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B070-3888-407F-B40B-B74B9ED4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38B8-BCE4-4D67-8CAA-1DAF7F7B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A30B9B-2E2F-4E75-992C-337CFDBD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046" y="3677835"/>
            <a:ext cx="2489328" cy="2781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EAA0B-26F4-4FAD-8AB1-C7BAF2619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69" y="3677835"/>
            <a:ext cx="2489328" cy="2781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985E1A-CDEF-457F-BAA3-26F62B340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243" y="626292"/>
            <a:ext cx="2489328" cy="2781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B3FD92-7832-4367-9352-B262E986E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769" y="647557"/>
            <a:ext cx="2489328" cy="27814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E2F74F-566D-4FC4-8657-2F5FE7C9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243" y="3662917"/>
            <a:ext cx="2489328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22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5</cp:revision>
  <dcterms:created xsi:type="dcterms:W3CDTF">2018-10-18T16:51:49Z</dcterms:created>
  <dcterms:modified xsi:type="dcterms:W3CDTF">2018-10-19T15:35:16Z</dcterms:modified>
</cp:coreProperties>
</file>