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7:29.0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47 212 2312 0 0,'0'0'34'0'0,"0"0"-1"0"0,0 0 0 0 0,0-1 0 0 0,0 1 0 0 0,0 0 0 0 0,0 0 0 0 0,0 0 0 0 0,0 0 0 0 0,1 0 0 0 0,-1-1 0 0 0,0 1 0 0 0,0 0 0 0 0,0 0 0 0 0,0 0 0 0 0,0 0 0 0 0,0 0 0 0 0,0-1 0 0 0,0 1 0 0 0,0 0 0 0 0,0 0 0 0 0,0 0 0 0 0,0 0 0 0 0,0 0 0 0 0,0-1 0 0 0,-1 1 0 0 0,1 0 0 0 0,0 0 0 0 0,0 0 0 0 0,0 0 0 0 0,0 0 0 0 0,0-1 0 0 0,0 1 0 0 0,0 0 0 0 0,0 0 0 0 0,0 0 1 0 0,-1 0-1 0 0,1 0 0 0 0,0 0 0 0 0,0 0 0 0 0,0-1 0 0 0,0 1 0 0 0,0 0 0 0 0,0 0 0 0 0,-1 0 0 0 0,1 0 0 0 0,0 0 0 0 0,0 0 0 0 0,0 0 0 0 0,0 0 0 0 0,-13-8 2677 0 0,0-1 565 0 0,7-5-209 0 0,6 12-2761 0 0,-1 1 0 0 0,1-1 0 0 0,-1 1-1 0 0,0-1 1 0 0,1 1 0 0 0,-1 0 0 0 0,0-1-1 0 0,-1-1 1 0 0,-3-1 1775 0 0,6 10-1577 0 0,2 3-435 0 0,21 69-43 0 0,-6-23-15 0 0,-12-36 30 0 0,0-1-1 0 0,2 0 1 0 0,11 22 0 0 0,-19-40-34 0 0,0 1 1 0 0,0-1 0 0 0,0 0 0 0 0,1 1 0 0 0,-1-1 0 0 0,0 0-1 0 0,0 0 1 0 0,0 1 0 0 0,0-1 0 0 0,0 0 0 0 0,0 0 0 0 0,1 1-1 0 0,-1-1 1 0 0,0 0 0 0 0,0 0 0 0 0,0 0 0 0 0,1 1-1 0 0,-1-1 1 0 0,0 0 0 0 0,0 0 0 0 0,0 0 0 0 0,1 0 0 0 0,-1 0-1 0 0,0 1 1 0 0,0-1 0 0 0,1 0 0 0 0,-1 0 0 0 0,0 0-1 0 0,1 0 1 0 0,-1 0 0 0 0,0 0 0 0 0,0 0 0 0 0,1 0 0 0 0,-1 0-1 0 0,0 0 1 0 0,0 0 0 0 0,1 0 0 0 0,-1 0 0 0 0,0 0 0 0 0,1 0-1 0 0,-1 0 1 0 0,0 0 0 0 0,0 0 0 0 0,1-1 0 0 0,-1 1-1 0 0,0 0 1 0 0,0 0 0 0 0,1 0 0 0 0,-1 0 0 0 0,0-1 0 0 0,0 1-1 0 0,0 0 1 0 0,1 0 0 0 0,-1 0 0 0 0,0-1 0 0 0,0 1 0 0 0,0 0-1 0 0,0 0 1 0 0,1-1 0 0 0,-1 1 0 0 0,0 0 0 0 0,0 0-1 0 0,0-1 1 0 0,6-17 245 0 0,5-47 76 0 0,-9 46-323 0 0,1-1 0 0 0,6-18 0 0 0,-9 36-24 0 0,0 1 0 0 0,1 0 0 0 0,-1 0 0 0 0,1-1 1 0 0,-1 1-1 0 0,1 0 0 0 0,-1 0 0 0 0,1 0 0 0 0,1-2 1 0 0,-1 2 10 0 0,-1 1 1 0 0,1 0-1 0 0,-1 0 1 0 0,1 0 0 0 0,-1 0-1 0 0,1 0 1 0 0,-1 0-1 0 0,0 0 1 0 0,1 0-1 0 0,-1 0 1 0 0,1 0 0 0 0,-1 0-1 0 0,1 0 1 0 0,-1 0-1 0 0,1 0 1 0 0,-1 0 0 0 0,1 0-1 0 0,-1 1 1 0 0,0-1-1 0 0,1 0 1 0 0,-1 0-1 0 0,1 0 1 0 0,-1 1 0 0 0,0-1-1 0 0,1 0 1 0 0,-1 1-1 0 0,0-1 1 0 0,1 0 0 0 0,-1 1-1 0 0,0-1 1 0 0,1 0-1 0 0,-1 1 1 0 0,0 0-1 0 0,10 10-16 0 0,-1 0 0 0 0,0 1 0 0 0,8 16-1 0 0,17 21 173 0 0,-31-46-105 0 0,0 1-1 0 0,1 0 1 0 0,-1-1 0 0 0,8 6-1 0 0,-10-9-29 0 0,-1 1 0 0 0,1-1 0 0 0,-1 0 0 0 0,1 1 0 0 0,-1-1 0 0 0,1 0 0 0 0,-1 1 0 0 0,1-1 0 0 0,0 0 0 0 0,-1 0 0 0 0,1 1 0 0 0,-1-1 0 0 0,1 0 0 0 0,0 0 0 0 0,-1 0 0 0 0,1 0 0 0 0,-1 0 0 0 0,1 0 0 0 0,0 0 0 0 0,-1 0 0 0 0,1 0 0 0 0,-1 0 0 0 0,1 0 0 0 0,0-1 0 0 0,-1 1 0 0 0,1 0 0 0 0,-1 0 0 0 0,1 0 0 0 0,-1-1 0 0 0,1 1 0 0 0,0 0-1 0 0,-1-1 1 0 0,0 1 0 0 0,1 0 0 0 0,-1-1 0 0 0,1 1 0 0 0,-1-1 0 0 0,1 1 0 0 0,-1-1 0 0 0,0 1 0 0 0,1-1 0 0 0,-1 1 0 0 0,0-1 0 0 0,1 1 0 0 0,-1-1 0 0 0,0 0 0 0 0,0 1 0 0 0,0-1 0 0 0,0 1 0 0 0,1-2 0 0 0,0-5 96 0 0,1 0 0 0 0,-1 0 0 0 0,-1 0 1 0 0,1 0-1 0 0,-2-14 0 0 0,0 5 6 0 0,-6-24-1 0 0,-14-38-158 0 0,13 54-643 0 0,1-1-1 0 0,1-1 0 0 0,-2-25 0 0 0,8 49 431 0 0,0 0 1 0 0,0 0-1 0 0,0-1 1 0 0,0 1-1 0 0,1 0 0 0 0,-1 0 1 0 0,0 0-1 0 0,1 1 1 0 0,0-1-1 0 0,1-4 1 0 0,-2 5-11 0 0,1 1 1 0 0,-1-1 0 0 0,1 0 0 0 0,0 0 0 0 0,-1 0 0 0 0,1 0-1 0 0,0 1 1 0 0,0-1 0 0 0,-1 0 0 0 0,1 1 0 0 0,0-1 0 0 0,0 0-1 0 0,0 1 1 0 0,0-1 0 0 0,0 1 0 0 0,0 0 0 0 0,0-1 0 0 0,0 1 0 0 0,0 0-1 0 0,0-1 1 0 0,2 1 0 0 0,4 0-1846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8:13.4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40 864 0 0,'5'0'14851'0'0,"4"7"-13442"0"0,-6-3-1239 0 0,0 0 0 0 0,0 0 0 0 0,-1 0 0 0 0,1 1 0 0 0,-1-1 0 0 0,0 1 0 0 0,0 0-1 0 0,0-1 1 0 0,1 8 0 0 0,-2-6-26 0 0,1 0 0 0 0,0 0-1 0 0,1 0 1 0 0,4 9 0 0 0,-6-15-134 0 0,-1 1 1 0 0,0-1 0 0 0,1 0 0 0 0,-1 1-1 0 0,0-1 1 0 0,1 0 0 0 0,-1 1 0 0 0,0-1 0 0 0,1 0-1 0 0,-1 0 1 0 0,0 1 0 0 0,1-1 0 0 0,-1 0-1 0 0,1 0 1 0 0,-1 1 0 0 0,1-1 0 0 0,-1 0-1 0 0,1 0 1 0 0,-1 0 0 0 0,1 0 0 0 0,-1 0 0 0 0,0 0-1 0 0,1 0 1 0 0,-1 0 0 0 0,1 0 0 0 0,-1 0-1 0 0,1 0 1 0 0,-1 0 0 0 0,1 0 0 0 0,-1 0 0 0 0,1-1-1 0 0,-1 1 1 0 0,1 0 0 0 0,-1 0 0 0 0,0 0-1 0 0,1-1 1 0 0,-1 1 0 0 0,1 0 0 0 0,-1 0 0 0 0,0-1-1 0 0,1 1 1 0 0,-1 0 0 0 0,0-1 0 0 0,1 1-1 0 0,-1-1 1 0 0,4-3 42 0 0,-1 0-1 0 0,1 0 1 0 0,3-7-1 0 0,-2 4-29 0 0,52-75-481 0 0,-56 81 451 0 0,0-1-1 0 0,0 1 1 0 0,0 0-1 0 0,0 0 1 0 0,0 0 0 0 0,1 0-1 0 0,-1 0 1 0 0,0 0-1 0 0,2-1 1 0 0,-2 2 8 0 0,0 0-1 0 0,-1-1 1 0 0,1 1 0 0 0,-1 0-1 0 0,1 0 1 0 0,0 0 0 0 0,-1 0 0 0 0,1 0-1 0 0,0 0 1 0 0,-1 0 0 0 0,1 0 0 0 0,-1 0-1 0 0,1 0 1 0 0,0 0 0 0 0,-1 0 0 0 0,2 1-1 0 0,0 0 11 0 0,-1 0 0 0 0,1 0 0 0 0,-1 0 0 0 0,1 0 0 0 0,-1 0 0 0 0,0 1 0 0 0,1-1-1 0 0,-1 1 1 0 0,0-1 0 0 0,0 1 0 0 0,0-1 0 0 0,0 1 0 0 0,1 3 0 0 0,4 8 86 0 0,0 1 1 0 0,3 16-1 0 0,-1-6 38 0 0,4 1 47 0 0,-12-23-159 0 0,1-1 0 0 0,0 0-1 0 0,0 1 1 0 0,0-1 0 0 0,0 0 0 0 0,0 0 0 0 0,0 0-1 0 0,0 0 1 0 0,0 1 0 0 0,0-2 0 0 0,0 1-1 0 0,0 0 1 0 0,1 0 0 0 0,-1 0 0 0 0,3 0-1 0 0,-4-1-1 0 0,1 0-1 0 0,0 0 1 0 0,0 0-1 0 0,0 0 0 0 0,-1 0 1 0 0,1 0-1 0 0,0-1 1 0 0,0 1-1 0 0,0 0 0 0 0,-1-1 1 0 0,1 1-1 0 0,0 0 0 0 0,-1-1 1 0 0,1 1-1 0 0,0-1 1 0 0,-1 1-1 0 0,1-1 0 0 0,0 0 1 0 0,-1 1-1 0 0,1-1 1 0 0,-1 0-1 0 0,1 1 0 0 0,-1-1 1 0 0,1-1-1 0 0,11-22 149 0 0,-8 15-125 0 0,8-18-83 0 0,-9 18-143 0 0,1 1 1 0 0,0 0 0 0 0,0 0 0 0 0,0 1-1 0 0,1-1 1 0 0,0 1 0 0 0,1 0 0 0 0,9-10-1 0 0,-14 16 181 0 0,0 0-1 0 0,0 1 1 0 0,-1-1 0 0 0,1 0-1 0 0,0 1 1 0 0,0-1 0 0 0,0 1-1 0 0,0-1 1 0 0,0 1-1 0 0,0-1 1 0 0,-1 1 0 0 0,1-1-1 0 0,0 1 1 0 0,0 0-1 0 0,0 0 1 0 0,1 0 0 0 0,-1-1-1 0 0,0 1 1 0 0,0 0-1 0 0,0 0 1 0 0,0 0 0 0 0,0 1-1 0 0,0-1 1 0 0,0 0-1 0 0,0 0 1 0 0,0 0 0 0 0,0 1-1 0 0,0-1 1 0 0,0 1 0 0 0,0-1-1 0 0,0 0 1 0 0,0 1-1 0 0,-1 0 1 0 0,1-1 0 0 0,0 1-1 0 0,0 0 1 0 0,0-1-1 0 0,-1 1 1 0 0,2 1 0 0 0,2 3 105 0 0,-1 1 0 0 0,1 0 0 0 0,-1 0 1 0 0,-1 0-1 0 0,4 8 0 0 0,2 6 12 0 0,-7-18-205 0 0,1 0 0 0 0,-1 1 1 0 0,1-1-1 0 0,0 0 1 0 0,0-1-1 0 0,0 1 0 0 0,0 0 1 0 0,3 2-1 0 0,18 8-4502 0 0,-17-9 2769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8:19.5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170 24 2793 0 0,'3'-8'7324'0'0,"-4"8"-7072"0"0,-6-7 2055 0 0,-8 3-2039 0 0,7 2 927 0 0,3 2-957 0 0,-4-1-11 0 0,0 0 0 0 0,0 0 0 0 0,-16 3 0 0 0,22-2-227 0 0,0 1 1 0 0,1-1-1 0 0,-1 1 1 0 0,0 0-1 0 0,1 0 1 0 0,-1 0 0 0 0,1 0-1 0 0,-1 1 1 0 0,1-1-1 0 0,0 1 1 0 0,-1-1-1 0 0,1 1 1 0 0,0 0-1 0 0,0 0 1 0 0,0 0-1 0 0,-2 3 1 0 0,-1 2 41 0 0,0 1-1 0 0,0-1 1 0 0,1 1 0 0 0,0 0-1 0 0,0 0 1 0 0,1 0 0 0 0,0 0-1 0 0,1 0 1 0 0,-1 1 0 0 0,2-1-1 0 0,-2 10 1 0 0,3-17-39 0 0,0-1 1 0 0,0 1-1 0 0,0-1 1 0 0,0 1-1 0 0,1-1 0 0 0,-1 1 1 0 0,0-1-1 0 0,0 1 0 0 0,0-1 1 0 0,0 1-1 0 0,1-1 1 0 0,-1 0-1 0 0,0 1 0 0 0,0-1 1 0 0,1 1-1 0 0,-1-1 0 0 0,0 0 1 0 0,1 1-1 0 0,-1-1 1 0 0,0 1-1 0 0,1-1 0 0 0,-1 0 1 0 0,1 0-1 0 0,0 1 0 0 0,0 0 6 0 0,0-1 0 0 0,1 0 0 0 0,-1 1 0 0 0,0-1 0 0 0,1 1 0 0 0,-1-1 0 0 0,0 0 0 0 0,3 0 0 0 0,0 0 9 0 0,-1 0 1 0 0,1-1-1 0 0,-1 1 0 0 0,1-1 1 0 0,-1 0-1 0 0,6-1 0 0 0,5-5 56 0 0,-7 5-5 0 0,0-1 0 0 0,0-1 0 0 0,10-6 1 0 0,-16 9-41 0 0,1 0 0 0 0,-1 0 0 0 0,1-1 0 0 0,-1 1 0 0 0,0 0 0 0 0,0-1 0 0 0,0 1 0 0 0,1 0 1 0 0,-1-1-1 0 0,-1 0 0 0 0,1 1 0 0 0,0-1 0 0 0,0 0 0 0 0,-1 1 0 0 0,1-1 0 0 0,-1 0 1 0 0,1 1-1 0 0,-1-1 0 0 0,0 0 0 0 0,1-2 0 0 0,-1 3-17 0 0,0-10 109 0 0,-1 6-128 0 0,-1 5-131 0 0,1 1 115 0 0,0 0-1 0 0,1 0 1 0 0,-1 0-1 0 0,0 0 1 0 0,1 0-1 0 0,0 1 1 0 0,-1-1 0 0 0,1 0-1 0 0,0 0 1 0 0,-1 0-1 0 0,1 0 1 0 0,0 0-1 0 0,0 1 1 0 0,0 1 0 0 0,1 19-27 0 0,0-15 44 0 0,-1-4 21 0 0,1 0-1 0 0,0 0 1 0 0,-1 0-1 0 0,1 0 0 0 0,0 0 1 0 0,0 0-1 0 0,0 0 1 0 0,1-1-1 0 0,-1 1 1 0 0,1 0-1 0 0,-1-1 1 0 0,1 1-1 0 0,0-1 1 0 0,0 0-1 0 0,0 0 0 0 0,0 1 1 0 0,0-1-1 0 0,1-1 1 0 0,-1 1-1 0 0,3 2 1 0 0,-2-3 3 0 0,-1 0 0 0 0,0 0 0 0 0,1 0 0 0 0,-1 0 0 0 0,1 0-1 0 0,-1 0 1 0 0,1-1 0 0 0,-1 1 0 0 0,1-1 0 0 0,0 1 0 0 0,-1-1 0 0 0,1 0 0 0 0,0 0 0 0 0,-1 0 0 0 0,1-1 0 0 0,-1 1 0 0 0,1-1 0 0 0,0 1 0 0 0,-1-1 0 0 0,1 0 0 0 0,-1 0 0 0 0,1 0 0 0 0,2-2 0 0 0,16-17 287 0 0,-15 14-206 0 0,0 0-1 0 0,0-1 0 0 0,-1 0 0 0 0,8-11 0 0 0,-3 3 8 0 0,-5 7-87 0 0,0 1 0 0 0,0-1 1 0 0,0 0-1 0 0,-1 0 1 0 0,-1-1-1 0 0,4-9 1 0 0,-7 18-20 0 0,0-1 1 0 0,0 1-1 0 0,0 0 1 0 0,0 0-1 0 0,0 0 1 0 0,0 0-1 0 0,0 0 1 0 0,0 0-1 0 0,0 0 1 0 0,0 0-1 0 0,0 0 1 0 0,0 0-1 0 0,0 0 1 0 0,0 0-1 0 0,0 0 1 0 0,0-1-1 0 0,0 1 1 0 0,0 0-1 0 0,0 0 1 0 0,0 0-1 0 0,0 0 1 0 0,0 0-1 0 0,0 0 1 0 0,0 0-1 0 0,0 0 1 0 0,0 0-1 0 0,0 0 1 0 0,0 0-1 0 0,0 0 1 0 0,1 0-1 0 0,-1 0 1 0 0,0 0-1 0 0,0 0 1 0 0,0 0-1 0 0,0 0 1 0 0,0-1-1 0 0,0 1 1 0 0,0 0-1 0 0,0 0 1 0 0,0 0-1 0 0,0 0 1 0 0,0 0-1 0 0,0 0 1 0 0,0 0-1 0 0,1 0 1 0 0,-1 0-1 0 0,0 0 1 0 0,0 0-1 0 0,0 0 1 0 0,0 0-1 0 0,0 0 1 0 0,0 1-1 0 0,0-1 1 0 0,0 0-1 0 0,0 0 1 0 0,0 0-1 0 0,4 5 96 0 0,1 7 108 0 0,-3-8-120 0 0,4 13 311 0 0,0-1 0 0 0,6 36 0 0 0,-12-52-378 0 0,0 0 0 0 0,0 0 0 0 0,0 0-1 0 0,0 1 1 0 0,1-1 0 0 0,-1 0-1 0 0,0 0 1 0 0,0 0 0 0 0,0 0 0 0 0,0 0-1 0 0,0 0 1 0 0,0 0 0 0 0,0 0 0 0 0,0 0-1 0 0,1 0 1 0 0,-1 0 0 0 0,0 0 0 0 0,0 0-1 0 0,0 0 1 0 0,0 0 0 0 0,0 0 0 0 0,0 0-1 0 0,1 0 1 0 0,-1 0 0 0 0,0 0 0 0 0,0 0-1 0 0,0 0 1 0 0,0 0 0 0 0,0 0-1 0 0,0 0 1 0 0,1 0 0 0 0,-1 0 0 0 0,0 0-1 0 0,0 0 1 0 0,0 0 0 0 0,0 0 0 0 0,0 0-1 0 0,0 0 1 0 0,0 0 0 0 0,0 0 0 0 0,1 0-1 0 0,-1-1 1 0 0,0 1 0 0 0,0 0 0 0 0,0 0-1 0 0,0 0 1 0 0,0 0 0 0 0,0 0-1 0 0,11-9 341 0 0,-8 5-328 0 0,0 1 0 0 0,0-1 0 0 0,0 0 0 0 0,4-6 0 0 0,-5 6-32 0 0,0-1-1 0 0,1 1 1 0 0,-1 0 0 0 0,1 0 0 0 0,0 0 0 0 0,0 1-1 0 0,0-1 1 0 0,1 1 0 0 0,5-5 0 0 0,-7 7-6 0 0,-1 0 0 0 0,0 1 0 0 0,1-1-1 0 0,0 0 1 0 0,-1 1 0 0 0,1-1 0 0 0,-1 1 0 0 0,1 0 0 0 0,0 0 0 0 0,-1-1 0 0 0,1 1-1 0 0,0 0 1 0 0,-1 0 0 0 0,1 1 0 0 0,-1-1 0 0 0,1 0 0 0 0,0 0 0 0 0,2 2 0 0 0,-1-1-6 0 0,-1 0 0 0 0,1 0 0 0 0,-1 0 0 0 0,1 1 1 0 0,-1-1-1 0 0,0 1 0 0 0,0-1 0 0 0,0 1 0 0 0,0 0 1 0 0,0 0-1 0 0,2 2 0 0 0,8 13-154 0 0,-9-12-98 0 0,1 1 1 0 0,0-1 0 0 0,5 6 0 0 0,-7-10-333 0 0,0 1 0 0 0,0 0 0 0 0,0-1 0 0 0,1 1 0 0 0,-1-1 1 0 0,5 2-1 0 0,8 4-3337 0 0,-10-4 2865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8:20.9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0 279 11867 0 0,'3'30'7810'0'0,"-1"-19"-7670"0"0,1 0-1 0 0,0 0 1 0 0,1 0-1 0 0,7 15 1 0 0,-10-25-111 0 0,-1 0 0 0 0,1 0 0 0 0,-1 0 0 0 0,1 1 1 0 0,0-1-1 0 0,0 0 0 0 0,0 0 0 0 0,0-1 0 0 0,-1 1 0 0 0,1 0 0 0 0,0 0 0 0 0,0 0 0 0 0,2 0 0 0 0,-2-1-15 0 0,-1 1-1 0 0,0-1 0 0 0,1 0 0 0 0,-1 0 1 0 0,1 0-1 0 0,-1 0 0 0 0,1 0 0 0 0,-1 0 1 0 0,1 0-1 0 0,-1 0 0 0 0,1 0 0 0 0,-1 0 1 0 0,1 0-1 0 0,-1-1 0 0 0,1 1 0 0 0,-1 0 1 0 0,0 0-1 0 0,1 0 0 0 0,-1-1 0 0 0,1 1 1 0 0,-1 0-1 0 0,0 0 0 0 0,1-1 0 0 0,-1 1 1 0 0,1 0-1 0 0,-1-1 0 0 0,0 1 0 0 0,0 0 1 0 0,1-1-1 0 0,-1 1 0 0 0,0-1 0 0 0,0 1 0 0 0,1 0 1 0 0,-1-1-1 0 0,0 0 0 0 0,5-6 15 0 0,0 0-1 0 0,0 0 1 0 0,10-9-1 0 0,-4 3-191 0 0,19-24-461 0 0,-26 32 557 0 0,-1 1-1 0 0,1-1 0 0 0,0 1 0 0 0,0 0 0 0 0,1 0 0 0 0,-1 0 0 0 0,8-4 1 0 0,-12 8 57 0 0,1-1 0 0 0,0 1 0 0 0,0 0 1 0 0,-1 0-1 0 0,1-1 0 0 0,0 1 0 0 0,0 0 0 0 0,-1 0 1 0 0,1 0-1 0 0,0 0 0 0 0,0 0 0 0 0,0 0 1 0 0,-1 0-1 0 0,1 0 0 0 0,0 0 0 0 0,0 0 1 0 0,-1 0-1 0 0,1 0 0 0 0,0 1 0 0 0,0-1 0 0 0,-1 0 1 0 0,2 1-1 0 0,0 0 6 0 0,-1 0 0 0 0,0 0-1 0 0,0 0 1 0 0,0 1 0 0 0,0-1 0 0 0,0 0 0 0 0,0 0 0 0 0,0 1 0 0 0,0-1-1 0 0,1 3 1 0 0,1 2 43 0 0,-1 1 0 0 0,0-1-1 0 0,0 1 1 0 0,1 7 0 0 0,-2-6 4 0 0,0-3-14 0 0,-1 1-1 0 0,1 0 1 0 0,1-1 0 0 0,-1 1 0 0 0,1-1 0 0 0,0 1-1 0 0,0-1 1 0 0,1 0 0 0 0,0 0 0 0 0,4 7 0 0 0,-7-12-19 0 0,0 1 1 0 0,1-1 0 0 0,-1 0-1 0 0,0 1 1 0 0,0-1-1 0 0,1 0 1 0 0,-1 1 0 0 0,0-1-1 0 0,1 0 1 0 0,-1 0-1 0 0,0 0 1 0 0,1 1 0 0 0,-1-1-1 0 0,0 0 1 0 0,1 0 0 0 0,-1 0-1 0 0,0 0 1 0 0,1 1-1 0 0,-1-1 1 0 0,0 0 0 0 0,1 0-1 0 0,-1 0 1 0 0,1 0 0 0 0,-1 0-1 0 0,0 0 1 0 0,1 0-1 0 0,-1 0 1 0 0,1 0 0 0 0,-1 0-1 0 0,0-1 1 0 0,1 1 0 0 0,-1 0-1 0 0,0 0 1 0 0,1 0-1 0 0,-1 0 1 0 0,0 0 0 0 0,1-1-1 0 0,0 1 1 0 0,10-15 351 0 0,-3 4-221 0 0,-7 9-137 0 0,1 1 1 0 0,-1-1-1 0 0,0 0 0 0 0,0 0 1 0 0,0 0-1 0 0,0 0 0 0 0,-1 0 1 0 0,1 0-1 0 0,0-1 1 0 0,0-1-1 0 0,5-15-133 0 0,-2 12 59 0 0,-3 5 46 0 0,0 1 1 0 0,0-1-1 0 0,1 0 1 0 0,-1 0-1 0 0,0 1 1 0 0,1-1-1 0 0,1-1 1 0 0,-3 3 17 0 0,0 0-1 0 0,0 0 1 0 0,0 0 0 0 0,0 0-1 0 0,0-1 1 0 0,0 1 0 0 0,0 0 0 0 0,1 0-1 0 0,-1 0 1 0 0,0 0 0 0 0,0 0-1 0 0,0 0 1 0 0,0 0 0 0 0,0 0 0 0 0,0 0-1 0 0,1-1 1 0 0,-1 1 0 0 0,0 0 0 0 0,0 0-1 0 0,0 0 1 0 0,0 0 0 0 0,0 0-1 0 0,1 0 1 0 0,-1 0 0 0 0,0 0 0 0 0,0 0-1 0 0,0 0 1 0 0,0 0 0 0 0,1 0 0 0 0,-1 0-1 0 0,0 0 1 0 0,0 0 0 0 0,0 0-1 0 0,0 0 1 0 0,0 1 0 0 0,1-1 0 0 0,-1 0-1 0 0,0 0 1 0 0,0 0 0 0 0,0 0 0 0 0,0 0-1 0 0,0 0 1 0 0,0 0 0 0 0,0 0-1 0 0,1 0 1 0 0,-1 1 0 0 0,0-1 0 0 0,0 0-1 0 0,0 0 1 0 0,0 0 0 0 0,0 0-1 0 0,0 0 1 0 0,0 0 0 0 0,0 1 0 0 0,0-1-1 0 0,0 0 1 0 0,0 0 0 0 0,0 0 0 0 0,0 0-1 0 0,0 1 1 0 0,0-1 0 0 0,0 0-1 0 0,3 6-59 0 0,10 14 51 0 0,-8-11 46 0 0,1 0 1 0 0,1 0-1 0 0,12 14 0 0 0,-17-21-8 0 0,1 0 0 0 0,0 1-1 0 0,-1-1 1 0 0,1-1 0 0 0,0 1 0 0 0,0 0 0 0 0,0-1-1 0 0,0 1 1 0 0,1-1 0 0 0,-1 0 0 0 0,0 0-1 0 0,0 0 1 0 0,1 0 0 0 0,-1-1 0 0 0,1 0-1 0 0,3 1 1 0 0,-4-2 8 0 0,-1 1 1 0 0,1-1-1 0 0,0 0 1 0 0,-1 0-1 0 0,1 0 0 0 0,-1 0 1 0 0,0 0-1 0 0,1 0 1 0 0,-1-1-1 0 0,0 1 0 0 0,0-1 1 0 0,0 0-1 0 0,0 1 0 0 0,0-1 1 0 0,0 0-1 0 0,0 0 1 0 0,-1 0-1 0 0,1-1 0 0 0,1-2 1 0 0,4-5 5 0 0,-1-1 1 0 0,9-20 0 0 0,-14 29-72 0 0,0 0 1 0 0,-1 0 0 0 0,1 0-1 0 0,0 0 1 0 0,0 1 0 0 0,0-1 0 0 0,0 0-1 0 0,1 1 1 0 0,-1-1 0 0 0,0 1-1 0 0,1-1 1 0 0,-1 1 0 0 0,3-2-1 0 0,-4 3 24 0 0,1 0 0 0 0,-1 0 0 0 0,1 0 0 0 0,-1 1 0 0 0,0-1 0 0 0,1 0 0 0 0,-1 0 0 0 0,0 1 0 0 0,1-1 0 0 0,-1 0 0 0 0,0 1-1 0 0,0-1 1 0 0,1 0 0 0 0,-1 1 0 0 0,0-1 0 0 0,0 0 0 0 0,0 1 0 0 0,1-1 0 0 0,-1 0 0 0 0,0 1 0 0 0,0-1 0 0 0,0 1-1 0 0,5 12-45 0 0,-5-12 53 0 0,5 11 15 0 0,-3-4 36 0 0,2 1 0 0 0,6 14 0 0 0,-8-21-38 0 0,-1 0 1 0 0,1 1 0 0 0,0-1-1 0 0,0 0 1 0 0,0 0 0 0 0,0 0-1 0 0,0 0 1 0 0,0 0 0 0 0,0-1-1 0 0,0 1 1 0 0,1-1 0 0 0,-1 1-1 0 0,4 0 1 0 0,-3-1-181 0 0,-1 0-1 0 0,1 0 1 0 0,0-1-1 0 0,0 0 1 0 0,0 1-1 0 0,0-1 1 0 0,-1 0-1 0 0,1 0 1 0 0,0-1-1 0 0,0 1 1 0 0,0-1-1 0 0,0 1 1 0 0,-1-1-1 0 0,1 0 1 0 0,0 0-1 0 0,-1 0 1 0 0,1 0-1 0 0,-1-1 1 0 0,1 1-1 0 0,-1-1 1 0 0,4-2-1 0 0,-1 1-509 0 0,0 1 0 0 0,-1-1-1 0 0,1 1 1 0 0,0 0-1 0 0,0 1 1 0 0,0-1 0 0 0,1 1-1 0 0,4 0 1 0 0,-3 0 368 0 0,-1-1 0 0 0,0 1 0 0 0,1-1 0 0 0,7-4 0 0 0,-13 6 509 0 0,0-1 1 0 0,0 1-1 0 0,0-1 1 0 0,0 1-1 0 0,0-1 1 0 0,0 0 0 0 0,0 0-1 0 0,0 1 1 0 0,0-1-1 0 0,0 0 1 0 0,0 0-1 0 0,-1 0 1 0 0,1 0-1 0 0,0 0 1 0 0,-1 0 0 0 0,1 0-1 0 0,-1 0 1 0 0,1 0-1 0 0,-1 0 1 0 0,1-1-1 0 0,-1 1 1 0 0,0 0-1 0 0,0 0 1 0 0,1 0-1 0 0,-1-1 1 0 0,0 1 0 0 0,0 0-1 0 0,0 0 1 0 0,0 0-1 0 0,-1-1 1 0 0,1 1-1 0 0,0 0 1 0 0,-1-2-1 0 0,1 3-111 0 0,0-1-1 0 0,0 1 1 0 0,0 0-1 0 0,0-1 1 0 0,0 1-1 0 0,0 0 1 0 0,0-1-1 0 0,0 1 1 0 0,0 0-1 0 0,-1-1 0 0 0,1 1 1 0 0,0 0-1 0 0,0 0 1 0 0,0-1-1 0 0,0 1 1 0 0,-1 0-1 0 0,1-1 1 0 0,0 1-1 0 0,0 0 1 0 0,-1 0-1 0 0,1 0 0 0 0,0-1 1 0 0,0 1-1 0 0,-1 0 1 0 0,1 0-1 0 0,0 0 1 0 0,-1 0-1 0 0,1-1 1 0 0,0 1-1 0 0,-1 0 1 0 0,1 0-1 0 0,0 0 0 0 0,-1 0 1 0 0,1 0-1 0 0,0 0 1 0 0,-1 0-1 0 0,1 0 1 0 0,0 0-1 0 0,-1 0 1 0 0,1 0-1 0 0,0 0 1 0 0,-1 0-1 0 0,1 0 0 0 0,0 0 1 0 0,-1 1-1 0 0,1-1 1 0 0,0 0-1 0 0,-1 0 1 0 0,1 0-1 0 0,0 0 1 0 0,-1 1-1 0 0,-2 1-76 0 0,0 1 0 0 0,1-1 1 0 0,-1 1-1 0 0,-2 3 0 0 0,-3 2 128 0 0,5-6-145 0 0,1 1 0 0 0,0-1 0 0 0,-1 0 0 0 0,1 1 0 0 0,0 0 0 0 0,0-1 0 0 0,0 1 0 0 0,1 0 0 0 0,-1 0 0 0 0,1 0 0 0 0,-3 5 0 0 0,3-2-10 0 0,-1 0 0 0 0,1 0 0 0 0,0 1 0 0 0,1-1 0 0 0,0 8 0 0 0,0-13 20 0 0,0-1 0 0 0,0 0 1 0 0,0 0-1 0 0,0 0 0 0 0,0 0 0 0 0,0 0 1 0 0,1 0-1 0 0,-1 0 0 0 0,0 0 1 0 0,0 0-1 0 0,0 0 0 0 0,0 0 0 0 0,1 0 1 0 0,-1 0-1 0 0,0 0 0 0 0,0 0 1 0 0,0 0-1 0 0,0 0 0 0 0,0 0 1 0 0,1 0-1 0 0,-1 0 0 0 0,0 0 0 0 0,0 0 1 0 0,0 0-1 0 0,0 0 0 0 0,1 0 1 0 0,-1 0-1 0 0,0-1 0 0 0,0 1 0 0 0,0 0 1 0 0,0 0-1 0 0,0 0 0 0 0,0 0 1 0 0,0 0-1 0 0,1 0 0 0 0,-1 0 0 0 0,0-1 1 0 0,0 1-1 0 0,0 0 0 0 0,9-7 77 0 0,-7 5-55 0 0,0 1-7 0 0,-1-1 0 0 0,0 1-1 0 0,0 0 1 0 0,0 0 0 0 0,0 0 0 0 0,-1-1 0 0 0,1 1 0 0 0,0 0 0 0 0,0-1 0 0 0,-1 1 0 0 0,1 0 0 0 0,0-3-1 0 0,3-21 117 0 0,-2 12-102 0 0,-1 9-66 0 0,-2 5-105 0 0,2 10-8 0 0,0-8 141 0 0,0-1-1 0 0,0 0 0 0 0,0 1 1 0 0,0-1-1 0 0,1 0 0 0 0,-1 1 0 0 0,1-1 1 0 0,-1 0-1 0 0,1 0 0 0 0,0 0 1 0 0,0 0-1 0 0,0-1 0 0 0,0 1 0 0 0,0 0 1 0 0,5 1-1 0 0,-4-1 5 0 0,0-1-1 0 0,1 0 1 0 0,-1 0-1 0 0,0 0 1 0 0,1 0 0 0 0,-1-1-1 0 0,1 1 1 0 0,0-1-1 0 0,-1 0 1 0 0,7 0 0 0 0,-3-1 3 0 0,1-1 1 0 0,-1 1 0 0 0,0-1 0 0 0,0-1-1 0 0,0 1 1 0 0,0-1 0 0 0,0 0 0 0 0,-1-1-1 0 0,1 0 1 0 0,11-8 0 0 0,-11 5-8 0 0,1-1 1 0 0,-1 0-1 0 0,0 0 1 0 0,-1-1-1 0 0,0 0 1 0 0,0 0-1 0 0,-1-1 0 0 0,0 1 1 0 0,-1-1-1 0 0,0 0 1 0 0,0 0-1 0 0,3-16 1 0 0,-3 5-31 0 0,0 0 0 0 0,-2-1 0 0 0,0 1 0 0 0,-1-1 0 0 0,-3-27 0 0 0,-4 9-47 0 0,6 37 100 0 0,-1 0 0 0 0,0 1 0 0 0,0-1-1 0 0,0 0 1 0 0,0 1 0 0 0,0-1 0 0 0,-1 1-1 0 0,1-1 1 0 0,-1 1 0 0 0,1-1 0 0 0,-4-2-1 0 0,4 4-6 0 0,1 1 0 0 0,-1 0 0 0 0,1 0-1 0 0,-1-1 1 0 0,1 1 0 0 0,0 0 0 0 0,-1 0-1 0 0,1 0 1 0 0,-1 0 0 0 0,1-1-1 0 0,-1 1 1 0 0,1 0 0 0 0,-1 0 0 0 0,1 0-1 0 0,-1 0 1 0 0,1 0 0 0 0,-1 0 0 0 0,1 0-1 0 0,-1 1 1 0 0,1-1 0 0 0,-1 0 0 0 0,1 0-1 0 0,-1 0 1 0 0,1 0 0 0 0,0 1 0 0 0,-1-1-1 0 0,1 0 1 0 0,-1 0 0 0 0,1 1 0 0 0,0-1-1 0 0,-1 0 1 0 0,1 1 0 0 0,-1-1 0 0 0,1 0-1 0 0,0 1 1 0 0,0-1 0 0 0,-1 1 0 0 0,1-1-1 0 0,0 1 1 0 0,-12 18 228 0 0,12-19-226 0 0,-6 13 83 0 0,1 0-1 0 0,1 0 1 0 0,-1 0 0 0 0,2 1-1 0 0,0-1 1 0 0,1 1-1 0 0,-1 20 1 0 0,3-21-64 0 0,0 1 0 0 0,1-1 1 0 0,1 0-1 0 0,0 1 0 0 0,0-1 1 0 0,2 0-1 0 0,0 0 0 0 0,0 0 1 0 0,1-1-1 0 0,1 0 0 0 0,0 0 1 0 0,12 18-1 0 0,-15-26-61 0 0,29 41-148 0 0,-28-40-120 0 0,0-1-1 0 0,1 1 1 0 0,-1-1-1 0 0,1 1 1 0 0,0-1-1 0 0,7 4 1 0 0,19 5-8982 0 0,-25-12 5602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8:48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17 3545 0 0,'-2'-5'11320'0'0,"-1"-4"-5810"0"0,3 9-5473 0 0,-1 0 1 0 0,1-1 0 0 0,0 1-1 0 0,-1 0 1 0 0,1 0 0 0 0,0 0-1 0 0,-1-1 1 0 0,1 1 0 0 0,0 0-1 0 0,-1 0 1 0 0,1 0 0 0 0,0 0-1 0 0,-1 0 1 0 0,1 0 0 0 0,0 0-1 0 0,-1 0 1 0 0,1 0 0 0 0,-1 0-1 0 0,1 0 1 0 0,0 0 0 0 0,-1 0-1 0 0,1 0 1 0 0,0 0 0 0 0,-1 0-1 0 0,1 0 1 0 0,0 0 0 0 0,-1 1-1 0 0,1-1 1 0 0,-1 0 0 0 0,-5 3 3 0 0,0 0 0 0 0,0 1 1 0 0,0-1-1 0 0,0 1 1 0 0,1 0-1 0 0,-1 1 1 0 0,1-1-1 0 0,0 1 1 0 0,1 0-1 0 0,-1 1 0 0 0,1-1 1 0 0,-4 7-1 0 0,4-6-73 0 0,1-1 1 0 0,0 1-1 0 0,0 0 0 0 0,1 0 0 0 0,0 0 0 0 0,0 0 1 0 0,0 0-1 0 0,1 1 0 0 0,0-1 0 0 0,0 0 0 0 0,1 1 1 0 0,-1-1-1 0 0,2 10 0 0 0,-1-13 8 0 0,1 0-1 0 0,-1 0 1 0 0,1 0-1 0 0,0 0 1 0 0,0 0 0 0 0,0 0-1 0 0,0-1 1 0 0,1 1-1 0 0,-1 0 1 0 0,1 0 0 0 0,0-1-1 0 0,0 1 1 0 0,-1-1-1 0 0,2 0 1 0 0,-1 0 0 0 0,0 1-1 0 0,3 1 1 0 0,-2-2-244 0 0,1 0 0 0 0,0 0 0 0 0,-1 0 1 0 0,1 0-1 0 0,0-1 0 0 0,0 1 0 0 0,0-1 0 0 0,0 0 1 0 0,1 0-1 0 0,-1-1 0 0 0,8 1 0 0 0,42-1-5381 0 0,-33-2 3211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8:49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49 241 8986 0 0,'-5'8'461'0'0,"-5"11"1823"0"0,-14 33-1 0 0,22-47-2072 0 0,1 1 1 0 0,-1-1-1 0 0,1 0 0 0 0,0 1 0 0 0,0-1 0 0 0,0 1 0 0 0,1-1 0 0 0,0 1 0 0 0,0-1 0 0 0,0 1 0 0 0,3 10 1 0 0,-3-14-178 0 0,1 0 1 0 0,0-1 0 0 0,0 1 0 0 0,0 0 0 0 0,-1 0-1 0 0,2 0 1 0 0,-1 0 0 0 0,0-1 0 0 0,0 1 0 0 0,1 0-1 0 0,-1-1 1 0 0,0 1 0 0 0,1-1 0 0 0,0 0 0 0 0,-1 1-1 0 0,1-1 1 0 0,0 0 0 0 0,0 0 0 0 0,-1 0 0 0 0,1 0-1 0 0,0 0 1 0 0,0-1 0 0 0,0 1 0 0 0,0-1 0 0 0,0 1 0 0 0,0-1-1 0 0,0 1 1 0 0,1-1 0 0 0,-1 0 0 0 0,0 0 0 0 0,0 0-1 0 0,2-1 1 0 0,4 0 14 0 0,-1 0-1 0 0,0 0 0 0 0,0-1 1 0 0,0 0-1 0 0,0-1 1 0 0,-1 1-1 0 0,1-1 0 0 0,6-4 1 0 0,-7 3-68 0 0,0 0-1 0 0,0 0 1 0 0,0 0-1 0 0,-1-1 1 0 0,0 1 0 0 0,0-1-1 0 0,0 0 1 0 0,-1-1 0 0 0,0 1-1 0 0,4-7 1 0 0,-6 9-3 0 0,-1 0 1 0 0,0 1 0 0 0,0-1-1 0 0,1 0 1 0 0,-2 0 0 0 0,1 0-1 0 0,0 0 1 0 0,-1 0 0 0 0,1 0-1 0 0,-1 0 1 0 0,0 0 0 0 0,0 0-1 0 0,0 0 1 0 0,0 0 0 0 0,-1 0-1 0 0,1 0 1 0 0,-1 0 0 0 0,0 0-1 0 0,0 1 1 0 0,0-1-1 0 0,0 0 1 0 0,0 0 0 0 0,-1 1-1 0 0,1-1 1 0 0,-3-3 0 0 0,2 3 31 0 0,0 1 0 0 0,0 0 0 0 0,-1 0 1 0 0,1 0-1 0 0,0 0 0 0 0,-1 0 0 0 0,1 1 1 0 0,-1-1-1 0 0,1 1 0 0 0,-1 0 0 0 0,0-1 1 0 0,-5 0-1 0 0,3 0 38 0 0,0 1 0 0 0,0 1 1 0 0,1-1-1 0 0,-1 0 0 0 0,0 1 0 0 0,-10 1 0 0 0,14-1-52 0 0,1 0 0 0 0,0 0-1 0 0,0 0 1 0 0,-1 0 0 0 0,1 0-1 0 0,0 0 1 0 0,0 0 0 0 0,-1 0-1 0 0,1 0 1 0 0,0 0 0 0 0,-1 0-1 0 0,1 0 1 0 0,0 0-1 0 0,0 0 1 0 0,-1 0 0 0 0,1 0-1 0 0,0 0 1 0 0,0 0 0 0 0,-1 1-1 0 0,1-1 1 0 0,0 0 0 0 0,0 0-1 0 0,-1 0 1 0 0,1 0-1 0 0,0 1 1 0 0,0-1 0 0 0,0 0-1 0 0,0 0 1 0 0,-1 1 0 0 0,1-1-1 0 0,0 0 1 0 0,0 0 0 0 0,0 1-1 0 0,0-1 1 0 0,0 0-1 0 0,0 0 1 0 0,-1 1 0 0 0,1-1-1 0 0,0 0 1 0 0,0 0 0 0 0,0 1-1 0 0,1 0-20 0 0,-1-1-1 0 0,0 1 0 0 0,1-1 1 0 0,-1 1-1 0 0,0-1 0 0 0,1 1 1 0 0,-1-1-1 0 0,1 0 0 0 0,-1 1 1 0 0,1-1-1 0 0,-1 1 0 0 0,1-1 1 0 0,-1 0-1 0 0,1 0 0 0 0,-1 1 1 0 0,1-1-1 0 0,-1 0 0 0 0,2 0 1 0 0,2 1-121 0 0,0 0 1 0 0,0-1 0 0 0,1 0-1 0 0,-1 0 1 0 0,0-1 0 0 0,0 1-1 0 0,0-1 1 0 0,4 0 0 0 0,13-3-422 0 0,101-15-692 0 0,-112 17 1865 0 0,0 1 1 0 0,12-1 0 0 0,-16 1 1861 0 0,-6 4-2301 0 0,-1 0-69 0 0,0 0 0 0 0,-1 0 0 0 0,1 1 0 0 0,-1-1-1 0 0,1 0 1 0 0,-1 0 0 0 0,-3 3 0 0 0,-5 11-10 0 0,6-10-78 0 0,1 0-1 0 0,0 0 1 0 0,1 1-1 0 0,0-1 1 0 0,-2 10-1 0 0,4-15-7 0 0,0-1 0 0 0,-1 1 0 0 0,1-1-1 0 0,0 1 1 0 0,0-1 0 0 0,0 0 0 0 0,1 1 0 0 0,-1-1-1 0 0,0 1 1 0 0,0-1 0 0 0,1 1 0 0 0,-1-1 0 0 0,1 0-1 0 0,-1 1 1 0 0,1-1 0 0 0,0 0 0 0 0,-1 0 0 0 0,1 1 0 0 0,0-1-1 0 0,0 0 1 0 0,0 0 0 0 0,0 0 0 0 0,0 0 0 0 0,0 0-1 0 0,0 0 1 0 0,0 0 0 0 0,0 0 0 0 0,1 0 0 0 0,-1-1-1 0 0,0 1 1 0 0,1-1 0 0 0,-1 1 0 0 0,0-1 0 0 0,1 1 0 0 0,-1-1-1 0 0,2 1 1 0 0,0-1 11 0 0,-1 1 0 0 0,0-1-1 0 0,1 1 1 0 0,-1-1 0 0 0,1 0 0 0 0,-1 0-1 0 0,1 0 1 0 0,-1 0 0 0 0,1 0 0 0 0,-1-1-1 0 0,1 1 1 0 0,-1-1 0 0 0,0 0 0 0 0,1 0-1 0 0,-1 0 1 0 0,0 0 0 0 0,0 0 0 0 0,0 0-1 0 0,1 0 1 0 0,-1-1 0 0 0,0 1 0 0 0,-1-1-1 0 0,1 1 1 0 0,3-5 0 0 0,-3 5-17 0 0,-1-2 0 0 0,0 1-1 0 0,1 0 1 0 0,-1 0 0 0 0,0 0 0 0 0,0 0 0 0 0,0-1-1 0 0,0 1 1 0 0,-1-1 0 0 0,1 1 0 0 0,0 0 0 0 0,-1-1-1 0 0,0 1 1 0 0,0-1 0 0 0,0 1 0 0 0,0-1 0 0 0,0-3-1 0 0,-1 1-12 0 0,0 1 0 0 0,-1 0 0 0 0,1-1-1 0 0,-1 1 1 0 0,1 0 0 0 0,-1 0 0 0 0,-1 0-1 0 0,-3-6 1 0 0,5 8 10 0 0,0 0 0 0 0,0 1 0 0 0,0-1 0 0 0,-1 0 0 0 0,1 1-1 0 0,0 0 1 0 0,-1-1 0 0 0,1 1 0 0 0,-1 0 0 0 0,0-1 0 0 0,1 1 0 0 0,-1 0-1 0 0,0 0 1 0 0,0 0 0 0 0,0 1 0 0 0,1-1 0 0 0,-1 0 0 0 0,0 1 0 0 0,-3-1-1 0 0,22-4-232 0 0,0-1 0 0 0,-1-1 0 0 0,19-10 0 0 0,-26 11 265 0 0,0 0-1 0 0,-1 0 1 0 0,0 0-1 0 0,-1-1 1 0 0,1 0-1 0 0,7-10 0 0 0,-2 1 28 0 0,-2 0-1 0 0,12-22 1 0 0,-18 31-7 0 0,-2-1 1 0 0,4-9-1 0 0,-6 15-17 0 0,0-1 0 0 0,0 1 0 0 0,-1-1-1 0 0,1 1 1 0 0,-1-1 0 0 0,1 0-1 0 0,-1 1 1 0 0,0-1 0 0 0,0 1 0 0 0,0-1-1 0 0,-1-3 1 0 0,0 5-12 0 0,1 1 0 0 0,0-1 1 0 0,-1 0-1 0 0,1 0 0 0 0,-1 1 0 0 0,1-1 0 0 0,-1 1 0 0 0,0-1 0 0 0,1 0 0 0 0,-1 1 1 0 0,0-1-1 0 0,1 1 0 0 0,-1-1 0 0 0,0 1 0 0 0,1-1 0 0 0,-1 1 0 0 0,0 0 1 0 0,0-1-1 0 0,0 1 0 0 0,1 0 0 0 0,-1 0 0 0 0,0 0 0 0 0,0-1 0 0 0,0 1 0 0 0,0 0 1 0 0,0 0-1 0 0,1 0 0 0 0,-1 0 0 0 0,0 1 0 0 0,0-1 0 0 0,0 0 0 0 0,0 0 1 0 0,0 1-1 0 0,-3-1 53 0 0,0 1 1 0 0,0 1-1 0 0,0-1 1 0 0,0 1-1 0 0,-6 3 1 0 0,5-2-14 0 0,0 1 0 0 0,0 0 0 0 0,0 0-1 0 0,1 0 1 0 0,0 1 0 0 0,0-1 0 0 0,0 1 0 0 0,0 0 0 0 0,-4 8 0 0 0,3-4 3 0 0,1 0-1 0 0,0 0 0 0 0,0 0 1 0 0,1 1-1 0 0,-2 11 0 0 0,3-14-31 0 0,1-1 0 0 0,0 1 0 0 0,1 0-1 0 0,0 0 1 0 0,0 0 0 0 0,0 0 0 0 0,1 0 0 0 0,-1 0-1 0 0,2 0 1 0 0,-1-1 0 0 0,1 1 0 0 0,0 0 0 0 0,1-1-1 0 0,-1 1 1 0 0,1-1 0 0 0,0 0 0 0 0,1 0 0 0 0,0 0-1 0 0,0-1 1 0 0,0 1 0 0 0,0-1 0 0 0,1 0 0 0 0,0 0-1 0 0,0 0 1 0 0,1-1 0 0 0,-1 1 0 0 0,1-2 0 0 0,0 1-1 0 0,0 0 1 0 0,10 3 0 0 0,-6-2-60 0 0,1-1-1 0 0,0-1 1 0 0,0 0-1 0 0,0 0 0 0 0,0-1 1 0 0,0-1-1 0 0,15 1 1 0 0,-2-2-2539 0 0,0 0-6146 0 0,-18 0 4791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8:50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 5 9010 0 0,'0'0'310'0'0,"-1"-1"0"0"0,0 1 0 0 0,1-1 0 0 0,-1 1 0 0 0,0 0 0 0 0,1-1 0 0 0,-1 1 1 0 0,0 0-1 0 0,0-1 0 0 0,1 1 0 0 0,-1 0 0 0 0,0 0 0 0 0,0 0 0 0 0,0 0 0 0 0,1-1 0 0 0,-1 1 0 0 0,0 0 0 0 0,-1 1 0 0 0,-17 3 1972 0 0,6 0-977 0 0,-1 4-844 0 0,11-7-447 0 0,0 0 0 0 0,0 0 0 0 0,0 1 0 0 0,1-1-1 0 0,-1 1 1 0 0,1 0 0 0 0,-1-1 0 0 0,1 1 0 0 0,0 0 0 0 0,0 1-1 0 0,-4 3 1 0 0,-2 2-18 0 0,7-7-9 0 0,0 0 0 0 0,0 1 1 0 0,0-1-1 0 0,0 0 0 0 0,1 0 0 0 0,-1 0 1 0 0,0 1-1 0 0,1-1 0 0 0,-1 0 1 0 0,1 0-1 0 0,-1 1 0 0 0,1-1 0 0 0,0 1 1 0 0,-1-1-1 0 0,1 0 0 0 0,0 1 1 0 0,0-1-1 0 0,0 1 0 0 0,0-1 0 0 0,0 0 1 0 0,0 1-1 0 0,1-1 0 0 0,-1 1 1 0 0,0-1-1 0 0,1 0 0 0 0,-1 1 0 0 0,1-1 1 0 0,-1 0-1 0 0,1 0 0 0 0,0 1 1 0 0,0-1-1 0 0,-1 0 0 0 0,1 0 0 0 0,0 0 1 0 0,0 0-1 0 0,0 0 0 0 0,0 0 1 0 0,0 0-1 0 0,0 0 0 0 0,1 0 0 0 0,-1 0 1 0 0,2 0-1 0 0,36 19-108 0 0,-22-12 173 0 0,0 0 0 0 0,30 22 0 0 0,-43-27 3 0 0,0 1 1 0 0,0-1-1 0 0,0 1 0 0 0,-1 0 1 0 0,1 0-1 0 0,-1 0 1 0 0,0 0-1 0 0,0 0 1 0 0,3 7-1 0 0,-5-9-27 0 0,-1 0 0 0 0,1 0 0 0 0,0 0 0 0 0,-1 0 1 0 0,0 0-1 0 0,1 0 0 0 0,-1 0 0 0 0,0 0 0 0 0,0 0 0 0 0,0 0 0 0 0,0 0 0 0 0,-1 0 0 0 0,1 0 0 0 0,0 0 0 0 0,-1 0 0 0 0,0 0 0 0 0,1 0 0 0 0,-1 0 0 0 0,0 0 0 0 0,0 0 1 0 0,0-1-1 0 0,0 1 0 0 0,0 0 0 0 0,0-1 0 0 0,-1 1 0 0 0,-1 2 0 0 0,0-2-60 0 0,0 1-1 0 0,0 0 1 0 0,0-1 0 0 0,0 1 0 0 0,-1-1-1 0 0,1 0 1 0 0,-1 0 0 0 0,1-1-1 0 0,-1 1 1 0 0,0-1 0 0 0,1 1 0 0 0,-1-1-1 0 0,-7 1 1 0 0,6-2-352 0 0,1 1 0 0 0,-1-1-1 0 0,0 0 1 0 0,0-1 0 0 0,0 1 0 0 0,1-1 0 0 0,-1 0-1 0 0,0 0 1 0 0,0 0 0 0 0,1-1 0 0 0,-6-1 0 0 0,3-1 202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8:50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0 221 10290 0 0,'7'-1'1075'0'0,"1"-1"1"0"0,-2 0-1 0 0,1-1 0 0 0,0 0 0 0 0,0 0 1 0 0,-1 0-1 0 0,10-7 0 0 0,-11 6-743 0 0,-1 0-1 0 0,1 0 0 0 0,4-7 1 0 0,3-2-47 0 0,-9 9-232 0 0,1 1-1 0 0,-1-1 1 0 0,0 0-1 0 0,0 0 1 0 0,-1 0 0 0 0,1-1-1 0 0,-1 1 1 0 0,0-1 0 0 0,0 1-1 0 0,0-1 1 0 0,0 1 0 0 0,0-6-1 0 0,-1 3 9 0 0,0 1 0 0 0,0 0 0 0 0,-1-1 0 0 0,0 1-1 0 0,0-1 1 0 0,0 1 0 0 0,-3-12 0 0 0,2 8 25 0 0,0-9 27 0 0,1 19-114 0 0,0 0 0 0 0,0-1 0 0 0,0 1 0 0 0,-1 0-1 0 0,1-1 1 0 0,0 1 0 0 0,0 0 0 0 0,0 0-1 0 0,0-1 1 0 0,-1 1 0 0 0,1 0 0 0 0,0 0-1 0 0,0 0 1 0 0,0-1 0 0 0,-1 1 0 0 0,1 0-1 0 0,0 0 1 0 0,0 0 0 0 0,-1 0 0 0 0,1-1-1 0 0,0 1 1 0 0,-1 0 0 0 0,1 0 0 0 0,0 0-1 0 0,0 0 1 0 0,-1 0 0 0 0,1 0 0 0 0,0 0-1 0 0,-1 0 1 0 0,1 0 0 0 0,0 0 0 0 0,-1 0-1 0 0,1 0 1 0 0,0 0 0 0 0,0 0 0 0 0,-1 0-1 0 0,1 0 1 0 0,0 0 0 0 0,-1 0 0 0 0,1 1-1 0 0,0-1 1 0 0,0 0 0 0 0,-1 0 0 0 0,1 0 0 0 0,0 0-1 0 0,0 1 1 0 0,-1-1 0 0 0,1 0 0 0 0,0 1-1 0 0,-5 2-30 0 0,1 0 0 0 0,-1 1 0 0 0,1 0-1 0 0,0 0 1 0 0,1 0 0 0 0,-6 8 0 0 0,-17 29-49 0 0,12-18 70 0 0,6-10 10 0 0,0 0 0 0 0,-8 19 0 0 0,14-29-9 0 0,1 1 0 0 0,0-1 1 0 0,0 1-1 0 0,0 0 1 0 0,0 0-1 0 0,1 0 1 0 0,-1-1-1 0 0,1 1 1 0 0,0 0-1 0 0,0 0 0 0 0,0 0 1 0 0,1 0-1 0 0,-1 0 1 0 0,2 4-1 0 0,-1-6-97 0 0,0 0-1 0 0,0 1 0 0 0,0-1 0 0 0,0 0 1 0 0,1 0-1 0 0,-1 0 0 0 0,1-1 1 0 0,-1 1-1 0 0,1 0 0 0 0,-1 0 1 0 0,1-1-1 0 0,0 1 0 0 0,0-1 1 0 0,0 0-1 0 0,0 1 0 0 0,0-1 1 0 0,0 0-1 0 0,0 0 0 0 0,5 1 0 0 0,2 1-1214 0 0,0-1-1 0 0,0-1 0 0 0,16 2 1 0 0,-22-3 961 0 0,18 2-1963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8:51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166 102 8298 0 0,'0'-1'309'0'0,"0"1"0"0"0,-1-1-1 0 0,1 1 1 0 0,0-1 0 0 0,0 1 0 0 0,-1-1 0 0 0,1 1 0 0 0,0 0 0 0 0,-1-1-1 0 0,1 1 1 0 0,-1-1 0 0 0,1 1 0 0 0,-1 0 0 0 0,1-1 0 0 0,-1 1 0 0 0,1 0 0 0 0,-1-1-1 0 0,1 1 1 0 0,-1 0 0 0 0,1 0 0 0 0,-1 0 0 0 0,1-1 0 0 0,-1 1 0 0 0,1 0 0 0 0,-1 0-1 0 0,0 0 1 0 0,-18-2 1937 0 0,14 2-2063 0 0,0 1-1 0 0,-1 0 1 0 0,1 0 0 0 0,0 0 0 0 0,0 1 0 0 0,0 0 0 0 0,0 0 0 0 0,0 0 0 0 0,0 0 0 0 0,-9 6 0 0 0,0 3-72 0 0,-26 22 0 0 0,38-31-117 0 0,1-1 1 0 0,0 1 0 0 0,-1-1 0 0 0,1 1 0 0 0,0-1 0 0 0,0 1 0 0 0,0 0 0 0 0,0 0 0 0 0,0 0 0 0 0,0-1-1 0 0,1 1 1 0 0,-1 0 0 0 0,1 0 0 0 0,-1 0 0 0 0,1 4 0 0 0,0-5 4 0 0,0 0 0 0 0,0 0 1 0 0,0 0-1 0 0,0 0 0 0 0,0 1 0 0 0,0-1 0 0 0,1 0 1 0 0,-1 0-1 0 0,0 0 0 0 0,1 0 0 0 0,-1 0 0 0 0,1 0 1 0 0,0 0-1 0 0,-1 0 0 0 0,1 0 0 0 0,0 0 0 0 0,-1 0 1 0 0,1 0-1 0 0,0 0 0 0 0,0 0 0 0 0,0-1 0 0 0,0 1 1 0 0,0 0-1 0 0,0-1 0 0 0,0 1 0 0 0,0-1 0 0 0,2 2 0 0 0,1-1 22 0 0,-1 0 0 0 0,1 0-1 0 0,0-1 1 0 0,-1 1 0 0 0,1-1-1 0 0,0 0 1 0 0,0 0 0 0 0,0 0-1 0 0,-1 0 1 0 0,1-1 0 0 0,0 1-1 0 0,0-1 1 0 0,-1 0 0 0 0,1 0-1 0 0,0-1 1 0 0,-1 1 0 0 0,0-1-1 0 0,1 0 1 0 0,5-3 0 0 0,1-2-43 0 0,-1 0 1 0 0,1-1 0 0 0,-2 0-1 0 0,1 0 1 0 0,8-11 0 0 0,-15 16-27 0 0,1 0 0 0 0,0-1 0 0 0,-1 0 0 0 0,1 1 0 0 0,-1-1 0 0 0,0 0 0 0 0,0 0 0 0 0,-1 0 0 0 0,1 0 1 0 0,-1 0-1 0 0,0-1 0 0 0,0 1 0 0 0,0 0 0 0 0,-1-1 0 0 0,0 1 0 0 0,0-9 0 0 0,0 13 46 0 0,0 0-1 0 0,0 0 1 0 0,0-1 0 0 0,0 1 0 0 0,0 0-1 0 0,0 0 1 0 0,0 0 0 0 0,0-1-1 0 0,0 1 1 0 0,0 0 0 0 0,0 0-1 0 0,0 0 1 0 0,0 0 0 0 0,0-1-1 0 0,0 1 1 0 0,0 0 0 0 0,0 0 0 0 0,0 0-1 0 0,0-1 1 0 0,0 1 0 0 0,-1 0-1 0 0,1 0 1 0 0,0 0 0 0 0,0 0-1 0 0,0 0 1 0 0,0-1 0 0 0,0 1-1 0 0,-1 0 1 0 0,1 0 0 0 0,0 0 0 0 0,0 0-1 0 0,0 0 1 0 0,-1 0 0 0 0,1 0-1 0 0,0 0 1 0 0,0 0 0 0 0,-1 0-1 0 0,-5 5 54 0 0,-4 9 142 0 0,8-10-132 0 0,0 0 0 0 0,1 1-1 0 0,-1-1 1 0 0,1 1 0 0 0,0-1 0 0 0,0 1-1 0 0,0-1 1 0 0,1 1 0 0 0,0 4 0 0 0,0-6-46 0 0,0-1-1 0 0,1 1 1 0 0,-1-1 0 0 0,1 0 0 0 0,-1 1 0 0 0,1-1 0 0 0,0 0-1 0 0,0 0 1 0 0,0 0 0 0 0,0 1 0 0 0,1-1 0 0 0,-1 0-1 0 0,0 0 1 0 0,1-1 0 0 0,0 1 0 0 0,-1 0 0 0 0,1 0 0 0 0,0-1-1 0 0,2 2 1 0 0,0 0 17 0 0,1 0 0 0 0,0 0-1 0 0,0-1 1 0 0,0 1 0 0 0,0-1-1 0 0,1-1 1 0 0,-1 1 0 0 0,0-1-1 0 0,11 2 1 0 0,-7-3 43 0 0,-1 1 0 0 0,1-1-1 0 0,-1-1 1 0 0,0 0 0 0 0,16-3 0 0 0,-22 4-52 0 0,1-1 0 0 0,-1 0 0 0 0,1-1 0 0 0,-1 1 0 0 0,0 0 0 0 0,1-1 1 0 0,-1 1-1 0 0,0-1 0 0 0,0 0 0 0 0,0 1 0 0 0,0-1 0 0 0,0 0 0 0 0,2-3 0 0 0,2-5-22 0 0,11-18 0 0 0,-7 10-134 0 0,-1 3-6 0 0,10-16-69 0 0,-13 23 157 0 0,-6 7 33 0 0,1 0-1 0 0,-1 0 1 0 0,1 0-1 0 0,0 0 0 0 0,0 0 1 0 0,0 0-1 0 0,0 0 1 0 0,-1 0-1 0 0,1 0 0 0 0,2-1 1 0 0,-3 2 13 0 0,1 0 1 0 0,0 0-1 0 0,-1 0 1 0 0,1 0-1 0 0,-1 0 1 0 0,1 0-1 0 0,0 0 1 0 0,-1 0-1 0 0,1 0 1 0 0,-1 0-1 0 0,1 0 1 0 0,0 0-1 0 0,-1 1 1 0 0,1-1-1 0 0,-1 0 1 0 0,1 0-1 0 0,-1 1 1 0 0,1-1-1 0 0,0 0 1 0 0,-1 1-1 0 0,1-1 1 0 0,-1 1-1 0 0,0-1 1 0 0,1 0-1 0 0,-1 1 1 0 0,1-1-1 0 0,-1 2 1 0 0,4 1 18 0 0,-1 1 1 0 0,-1 0 0 0 0,1 0-1 0 0,0 0 1 0 0,-1 0-1 0 0,0 1 1 0 0,0-1 0 0 0,1 6-1 0 0,2 5 61 0 0,3 19 0 0 0,-8-30-55 0 0,1 1-1 0 0,-1-1 1 0 0,0 0-1 0 0,0 1 1 0 0,0-1 0 0 0,-1 0-1 0 0,0 1 1 0 0,-1 3-1 0 0,2-5 1 0 0,-1 0 0 0 0,0 0 0 0 0,0 0 0 0 0,0-1 0 0 0,-1 1 0 0 0,1-1 0 0 0,-1 1 0 0 0,1-1 0 0 0,-1 0 0 0 0,0 1 0 0 0,0-1 0 0 0,-4 3 0 0 0,4-3-14 0 0,0-1-1 0 0,0 0 1 0 0,0 0 0 0 0,0 0-1 0 0,0-1 1 0 0,0 1 0 0 0,0 0-1 0 0,0-1 1 0 0,-1 1 0 0 0,1-1-1 0 0,0 0 1 0 0,0 0 0 0 0,-1 0-1 0 0,1 0 1 0 0,-2 0 0 0 0,-4-1-71 0 0,1-1 1 0 0,0 1 0 0 0,-8-4-1 0 0,15 5 50 0 0,-1 0 0 0 0,1 0 0 0 0,-1 0 0 0 0,1-1-1 0 0,-1 1 1 0 0,1 0 0 0 0,-1 0 0 0 0,1 0-1 0 0,-1-1 1 0 0,1 1 0 0 0,0 0 0 0 0,-1-1-1 0 0,1 1 1 0 0,0 0 0 0 0,-1-1 0 0 0,1 1-1 0 0,0 0 1 0 0,-1-1 0 0 0,1 1 0 0 0,0-1 0 0 0,-1 1-1 0 0,1-1 1 0 0,0 1 0 0 0,0-1 0 0 0,0 1-1 0 0,-1-1 1 0 0,1 0-12 0 0,1 0 0 0 0,-1 0 0 0 0,0 0 0 0 0,0 0 0 0 0,0 0-1 0 0,1 0 1 0 0,-1 0 0 0 0,1 0 0 0 0,-1 1 0 0 0,0-1 0 0 0,1 0 0 0 0,-1 0 0 0 0,2-1-1 0 0,3-3-85 0 0,-1 0-1 0 0,2 1 1 0 0,5-6-1 0 0,-7 7 101 0 0,8-6-374 0 0,1 1 1 0 0,0 0-1 0 0,0 1 1 0 0,1 1-1 0 0,0 0 1 0 0,0 1 0 0 0,28-7-1 0 0,-27 9 120 0 0,0 1 0 0 0,0 0 0 0 0,29 2 0 0 0,-30 0 348 0 0,-12 0 111 0 0,1-1 0 0 0,-1 1 0 0 0,0 0-1 0 0,0-1 1 0 0,1 0 0 0 0,-1 1 0 0 0,0-1-1 0 0,4-2 1 0 0,-3 14 133 0 0,-3-9-300 0 0,1 0 1 0 0,-1 0-1 0 0,0-1 0 0 0,1 1 0 0 0,-1 0 0 0 0,1 0 0 0 0,-1 0 0 0 0,1-1 0 0 0,0 1 0 0 0,0 0 0 0 0,0-1 0 0 0,0 1 0 0 0,0-1 0 0 0,0 1 0 0 0,0-1 0 0 0,0 1 0 0 0,1-1 0 0 0,-1 0 0 0 0,0 0 0 0 0,1 1 1 0 0,-1-1-1 0 0,1 0 0 0 0,0 0 0 0 0,-1-1 0 0 0,1 1 0 0 0,0 0 0 0 0,2 0 0 0 0,-2 0-3 0 0,-1-1 1 0 0,1 1-1 0 0,0-1 0 0 0,0 1 1 0 0,0-1-1 0 0,0 0 0 0 0,0 0 1 0 0,0 0-1 0 0,0 0 1 0 0,0 0-1 0 0,0-1 0 0 0,0 1 1 0 0,0 0-1 0 0,0-1 0 0 0,0 0 1 0 0,0 1-1 0 0,0-1 0 0 0,0 0 1 0 0,-1 0-1 0 0,1 0 1 0 0,0 0-1 0 0,-1 0 0 0 0,1 0 1 0 0,-1-1-1 0 0,3-1 0 0 0,-1-1 33 0 0,0 1 11 0 0,0 0 0 0 0,-1 0 0 0 0,0-1 0 0 0,4-5 0 0 0,-6 7-42 0 0,1 1-1 0 0,0-1 1 0 0,-1 0 0 0 0,0 1-1 0 0,1-1 1 0 0,-1 0-1 0 0,0 0 1 0 0,0 0 0 0 0,0 1-1 0 0,0-1 1 0 0,0 0-1 0 0,0 0 1 0 0,-1 1 0 0 0,1-3-1 0 0,-2-1 4 0 0,0 0 1 0 0,0 1-1 0 0,-1-1 0 0 0,1 1 0 0 0,-1-1 0 0 0,0 1 1 0 0,0 0-1 0 0,0 0 0 0 0,-1 0 0 0 0,1 0 0 0 0,-1 1 1 0 0,0-1-1 0 0,0 1 0 0 0,0 0 0 0 0,-9-4 0 0 0,9 4-32 0 0,-1 0-1 0 0,0 1 0 0 0,1 0 0 0 0,-1 0 0 0 0,0 1 0 0 0,0-1 0 0 0,0 1 0 0 0,-1 0 0 0 0,1 0 0 0 0,0 1 0 0 0,0-1 0 0 0,0 1 0 0 0,-1 1 0 0 0,1-1 0 0 0,-8 2 0 0 0,12-2 0 0 0,0 0 0 0 0,0 1 0 0 0,0-1-1 0 0,0 0 1 0 0,0 1 0 0 0,0-1 0 0 0,1 1 0 0 0,-1-1-1 0 0,0 1 1 0 0,0-1 0 0 0,0 1 0 0 0,1-1 0 0 0,-1 1-1 0 0,0 0 1 0 0,1-1 0 0 0,-1 1 0 0 0,1 0 0 0 0,-1 0-1 0 0,1 0 1 0 0,-1-1 0 0 0,1 1 0 0 0,-1 0 0 0 0,1 0-1 0 0,0 0 1 0 0,-1 0 0 0 0,1 0 0 0 0,0 0 0 0 0,0 0-1 0 0,0 0 1 0 0,0 0 0 0 0,0-1 0 0 0,0 1-1 0 0,0 0 1 0 0,0 0 0 0 0,0 0 0 0 0,0 0 0 0 0,0 0-1 0 0,1 0 1 0 0,0 2 0 0 0,-1-2 7 0 0,1 1 0 0 0,0-1-1 0 0,-1 1 1 0 0,1-1 0 0 0,0 1 0 0 0,0-1-1 0 0,0 0 1 0 0,0 1 0 0 0,0-1 0 0 0,1 0-1 0 0,-1 0 1 0 0,0 0 0 0 0,1 0 0 0 0,-1 0-1 0 0,0 0 1 0 0,1 0 0 0 0,-1 0 0 0 0,1 0-1 0 0,0-1 1 0 0,-1 1 0 0 0,1-1 0 0 0,1 1 0 0 0,11 0 50 0 0,0 0 1 0 0,0-1 0 0 0,0-1 0 0 0,24-3 0 0 0,-10-2 8 0 0,35-13 1 0 0,-49 16-36 0 0,-10 2-19 0 0,-1 1 0 0 0,0-1 0 0 0,0 0 1 0 0,5-3-1 0 0,-7 4-2 0 0,-1-1 1 0 0,1 1 0 0 0,0 0 0 0 0,0-1 0 0 0,-1 1 0 0 0,1 0 0 0 0,0-1 0 0 0,0 1 0 0 0,-1 0-1 0 0,1 0 1 0 0,0 0 0 0 0,0-1 0 0 0,0 1 0 0 0,-1 0 0 0 0,1 0 0 0 0,0 0 0 0 0,0 0-1 0 0,0 1 1 0 0,-1-1 0 0 0,1 0 0 0 0,0 0 0 0 0,0 0 0 0 0,-1 1 0 0 0,1-1 0 0 0,0 0-1 0 0,0 1 1 0 0,-1-1 0 0 0,1 0 0 0 0,0 1 0 0 0,-1-1 0 0 0,1 1 0 0 0,-1-1 0 0 0,1 1-1 0 0,0 0 1 0 0,-1-1 0 0 0,1 1 0 0 0,0 1 0 0 0,1 2 63 0 0,0 0 1 0 0,0 1-1 0 0,-1-1 1 0 0,1 1-1 0 0,0 6 1 0 0,2 3 1 0 0,8 19 472 0 0,-12-32-529 0 0,0-1 0 0 0,0 0 0 0 0,0 1 0 0 0,0-1 0 0 0,0 0 0 0 0,0 0 0 0 0,0 1 0 0 0,0-1 0 0 0,0 0 0 0 0,0 0 0 0 0,0 1 0 0 0,1-1 0 0 0,-1 0 0 0 0,0 0 0 0 0,0 0 0 0 0,0 1 0 0 0,0-1 0 0 0,1 0 0 0 0,-1 0 0 0 0,0 0 0 0 0,0 1 0 0 0,0-1 0 0 0,1 0 0 0 0,-1 0 0 0 0,0 0 0 0 0,0 0 0 0 0,1 0 0 0 0,-1 0 0 0 0,0 0 0 0 0,0 0 0 0 0,1 1 0 0 0,-1-1 1 0 0,0 0-1 0 0,1 0 0 0 0,-1 0 0 0 0,0 0 0 0 0,0 0 0 0 0,1 0 0 0 0,-1 0 0 0 0,0-1 0 0 0,0 1 0 0 0,1 0 0 0 0,-1 0 0 0 0,0 0 0 0 0,0 0 0 0 0,1 0 0 0 0,-1 0 0 0 0,0 0 0 0 0,1-1 0 0 0,10-10 354 0 0,-8 7-317 0 0,14-15 37 0 0,-13 14-113 0 0,0 0 0 0 0,0 1-1 0 0,0 0 1 0 0,0-1 0 0 0,9-5-1 0 0,-4 5-12 0 0,-7 3 29 0 0,0 1 0 0 0,0-1 0 0 0,1 1-1 0 0,-1-1 1 0 0,1 1 0 0 0,-1 0 0 0 0,1 0 0 0 0,0 0 0 0 0,-1 0 0 0 0,1 1-1 0 0,0-1 1 0 0,-1 1 0 0 0,4-1 0 0 0,-4 1 13 0 0,-1 0 0 0 0,1 0 0 0 0,-1 0 0 0 0,1 0 0 0 0,-1 0 1 0 0,1 0-1 0 0,0 0 0 0 0,-1 1 0 0 0,1-1 0 0 0,-1 0 0 0 0,1 1 0 0 0,-1-1 0 0 0,1 1 0 0 0,-1 0 0 0 0,0-1 0 0 0,1 1 0 0 0,-1 0 0 0 0,0 0 1 0 0,1 0-1 0 0,-1 0 0 0 0,0 0 0 0 0,0 0 0 0 0,0 0 0 0 0,0 1 0 0 0,2 1 0 0 0,-1 1 43 0 0,1 0-1 0 0,-1 1 1 0 0,0-1-1 0 0,3 6 1 0 0,-4-6-33 0 0,1 0 0 0 0,0 0 0 0 0,0-1 0 0 0,0 1 1 0 0,4 5-1 0 0,-4-7-216 0 0,0 1 0 0 0,1-1 0 0 0,-1 0 0 0 0,0 0 0 0 0,1 0 0 0 0,4 2 0 0 0,-6-4-189 0 0,0 1 1 0 0,0 0 0 0 0,1-1-1 0 0,-1 0 1 0 0,0 1 0 0 0,1-1-1 0 0,-1 0 1 0 0,0 1-1 0 0,1-1 1 0 0,-1 0 0 0 0,0 0-1 0 0,1 0 1 0 0,-1 0 0 0 0,0 0-1 0 0,1-1 1 0 0,-1 1-1 0 0,2-1 1 0 0,4-3-2332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01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 23 2857 0 0,'-10'-10'9092'0'0,"2"2"-4559"0"0,7 7-4354 0 0,0 0 1 0 0,0 1-1 0 0,-1-1 0 0 0,1 1 1 0 0,0 0-1 0 0,-1-1 0 0 0,1 1 0 0 0,0 0 1 0 0,-1 0-1 0 0,1 0 0 0 0,0 0 1 0 0,-1 0-1 0 0,1 0 0 0 0,0 0 1 0 0,-1 0-1 0 0,1 1 0 0 0,0-1 0 0 0,-1 1 1 0 0,1-1-1 0 0,0 1 0 0 0,-1-1 1 0 0,1 1-1 0 0,-2 1 0 0 0,-2 1-99 0 0,0 0 0 0 0,1 0 0 0 0,-1 1 0 0 0,-5 5 0 0 0,3-1-89 0 0,0 0 0 0 0,1 1 0 0 0,0-1 0 0 0,1 1 0 0 0,0 1 0 0 0,0-1 0 0 0,1 1 0 0 0,0-1 0 0 0,1 1 0 0 0,0 1 0 0 0,0-1 0 0 0,1 0 0 0 0,1 0 0 0 0,0 1 0 0 0,0 17-1 0 0,1-26-11 0 0,0 1 0 0 0,1 0 0 0 0,-1 0 0 0 0,1 0-1 0 0,0-1 1 0 0,0 1 0 0 0,0 0 0 0 0,0-1-1 0 0,0 1 1 0 0,0 0 0 0 0,1-1 0 0 0,-1 0 0 0 0,1 1-1 0 0,0-1 1 0 0,0 0 0 0 0,0 0 0 0 0,0 0-1 0 0,0 0 1 0 0,0 0 0 0 0,0 0 0 0 0,4 1 0 0 0,-3-1-319 0 0,1 0 0 0 0,-1-1 0 0 0,1 0 0 0 0,-1 1 1 0 0,1-1-1 0 0,0 0 0 0 0,-1-1 0 0 0,1 1 0 0 0,0-1 0 0 0,0 0 1 0 0,-1 0-1 0 0,1 0 0 0 0,0 0 0 0 0,0-1 0 0 0,6-1 1 0 0,3-2-34 0 0,2 0-524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01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48 6537 0 0,'-4'5'1632'0'0,"0"0"-1"0"0,0 0 0 0 0,1 1 1 0 0,-6 9-1 0 0,3-3-267 0 0,4-7-1167 0 0,-1-1-1 0 0,1 1 0 0 0,0-1 1 0 0,1 1-1 0 0,-1 0 1 0 0,1 0-1 0 0,0-1 1 0 0,0 1-1 0 0,0 0 0 0 0,1 0 1 0 0,0 0-1 0 0,0 0 1 0 0,1 6-1 0 0,-1-8-182 0 0,1 0 0 0 0,0 0-1 0 0,-1 0 1 0 0,2 0 0 0 0,-1-1 0 0 0,0 1-1 0 0,0 0 1 0 0,1-1 0 0 0,0 1-1 0 0,-1-1 1 0 0,1 1 0 0 0,0-1 0 0 0,0 0-1 0 0,0 0 1 0 0,0 0 0 0 0,1 0 0 0 0,-1 0-1 0 0,1 0 1 0 0,-1-1 0 0 0,1 1 0 0 0,-1-1-1 0 0,6 2 1 0 0,-2-1 3 0 0,0 0 0 0 0,0-1 0 0 0,0 0-1 0 0,1 0 1 0 0,-1 0 0 0 0,0-1 0 0 0,0 0 0 0 0,0 0 0 0 0,1-1-1 0 0,-1 0 1 0 0,0 0 0 0 0,0 0 0 0 0,0 0 0 0 0,0-1-1 0 0,0 0 1 0 0,6-4 0 0 0,-6 3-3 0 0,-1 1 0 0 0,0-1 0 0 0,0 0 0 0 0,-1 0 0 0 0,1-1 0 0 0,-1 1-1 0 0,1-1 1 0 0,-1 0 0 0 0,0-1 0 0 0,-1 1 0 0 0,1-1 0 0 0,-1 1 0 0 0,0-1 0 0 0,0 0 0 0 0,0 0-1 0 0,0 0 1 0 0,2-10 0 0 0,-4 11-30 0 0,0 1 0 0 0,-1-1-1 0 0,1 1 1 0 0,-1-1 0 0 0,0 1-1 0 0,0-1 1 0 0,0 1 0 0 0,-1-1-1 0 0,1 1 1 0 0,-1-1 0 0 0,0 1 0 0 0,0-1-1 0 0,0 1 1 0 0,0 0 0 0 0,0 0-1 0 0,-1-1 1 0 0,0 1 0 0 0,1 0-1 0 0,-1 0 1 0 0,-5-5 0 0 0,2 2-51 0 0,-1 1 0 0 0,0 0 1 0 0,0 0-1 0 0,0 0 0 0 0,-1 1 0 0 0,0-1 1 0 0,1 2-1 0 0,-10-5 0 0 0,-10-4-4196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7:29.6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72 135 6809 0 0,'13'-6'1816'0'0,"-11"6"-1449"0"0,-1-1 1 0 0,1 1-1 0 0,0-1 0 0 0,-1 1 1 0 0,1-1-1 0 0,-1 0 0 0 0,1 0 1 0 0,-1 0-1 0 0,1 0 0 0 0,-1 0 1 0 0,0 0-1 0 0,1-1 0 0 0,-1 1 1 0 0,2-3-1 0 0,-2 3-216 0 0,0 0 19 0 0,0-1 0 0 0,1 1 0 0 0,-1-1 0 0 0,0 0 0 0 0,0 0 0 0 0,0 1 0 0 0,0-1 0 0 0,0 0 0 0 0,0 0 0 0 0,-1 0 0 0 0,1 0 0 0 0,-1 0 0 0 0,1 0 0 0 0,-1 0 0 0 0,0 0 0 0 0,0 0 0 0 0,0 0 0 0 0,0 0 0 0 0,0 0 0 0 0,0-3 0 0 0,0 5-149 0 0,0-1 0 0 0,0 1 1 0 0,-1 0-1 0 0,1-1 0 0 0,0 1 0 0 0,0 0 0 0 0,0-1 1 0 0,0 1-1 0 0,0 0 0 0 0,0-1 0 0 0,-1 1 1 0 0,1 0-1 0 0,0-1 0 0 0,0 1 0 0 0,-1 0 0 0 0,1 0 1 0 0,0-1-1 0 0,0 1 0 0 0,-1 0 0 0 0,1 0 1 0 0,0-1-1 0 0,0 1 0 0 0,-1 0 0 0 0,1 0 1 0 0,0 0-1 0 0,-1 0 0 0 0,1 0 0 0 0,0-1 0 0 0,-1 1 1 0 0,0 0-1 0 0,0 0 5 0 0,0 0 0 0 0,0 0 1 0 0,-1 1-1 0 0,1-1 0 0 0,0 0 0 0 0,0 0 0 0 0,0 1 1 0 0,-1-1-1 0 0,0 1 0 0 0,-23 14 20 0 0,24-14-43 0 0,-5 3-16 0 0,0 0-1 0 0,0 1 1 0 0,1 0 0 0 0,0 0-1 0 0,0 1 1 0 0,0 0-1 0 0,0-1 1 0 0,1 1-1 0 0,0 1 1 0 0,0-1-1 0 0,1 1 1 0 0,0-1-1 0 0,0 1 1 0 0,0 0 0 0 0,1 0-1 0 0,0 0 1 0 0,1 1-1 0 0,-1-1 1 0 0,1 0-1 0 0,1 1 1 0 0,-1-1-1 0 0,2 11 1 0 0,-1-17 17 0 0,0 0 0 0 0,0 1 0 0 0,0-1 0 0 0,0 0 0 0 0,0 0 0 0 0,1 0 0 0 0,-1 1 0 0 0,0-1 0 0 0,1 0 0 0 0,-1 0 0 0 0,1 0 0 0 0,-1 0 0 0 0,1 0 0 0 0,0 0 0 0 0,-1 0 0 0 0,1 0 0 0 0,0 0 0 0 0,0 0 0 0 0,-1 0 0 0 0,1 0 0 0 0,0 0 0 0 0,0 0 0 0 0,0-1 0 0 0,0 1 0 0 0,0 0 0 0 0,1-1 0 0 0,-1 1 0 0 0,0-1 0 0 0,0 1 0 0 0,0-1 0 0 0,0 0 0 0 0,1 1 0 0 0,-1-1-1 0 0,0 0 1 0 0,0 0 0 0 0,0 0 0 0 0,1 0 0 0 0,-1 0 0 0 0,0 0 0 0 0,0 0 0 0 0,1 0 0 0 0,-1-1 0 0 0,1 1 0 0 0,2-1 13 0 0,0 0-1 0 0,0-1 0 0 0,-1 1 0 0 0,1-1 1 0 0,-1 1-1 0 0,1-1 0 0 0,-1 0 0 0 0,0-1 1 0 0,0 1-1 0 0,0 0 0 0 0,0-1 0 0 0,5-5 1 0 0,-5 4-18 0 0,-1 0 1 0 0,1 0-1 0 0,-1 0 1 0 0,0-1 0 0 0,0 1-1 0 0,0 0 1 0 0,0-1-1 0 0,-1 0 1 0 0,0 1 0 0 0,0-1-1 0 0,0 0 1 0 0,0 1-1 0 0,-1-1 1 0 0,0 0-1 0 0,0 0 1 0 0,0 0 0 0 0,-1 1-1 0 0,-1-8 1 0 0,2 12-24 0 0,0 0 1 0 0,0 0-1 0 0,0-1 0 0 0,0 1 1 0 0,0 0-1 0 0,0 0 1 0 0,0-1-1 0 0,0 1 0 0 0,0 0 1 0 0,0 0-1 0 0,0-1 1 0 0,0 1-1 0 0,0 0 1 0 0,0 0-1 0 0,0-1 0 0 0,0 1 1 0 0,0 0-1 0 0,0 0 1 0 0,0-1-1 0 0,0 1 0 0 0,0 0 1 0 0,0 0-1 0 0,0-1 1 0 0,1 1-1 0 0,-1 0 1 0 0,0 0-1 0 0,0 0 0 0 0,0-1 1 0 0,1 1-1 0 0,-1 0 1 0 0,0 0-1 0 0,0 0 1 0 0,1-1-1 0 0,9 1-322 0 0,14 10 112 0 0,-22-10 182 0 0,3 3 23 0 0,1 0-1 0 0,-1 1 1 0 0,0-1-1 0 0,0 1 1 0 0,0 0-1 0 0,-1 1 1 0 0,1-1-1 0 0,-1 1 1 0 0,0 0-1 0 0,5 8 1 0 0,1 3 52 0 0,-1 0 1 0 0,8 22 0 0 0,-15-34-36 0 0,0 1 381 0 0,-2-5-361 0 0,0 0-1 0 0,0 0 0 0 0,0 0 1 0 0,0 0-1 0 0,0 0 1 0 0,0 0-1 0 0,0 0 0 0 0,1 0 1 0 0,-1 0-1 0 0,0 0 0 0 0,0 0 1 0 0,0 0-1 0 0,0 0 1 0 0,0 0-1 0 0,0 0 0 0 0,0 0 1 0 0,1 0-1 0 0,-1 0 0 0 0,0-1 1 0 0,0 1-1 0 0,0 0 1 0 0,0 0-1 0 0,0 0 0 0 0,0 0 1 0 0,0 0-1 0 0,0 0 0 0 0,0 0 1 0 0,0-1-1 0 0,0 1 1 0 0,0 0-1 0 0,0 0 0 0 0,0 0 1 0 0,0 0-1 0 0,0 0 0 0 0,0 0 1 0 0,0-1-1 0 0,0 1 1 0 0,0 0-1 0 0,0 0 0 0 0,0 0 1 0 0,0 0-1 0 0,0 0 0 0 0,0-5 50 0 0,1 1-1 0 0,-1 0 0 0 0,-1 0 0 0 0,1 0 0 0 0,-1-1 0 0 0,1 1 0 0 0,-4-7 0 0 0,2 1-3 0 0,-8-24 33 0 0,7 27-90 0 0,1 1 1 0 0,0 0-1 0 0,0-1 1 0 0,1 0-1 0 0,0 1 1 0 0,0-1-1 0 0,0 0 1 0 0,1 1-1 0 0,1-13 1 0 0,0 14-40 0 0,0 1 0 0 0,0-1 0 0 0,0 0 0 0 0,1 1 0 0 0,0-1 0 0 0,0 1 0 0 0,0 0 0 0 0,0 0 0 0 0,0 0 0 0 0,7-7 1 0 0,0-5-553 0 0,-8 14 417 0 0,0 0 0 0 0,0 1 0 0 0,0-1-1 0 0,0 0 1 0 0,0 1 0 0 0,0-1 0 0 0,0 1-1 0 0,0 0 1 0 0,1-1 0 0 0,-1 1 0 0 0,0 0-1 0 0,4-2 1 0 0,1-1-737 0 0,-4 2 216 0 0,1 0 0 0 0,0 1-1 0 0,-1-1 1 0 0,1 1 0 0 0,0 0-1 0 0,0-1 1 0 0,5 0 0 0 0,4 2-1482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01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4697 0 0,'5'3'9327'0'0,"-5"-3"-9027"0"0,-2 7 3701 0 0,-10 10-3792 0 0,8-11 741 0 0,-2 4-771 0 0,1 0 0 0 0,0 0 0 0 0,1 0 0 0 0,0 0 0 0 0,0 1 0 0 0,1-1 0 0 0,-2 14 0 0 0,5-19-174 0 0,0-1 0 0 0,-1 0-1 0 0,1 0 1 0 0,1 0 0 0 0,-1 0 0 0 0,1 0 0 0 0,-1 0-1 0 0,1 0 1 0 0,0 0 0 0 0,2 4 0 0 0,-2-5-3 0 0,1-1 0 0 0,-1 1 0 0 0,1-1 0 0 0,0 1 0 0 0,-1-1 0 0 0,1 0 0 0 0,0 0 0 0 0,1 0 0 0 0,-1 0 0 0 0,0 0 0 0 0,0 0 0 0 0,1 0 0 0 0,-1-1 0 0 0,1 1 0 0 0,3 1-1 0 0,-1-1 15 0 0,0-1 0 0 0,0 1-1 0 0,0-1 1 0 0,0 0-1 0 0,0 0 1 0 0,0 0-1 0 0,0-1 1 0 0,0 0-1 0 0,0 0 1 0 0,0 0-1 0 0,0 0 1 0 0,6-2-1 0 0,-7 1-1 0 0,0 0 1 0 0,-1 0-1 0 0,1 0 0 0 0,0-1 0 0 0,-1 1 0 0 0,0-1 0 0 0,1 0 0 0 0,-1 0 0 0 0,0 0 0 0 0,0-1 0 0 0,0 1 0 0 0,0-1 1 0 0,0 1-1 0 0,0-1 0 0 0,-1 0 0 0 0,3-4 0 0 0,-3 4-27 0 0,0 0 1 0 0,-1 0-1 0 0,0 0 1 0 0,1 0 0 0 0,-1 0-1 0 0,0 0 1 0 0,-1 0-1 0 0,1 0 1 0 0,0-1-1 0 0,-1 1 1 0 0,0 0-1 0 0,0 0 1 0 0,0-1-1 0 0,0 1 1 0 0,0 0-1 0 0,-1 0 1 0 0,0-1-1 0 0,1 1 1 0 0,-1 0-1 0 0,0 0 1 0 0,0 0-1 0 0,-1 0 1 0 0,1 0 0 0 0,-3-4-1 0 0,1 3-25 0 0,0 0-1 0 0,0 0 1 0 0,-1 0 0 0 0,0 0-1 0 0,1 0 1 0 0,-1 0 0 0 0,0 1-1 0 0,-1 0 1 0 0,1 0 0 0 0,-1 0-1 0 0,1 1 1 0 0,-1-1 0 0 0,0 1-1 0 0,-7-2 1 0 0,1 1-262 0 0,-6-1-400 0 0,9 0-2861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02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9218 0 0,'-5'8'1714'0'0,"1"-2"495"0"0,0 1 1 0 0,-4 11 0 0 0,6-15-1973 0 0,2 1 1 0 0,-1-1 0 0 0,0 0 0 0 0,0 8-1 0 0,1-4-79 0 0,0 1 0 0 0,1-1 0 0 0,0 1 0 0 0,0-1 0 0 0,4 14-1 0 0,16 35 263 0 0,-7-22-242 0 0,-8-15-169 0 0,-2-6-308 0 0,1-1 0 0 0,-1-1 1 0 0,2 1-1 0 0,0 0 0 0 0,7 10 1 0 0,-12-21 86 0 0,-1 0 1 0 0,1 0-1 0 0,0 0 0 0 0,0 0 1 0 0,0 0-1 0 0,0 0 1 0 0,0 0-1 0 0,0-1 1 0 0,0 1-1 0 0,0 0 1 0 0,0-1-1 0 0,0 1 1 0 0,0-1-1 0 0,0 1 0 0 0,2 0 1 0 0,2-1 32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02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9426 0 0,'0'1'336'0'0,"1"-1"-1"0"0,-1 0 1 0 0,1 0 0 0 0,-1 1-1 0 0,1-1 1 0 0,-1 0 0 0 0,0 1-1 0 0,1-1 1 0 0,-1 1 0 0 0,0-1-1 0 0,1 1 1 0 0,-1-1 0 0 0,0 0-1 0 0,1 1 1 0 0,-1-1 0 0 0,0 1-1 0 0,0-1 1 0 0,1 2 0 0 0,4 12 652 0 0,-5-12-439 0 0,18 50 1362 0 0,13 38-822 0 0,-26-70-875 0 0,0 1 0 0 0,3 31 0 0 0,-1 15 1660 0 0,-7-73-1880 0 0,-1-1 1 0 0,1 1-1 0 0,0-1 1 0 0,1 1-1 0 0,-1-1 1 0 0,1 1-1 0 0,1-1 0 0 0,-1 1 1 0 0,1 0-1 0 0,0-1 1 0 0,4-7-1 0 0,-4 11-53 0 0,0 0 0 0 0,0-1 0 0 0,0 1-1 0 0,0 0 1 0 0,1 0 0 0 0,-1 0 0 0 0,5-3 0 0 0,-5 4 25 0 0,-1 1 0 0 0,1-1 0 0 0,0 1 1 0 0,0 0-1 0 0,0 0 0 0 0,0 0 1 0 0,0 0-1 0 0,0 0 0 0 0,0 0 1 0 0,0 1-1 0 0,0-1 0 0 0,0 0 0 0 0,4 1 1 0 0,-3 0-31 0 0,-1-1 26 0 0,0 1 0 0 0,0 0 1 0 0,0 0-1 0 0,-1 1 0 0 0,1-1 0 0 0,0 0 1 0 0,2 1-1 0 0,-3 0 31 0 0,-1-1 1 0 0,1 1-1 0 0,0-1 0 0 0,-1 0 0 0 0,1 1 0 0 0,-1-1 1 0 0,1 1-1 0 0,-1-1 0 0 0,1 1 0 0 0,-1 0 1 0 0,0-1-1 0 0,1 1 0 0 0,-1-1 0 0 0,0 1 1 0 0,1 0-1 0 0,-1-1 0 0 0,0 1 0 0 0,0 0 0 0 0,1-1 1 0 0,-1 1-1 0 0,0 0 0 0 0,0 0 0 0 0,0 0 1 0 0,1 5-15 0 0,-1-1 1 0 0,0 0-1 0 0,0 0 1 0 0,0 0-1 0 0,0 0 1 0 0,-1 1-1 0 0,0-1 1 0 0,0 0-1 0 0,0 0 1 0 0,-4 7-1 0 0,2-3-33 0 0,1-5-147 0 0,0 0-1 0 0,0 0 1 0 0,0 0 0 0 0,-5 6 0 0 0,6-8-30 0 0,0-1 0 0 0,0 0 0 0 0,-1 0 0 0 0,1 0 1 0 0,0 0-1 0 0,-1 0 0 0 0,1 0 0 0 0,0 0 1 0 0,-1-1-1 0 0,1 1 0 0 0,-1-1 0 0 0,1 1 1 0 0,-1-1-1 0 0,0 1 0 0 0,1-1 0 0 0,-1 0 0 0 0,-2 1 1 0 0,-15-1-4181 0 0,9-1 1707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03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20 13395 0 0,'-4'2'5521'0'0,"-5"3"-4067"0"0,6-2-1367 0 0,0-1 1 0 0,0 1-1 0 0,1 0 0 0 0,0 1 1 0 0,-1-1-1 0 0,1 0 1 0 0,1 1-1 0 0,-4 5 1 0 0,4-4-59 0 0,-1 0 0 0 0,1 0 0 0 0,0 0 1 0 0,0 0-1 0 0,1 1 0 0 0,-1-1 1 0 0,1 0-1 0 0,0 0 0 0 0,1 1 1 0 0,-1-1-1 0 0,1 0 0 0 0,0 0 1 0 0,4 10-1 0 0,-5-13-25 0 0,1 1 0 0 0,0-1 0 0 0,1 1-1 0 0,-1-1 1 0 0,0 0 0 0 0,1 0 0 0 0,-1 1 0 0 0,1-1 0 0 0,0 0 0 0 0,0 0 0 0 0,-1-1-1 0 0,1 1 1 0 0,1 0 0 0 0,-1-1 0 0 0,0 1 0 0 0,0-1 0 0 0,1 1 0 0 0,-1-1 0 0 0,0 0 0 0 0,1 0-1 0 0,-1 0 1 0 0,1-1 0 0 0,-1 1 0 0 0,1 0 0 0 0,0-1 0 0 0,-1 0 0 0 0,1 0 0 0 0,0 0-1 0 0,2 0 1 0 0,-2 0 17 0 0,1 0-1 0 0,-1-1 0 0 0,0 1 0 0 0,0-1 0 0 0,1 0 1 0 0,-1 1-1 0 0,0-2 0 0 0,0 1 0 0 0,0 0 1 0 0,0-1-1 0 0,0 1 0 0 0,3-3 0 0 0,-5 3 1 0 0,0-1-1 0 0,0 1 1 0 0,1 0-1 0 0,-1-1 1 0 0,0 1-1 0 0,-1 0 0 0 0,1-1 1 0 0,0 1-1 0 0,0-1 1 0 0,-1 1-1 0 0,1-1 1 0 0,-1 0-1 0 0,1 1 1 0 0,-1-1-1 0 0,0 0 1 0 0,1 1-1 0 0,-1-1 0 0 0,0 0 1 0 0,0 1-1 0 0,0-1 1 0 0,-1 0-1 0 0,1 1 1 0 0,0-1-1 0 0,0 0 1 0 0,-2-2-1 0 0,-1-6 27 0 0,0 1 1 0 0,-1 0-1 0 0,0 0 1 0 0,-1 1-1 0 0,1-1 0 0 0,-2 1 1 0 0,-8-11-1 0 0,11 15-70 0 0,0 0 0 0 0,-1 0 0 0 0,0 0 0 0 0,0 1 0 0 0,0-1 0 0 0,0 1 0 0 0,-1 0 1 0 0,1 0-1 0 0,-1 1 0 0 0,0-1 0 0 0,0 1 0 0 0,0 0 0 0 0,0 0 0 0 0,0 1 0 0 0,-6-2 0 0 0,-7 4-366 0 0,9 1-768 0 0,9-1 1050 0 0,0-1 1 0 0,0 0 0 0 0,0 0 0 0 0,0 0 0 0 0,-1 0-1 0 0,1 0 1 0 0,0 1 0 0 0,0-1 0 0 0,0 0-1 0 0,0 0 1 0 0,0 0 0 0 0,0 1 0 0 0,0-1-1 0 0,0 0 1 0 0,0 0 0 0 0,0 0 0 0 0,-1 0-1 0 0,1 1 1 0 0,0-1 0 0 0,0 0 0 0 0,0 0 0 0 0,0 1-1 0 0,0-1 1 0 0,0 0 0 0 0,0 0 0 0 0,1 0-1 0 0,-1 1 1 0 0,0-1 0 0 0,0 0 0 0 0,0 0-1 0 0,0 0 1 0 0,0 0 0 0 0,0 1 0 0 0,1-1-346 0 0,0 1 0 0 0,-1-1 0 0 0,1 0 0 0 0,0 1 0 0 0,0-1 0 0 0,0 0 0 0 0,-1 0 0 0 0,1 0 0 0 0,0 1 0 0 0,0-1 0 0 0,0 0 0 0 0,0 0 0 0 0,0 0 0 0 0,-1-1 0 0 0,1 1 0 0 0,0 0 0 0 0,0 0 0 0 0,1-1 1 0 0,8-2-3365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03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9226 0 0,'3'4'1098'0'0,"0"0"1"0"0,0 0-1 0 0,-1 1 0 0 0,0-1 1 0 0,0 1-1 0 0,0-1 0 0 0,0 1 1 0 0,1 8-1 0 0,1 2-237 0 0,7 17 306 0 0,0-3-598 0 0,5 30 0 0 0,-13-46-562 0 0,0-4-562 0 0,-2 0 0 0 0,1 0 0 0 0,-1 12 0 0 0,-1-21 460 0 0,0 0 0 0 0,0 0 0 0 0,0 1 0 0 0,0-1 0 0 0,0 0 0 0 0,0 0 0 0 0,0 1 0 0 0,0-1 0 0 0,0 0 0 0 0,0 0 0 0 0,-1 0-1 0 0,1 1 1 0 0,0-1 0 0 0,0 0 0 0 0,0 0 0 0 0,0 0 0 0 0,-1 1 0 0 0,1-1 0 0 0,0 0 0 0 0,0 0 0 0 0,0 0 0 0 0,-1 0 0 0 0,1 0 0 0 0,0 0 0 0 0,0 1 0 0 0,-1-1-1 0 0,1 0 1 0 0,0 0 0 0 0,0 0 0 0 0,-1 0 0 0 0,1 0 0 0 0,0 0 0 0 0,0 0 0 0 0,-1 0 0 0 0,1 0 0 0 0,0 0 0 0 0,0 0 0 0 0,0 0 0 0 0,-1 0 0 0 0,1 0 0 0 0,0 0-1 0 0,0-1 1 0 0,-1 1 0 0 0,1 0 0 0 0,0 0 63 0 0,-7-2-1855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03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0 160 7946 0 0,'3'1'1465'0'0,"0"1"0"0"0,1-1 1 0 0,-1-1-1 0 0,0 1 0 0 0,4 0 1 0 0,32 1 763 0 0,-35-2-1856 0 0,6 0-180 0 0,1 0 0 0 0,-1-1-1 0 0,1-1 1 0 0,-1 0 0 0 0,16-4 0 0 0,-21 4-159 0 0,0 0 0 0 0,0-1 1 0 0,0 1-1 0 0,0-1 0 0 0,0 0 0 0 0,0 0 0 0 0,-1 0 1 0 0,1-1-1 0 0,-1 1 0 0 0,0-1 0 0 0,0 0 1 0 0,3-5-1 0 0,0-3-21 0 0,0 1-1 0 0,-1-1 1 0 0,5-14 0 0 0,-8 18-59 0 0,-2 4-1 0 0,1 0-1 0 0,-1 0 1 0 0,0-1 0 0 0,0 1-1 0 0,-1 0 1 0 0,1-1 0 0 0,-1-5-1 0 0,0 10 45 0 0,0 0-1 0 0,0 0 0 0 0,0-1 1 0 0,0 1-1 0 0,0 0 1 0 0,0 0-1 0 0,0 0 0 0 0,0 0 1 0 0,0 0-1 0 0,0 0 0 0 0,0 0 1 0 0,0 0-1 0 0,0 0 0 0 0,0 0 1 0 0,0-1-1 0 0,0 1 0 0 0,0 0 1 0 0,0 0-1 0 0,0 0 1 0 0,0 0-1 0 0,0 0 0 0 0,0 0 1 0 0,-1 0-1 0 0,1 0 0 0 0,0 0 1 0 0,0 0-1 0 0,0 0 0 0 0,0 0 1 0 0,0 0-1 0 0,0 0 0 0 0,0 0 1 0 0,0-1-1 0 0,0 1 0 0 0,0 0 1 0 0,0 0-1 0 0,-1 0 1 0 0,1 0-1 0 0,0 0 0 0 0,0 0 1 0 0,0 0-1 0 0,0 0 0 0 0,0 0 1 0 0,0 0-1 0 0,0 0 0 0 0,0 0 1 0 0,0 0-1 0 0,-1 0 0 0 0,1 1 0 0 0,0-1-1 0 0,0 0 0 0 0,0 0 0 0 0,0 0 1 0 0,0 0-1 0 0,0 0 0 0 0,-1 0 0 0 0,1 0 0 0 0,0 1 1 0 0,0-1-1 0 0,0 0 0 0 0,0 0 0 0 0,0 0 0 0 0,0 0 1 0 0,0 0-1 0 0,0 1 0 0 0,0-1 0 0 0,0 0 1 0 0,0 0-1 0 0,0 0 0 0 0,0 0 0 0 0,0 1 0 0 0,0-1 1 0 0,0 0-1 0 0,0 0 0 0 0,0 0 0 0 0,0 0 0 0 0,0 1 1 0 0,0-1-1 0 0,0 0 0 0 0,0 0 0 0 0,9 40 333 0 0,-3-13 28 0 0,1-1 1 0 0,13 34-1 0 0,-17-53-281 0 0,-1-2 12 0 0,0 0 0 0 0,0-1 1 0 0,1 1-1 0 0,-1 0 1 0 0,6 6-1 0 0,-7-10-68 0 0,-1 0 1 0 0,1-1-1 0 0,0 1 0 0 0,-1-1 1 0 0,1 1-1 0 0,0-1 0 0 0,-1 1 1 0 0,1-1-1 0 0,0 1 1 0 0,0-1-1 0 0,-1 0 0 0 0,1 0 1 0 0,0 1-1 0 0,0-1 0 0 0,0 0 1 0 0,-1 0-1 0 0,3 0 1 0 0,-2 0 3 0 0,0 0 0 0 0,0 0 0 0 0,0 0 0 0 0,0-1 0 0 0,0 1 0 0 0,0-1 0 0 0,0 1 0 0 0,0-1 0 0 0,0 1 0 0 0,0-1 0 0 0,0 0 0 0 0,0 1 1 0 0,0-1-1 0 0,0 0 0 0 0,-1 0 0 0 0,2-1 0 0 0,4-6 36 0 0,0-1-1 0 0,0 1 1 0 0,-1-1 0 0 0,-1 0 0 0 0,1-1-1 0 0,-2 1 1 0 0,5-16 0 0 0,-3 9-95 0 0,14-28-1 0 0,-19 43 30 0 0,1 0 0 0 0,-1 0 0 0 0,1 1 0 0 0,-1-1 1 0 0,1 0-1 0 0,0 0 0 0 0,-1 1 0 0 0,1-1 0 0 0,0 0 0 0 0,-1 1 0 0 0,1-1 0 0 0,0 0 0 0 0,0 1 0 0 0,0-1 0 0 0,-1 1 0 0 0,1-1 0 0 0,0 1 0 0 0,0 0 0 0 0,0-1 0 0 0,0 1 0 0 0,0 0 0 0 0,1 0 0 0 0,0 0 8 0 0,0 0 0 0 0,0 0 0 0 0,-1 0 0 0 0,1 1 0 0 0,0-1 0 0 0,0 0 0 0 0,-1 1 0 0 0,1 0 0 0 0,0-1 0 0 0,-1 1-1 0 0,3 1 1 0 0,3 3 37 0 0,-1-1-1 0 0,0 1 0 0 0,0 0 0 0 0,8 9 1 0 0,3 5-10 0 0,24 23 112 0 0,-35-37-225 0 0,-1 0 1 0 0,1-1-1 0 0,1 1 1 0 0,-1-1-1 0 0,12 5 1 0 0,-17-9-68 0 0,0 1-1 0 0,0-1 1 0 0,0 0-1 0 0,0 1 1 0 0,0-1-1 0 0,0 0 1 0 0,0 0-1 0 0,0 0 1 0 0,0 0 0 0 0,0 0-1 0 0,0 0 1 0 0,2 0-1 0 0,-3 0-20 0 0,1 0 0 0 0,-1-1-1 0 0,0 1 1 0 0,0 0 0 0 0,1 0-1 0 0,-1 0 1 0 0,0-1 0 0 0,1 1-1 0 0,-1 0 1 0 0,0 0 0 0 0,0-1 0 0 0,1 1-1 0 0,-1 0 1 0 0,0-1 0 0 0,0 1-1 0 0,0 0 1 0 0,1 0 0 0 0,-1-1-1 0 0,0 1 1 0 0,0 0 0 0 0,0-1-1 0 0,0 1 1 0 0,0-1 0 0 0,0 1 0 0 0,0 0-1 0 0,0-1 1 0 0,0 1 0 0 0,0 0-1 0 0,0-1 1 0 0,0 1 0 0 0,0 0-1 0 0,0-1 1 0 0,0 1 0 0 0,0 0-1 0 0,0-1 1 0 0,0 1 0 0 0,0 0 0 0 0,-1-1-1 0 0,1 1 1 0 0,0-1 0 0 0,-4-7-2619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25.0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 10 4585 0 0,'-9'-8'12885'0'0,"8"6"-11827"0"0,6 11-265 0 0,2 13-381 0 0,7 36-1 0 0,-11-42-384 0 0,0-2-1 0 0,0 1 1 0 0,2 0 0 0 0,0-1 0 0 0,1 0-1 0 0,11 22 1 0 0,-15-33 1 0 0,0-1-1 0 0,0 1 0 0 0,0-1 1 0 0,0 1-1 0 0,0-1 1 0 0,0 0-1 0 0,1 0 1 0 0,-1 0-1 0 0,1 0 1 0 0,0 0-1 0 0,0 0 1 0 0,0-1-1 0 0,-1 0 1 0 0,1 1-1 0 0,1-1 1 0 0,-1 0-1 0 0,4 1 1 0 0,-5-2 5 0 0,1 0 0 0 0,-1 0 1 0 0,0 0-1 0 0,1 0 0 0 0,-1 0 0 0 0,0-1 1 0 0,1 1-1 0 0,-1-1 0 0 0,0 1 1 0 0,1-1-1 0 0,-1 0 0 0 0,0 0 0 0 0,0 0 1 0 0,0 0-1 0 0,0 0 0 0 0,0-1 1 0 0,0 1-1 0 0,0-1 0 0 0,0 1 0 0 0,0-1 1 0 0,-1 0-1 0 0,1 1 0 0 0,2-5 1 0 0,0-1 31 0 0,0 0 1 0 0,0 0 0 0 0,0-1 0 0 0,-1 1 0 0 0,2-9-1 0 0,9-19 37 0 0,-14 34-105 0 0,0 1 0 0 0,0 0 1 0 0,0 0-1 0 0,0-1 0 0 0,0 1 0 0 0,1 0 1 0 0,-1 0-1 0 0,0-1 0 0 0,0 1 1 0 0,0 0-1 0 0,1 0 0 0 0,-1 0 0 0 0,0-1 1 0 0,0 1-1 0 0,1 0 0 0 0,-1 0 0 0 0,0 0 1 0 0,0 0-1 0 0,1 0 0 0 0,-1 0 1 0 0,0-1-1 0 0,0 1 0 0 0,1 0 0 0 0,-1 0 1 0 0,0 0-1 0 0,1 0 0 0 0,-1 0 0 0 0,0 0 1 0 0,0 0-1 0 0,1 0 0 0 0,9 6-64 0 0,6 12-7 0 0,-15-16 72 0 0,4 4-5 0 0,14 18-1 0 0,-18-23 15 0 0,1 1 1 0 0,-1-1 0 0 0,1 0 0 0 0,-1 1 0 0 0,1-1-1 0 0,0 0 1 0 0,-1 0 0 0 0,1 0 0 0 0,0 0 0 0 0,0 0 0 0 0,3 0-1 0 0,-4-1 3 0 0,0 0-1 0 0,1 0 1 0 0,-1 0 0 0 0,0 0-1 0 0,1-1 1 0 0,-1 1-1 0 0,0 0 1 0 0,0-1-1 0 0,1 1 1 0 0,-1-1-1 0 0,0 1 1 0 0,0-1-1 0 0,0 0 1 0 0,0 0 0 0 0,1 1-1 0 0,-1-1 1 0 0,0 0-1 0 0,0 0 1 0 0,-1 0-1 0 0,2-1 1 0 0,1-2 19 0 0,0 1 0 0 0,0-1 0 0 0,-1 0 0 0 0,4-7 0 0 0,-2 5 0 0 0,-1-1 0 0 0,-1 1 0 0 0,0-1 0 0 0,1 0 0 0 0,-2 0 0 0 0,1 0 0 0 0,-1 0 0 0 0,0-13 0 0 0,3-15-717 0 0,-3 30 432 0 0,0 3-66 0 0,-1 0 0 0 0,1 1 0 0 0,0-1 0 0 0,0 1 0 0 0,-1-1 0 0 0,1 1 0 0 0,0-1 0 0 0,0 1 0 0 0,1 0-1 0 0,-1 0 1 0 0,0-1 0 0 0,0 1 0 0 0,1 0 0 0 0,-1 0 0 0 0,0 0 0 0 0,1 0 0 0 0,-1 0 0 0 0,1 1 0 0 0,-1-1 0 0 0,1 0 0 0 0,0 1 0 0 0,-1-1 0 0 0,1 1 0 0 0,0-1 0 0 0,-1 1 0 0 0,1 0 0 0 0,0 0 0 0 0,3 0 0 0 0,6 1 62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25.6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103 18 9642 0 0,'-3'-11'8402'0'0,"1"10"-8293"0"0,1 0 0 0 0,-1 0-1 0 0,1 1 1 0 0,-1-1 0 0 0,0 1 0 0 0,0 0 0 0 0,1-1 0 0 0,-1 1 0 0 0,0 0-1 0 0,0 0 1 0 0,1 0 0 0 0,-1 0 0 0 0,0 0 0 0 0,0 1 0 0 0,1-1 0 0 0,-1 0 0 0 0,0 1-1 0 0,1 0 1 0 0,-1-1 0 0 0,0 1 0 0 0,1 0 0 0 0,-1 0 0 0 0,1-1 0 0 0,-1 1-1 0 0,1 1 1 0 0,-3 1 0 0 0,0 0-157 0 0,0 0-1 0 0,1 1 1 0 0,0-1-1 0 0,-1 1 1 0 0,1 0-1 0 0,0-1 1 0 0,0 1 0 0 0,-4 9-1 0 0,3-3-3 0 0,1 0 0 0 0,-1 0 0 0 0,-1 13 1 0 0,4-19 54 0 0,0 0 0 0 0,1 0 0 0 0,0 0 0 0 0,0 1 0 0 0,0-1 1 0 0,0 0-1 0 0,0 0 0 0 0,1 0 0 0 0,0 0 0 0 0,0 0 1 0 0,2 6-1 0 0,-2-9 5 0 0,-1 0 1 0 0,1 0-1 0 0,-1 0 0 0 0,1 0 1 0 0,0 0-1 0 0,0 0 1 0 0,-1 0-1 0 0,1 0 0 0 0,0-1 1 0 0,0 1-1 0 0,0 0 1 0 0,0 0-1 0 0,0-1 1 0 0,0 1-1 0 0,0-1 0 0 0,0 1 1 0 0,0-1-1 0 0,2 1 1 0 0,-1 0 4 0 0,0-1 0 0 0,1 1 0 0 0,-1-1 0 0 0,0 0-1 0 0,0 0 1 0 0,1 0 0 0 0,-1 0 0 0 0,0 0 0 0 0,3-1 0 0 0,-1 0 14 0 0,0 0-1 0 0,0 0 0 0 0,0-1 0 0 0,0 0 1 0 0,0 1-1 0 0,0-1 0 0 0,0 0 1 0 0,-1-1-1 0 0,1 1 0 0 0,3-4 0 0 0,-4 3 24 0 0,0-1-1 0 0,1 0 0 0 0,-2 0 0 0 0,1 0 0 0 0,4-7 1 0 0,-6 9-51 0 0,0 0 1 0 0,-1 1 0 0 0,1-1-1 0 0,-1 0 1 0 0,1 1 0 0 0,-1-1-1 0 0,1 0 1 0 0,-1 0 0 0 0,0 0 0 0 0,0 1-1 0 0,0-1 1 0 0,0 0 0 0 0,0 0-1 0 0,0 0 1 0 0,-1 1 0 0 0,1-1-1 0 0,-1 0 1 0 0,0-3 0 0 0,1 5-8 0 0,0 0 0 0 0,0 0 0 0 0,0 0-1 0 0,-1-1 1 0 0,1 1 0 0 0,0 0 0 0 0,0 0 0 0 0,0 0 0 0 0,0 0 0 0 0,0 0 0 0 0,0-1-1 0 0,0 1 1 0 0,0 0 0 0 0,0 0 0 0 0,0 0 0 0 0,0 0 0 0 0,0 0 0 0 0,0 0 0 0 0,-1 0-1 0 0,1 0 1 0 0,0-1 0 0 0,0 1 0 0 0,0 0 0 0 0,0 0 0 0 0,0 0 0 0 0,0 0 0 0 0,-1 0 0 0 0,1 0-1 0 0,0 0 1 0 0,0 0 0 0 0,0 0 0 0 0,0 0 0 0 0,0 0 0 0 0,-1 0 0 0 0,1 0 0 0 0,0 0-1 0 0,-2 5-209 0 0,3 10-10 0 0,0-14 221 0 0,0 1-1 0 0,0-1 1 0 0,0 0-1 0 0,0 1 1 0 0,1-1-1 0 0,-1 0 1 0 0,0 0-1 0 0,1 1 1 0 0,-1-1-1 0 0,1 0 1 0 0,-1 0 0 0 0,1-1-1 0 0,2 2 1 0 0,27 8-17 0 0,-10-3-15 0 0,-13-4 23 0 0,1 2-1 0 0,-1-1 0 0 0,0 1 1 0 0,-1 1-1 0 0,1 0 0 0 0,-1 0 1 0 0,0 0-1 0 0,10 13 0 0 0,1-1 29 0 0,-18-18 6 0 0,0 1 0 0 0,1 0 0 0 0,-1-1 1 0 0,1 1-1 0 0,0-1 0 0 0,-1 1 0 0 0,1-1 1 0 0,-1 0-1 0 0,1 1 0 0 0,0-1 0 0 0,-1 1 1 0 0,1-1-1 0 0,0 0 0 0 0,-1 0 0 0 0,1 1 0 0 0,0-1 1 0 0,1 0-1 0 0,-2 0 0 0 0,0 0-1 0 0,1 0 1 0 0,-1-1-1 0 0,0 1 1 0 0,1 0 0 0 0,-1 0-1 0 0,0 0 1 0 0,0-1-1 0 0,1 1 1 0 0,-1 0 0 0 0,0 0-1 0 0,0-1 1 0 0,0 1 0 0 0,0 0-1 0 0,1 0 1 0 0,-1-1-1 0 0,0 1 1 0 0,0 0 0 0 0,0-1-1 0 0,0 1 1 0 0,0 0-1 0 0,0-1 1 0 0,0 1 0 0 0,0 0-1 0 0,0-1 1 0 0,0 1-1 0 0,1-5 132 0 0,-1 0 0 0 0,-1 0 0 0 0,0-8 0 0 0,0 10-180 0 0,-4-33 232 0 0,2 18-223 0 0,0 1 0 0 0,1-1-1 0 0,1-22 1 0 0,2 37-79 0 0,-1 1 0 0 0,0-1 1 0 0,1 1-1 0 0,0 0 0 0 0,0-1 0 0 0,-1 1 1 0 0,1 0-1 0 0,1 0 0 0 0,-1-1 0 0 0,0 1 1 0 0,0 0-1 0 0,1 0 0 0 0,-1 0 0 0 0,1 1 1 0 0,0-1-1 0 0,-1 0 0 0 0,1 1 0 0 0,0-1 0 0 0,0 1 1 0 0,0-1-1 0 0,4-1 0 0 0,-2 1-479 0 0,0 0-1 0 0,0 1 1 0 0,0-1-1 0 0,1 1 1 0 0,-1 0-1 0 0,0 0 1 0 0,1 0 0 0 0,-1 0-1 0 0,0 1 1 0 0,10 0-1 0 0,-1 2 352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26.2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 16 8986 0 0,'0'1'654'0'0,"0"0"1"0"0,-1 0-1 0 0,1 0 0 0 0,0 0 1 0 0,0 0-1 0 0,0 0 0 0 0,-1 0 1 0 0,1 1-1 0 0,0-1 0 0 0,1 0 1 0 0,-1 1-1 0 0,6 23 2104 0 0,-2-11-1811 0 0,-2-5-590 0 0,1-1 0 0 0,0 1 0 0 0,0-1 0 0 0,0 0 0 0 0,7 12 0 0 0,-10-20-340 0 0,1 0 0 0 0,-1 1-1 0 0,0-1 1 0 0,1 1 0 0 0,-1-1 0 0 0,0 0 0 0 0,1 0 0 0 0,-1 1-1 0 0,1-1 1 0 0,-1 0 0 0 0,0 1 0 0 0,1-1 0 0 0,-1 0 0 0 0,1 0-1 0 0,-1 0 1 0 0,1 0 0 0 0,-1 1 0 0 0,1-1 0 0 0,-1 0 0 0 0,0 0-1 0 0,1 0 1 0 0,-1 0 0 0 0,1 0 0 0 0,-1 0 0 0 0,1 0 0 0 0,-1 0 0 0 0,1 0-1 0 0,-1-1 1 0 0,1 1 0 0 0,-1 0 0 0 0,1 0 0 0 0,-1 0 0 0 0,1 0-1 0 0,-1-1 1 0 0,0 1 0 0 0,1 0 0 0 0,-1 0 0 0 0,1-1 0 0 0,-1 1-1 0 0,0 0 1 0 0,1-1 0 0 0,-1 1 0 0 0,0 0 0 0 0,1-1 0 0 0,2-2 31 0 0,-1 0 1 0 0,1 0-1 0 0,-1 1 1 0 0,3-5-1 0 0,2-6-18 0 0,3-3-83 0 0,12-16 0 0 0,-19 28 24 0 0,1 0 0 0 0,-1 0 1 0 0,1 1-1 0 0,0-1 0 0 0,-1 1 1 0 0,2 0-1 0 0,-1 0 0 0 0,9-5 0 0 0,-12 8 24 0 0,-1 0-1 0 0,1-1 1 0 0,0 1-1 0 0,0 0 1 0 0,0 0-1 0 0,0 0 1 0 0,0 0-1 0 0,0 0 1 0 0,0 0-1 0 0,0 0 1 0 0,0 0-1 0 0,0 0 1 0 0,0 0-1 0 0,0 0 1 0 0,0 1-1 0 0,0-1 1 0 0,0 0-1 0 0,0 1 1 0 0,-1-1-1 0 0,1 0 1 0 0,0 1-1 0 0,0-1 1 0 0,0 1-1 0 0,0 0 1 0 0,-1-1-1 0 0,1 1 1 0 0,0 0 0 0 0,-1-1-1 0 0,1 1 1 0 0,0 0-1 0 0,-1 0 1 0 0,1-1-1 0 0,-1 1 1 0 0,1 2-1 0 0,3 3 27 0 0,-1 1-1 0 0,0 0 1 0 0,3 12 0 0 0,-3-7-2 0 0,2 2 22 0 0,-3-7-9 0 0,0 1 0 0 0,0-1-1 0 0,4 6 1 0 0,-5-11-10 0 0,0-1-1 0 0,0 0 1 0 0,-1 1 0 0 0,1-1-1 0 0,0 0 1 0 0,0 0 0 0 0,0 1-1 0 0,0-1 1 0 0,1 0 0 0 0,-1 0-1 0 0,0 0 1 0 0,0 0 0 0 0,1-1-1 0 0,-1 1 1 0 0,0 0-1 0 0,1-1 1 0 0,-1 1 0 0 0,1 0-1 0 0,2 0 1 0 0,-3-1-10 0 0,-1 0-1 0 0,1 0 1 0 0,0-1-1 0 0,-1 1 1 0 0,1 0-1 0 0,-1 0 1 0 0,1 0-1 0 0,-1-1 1 0 0,1 1-1 0 0,-1 0 1 0 0,1 0 0 0 0,-1-1-1 0 0,1 1 1 0 0,-1-1-1 0 0,1 1 1 0 0,-1 0-1 0 0,1-1 1 0 0,-1 1-1 0 0,0-1 1 0 0,1 1-1 0 0,-1-1 1 0 0,0 1-1 0 0,1-1 1 0 0,-1 1 0 0 0,0-2-1 0 0,8-17 144 0 0,-5 13-126 0 0,2-9-64 0 0,2 1 0 0 0,0 0 0 0 0,0 0 0 0 0,1 1 0 0 0,17-21-1 0 0,-24 33 24 0 0,0 0 0 0 0,0 0-1 0 0,1 0 1 0 0,-1 0 0 0 0,0 0-1 0 0,0 0 1 0 0,1 1-1 0 0,-1-1 1 0 0,0 0 0 0 0,1 1-1 0 0,-1 0 1 0 0,1-1 0 0 0,-1 1-1 0 0,1 0 1 0 0,-1-1-1 0 0,3 1 1 0 0,-3 0 6 0 0,0 0 0 0 0,0 0 0 0 0,0 0-1 0 0,0 0 1 0 0,0 1 0 0 0,-1-1 0 0 0,1 0 0 0 0,0 0 0 0 0,0 1-1 0 0,0-1 1 0 0,0 0 0 0 0,0 1 0 0 0,0-1 0 0 0,0 1 0 0 0,-1-1-1 0 0,1 1 1 0 0,0 0 0 0 0,0-1 0 0 0,-1 1 0 0 0,1 0 0 0 0,0-1-1 0 0,-1 1 1 0 0,1 0 0 0 0,-1 0 0 0 0,2 1 0 0 0,18 36 14 0 0,-16-26-36 0 0,-2-5-59 0 0,1 1 0 0 0,1-1 0 0 0,-1 1 0 0 0,1-1 0 0 0,5 7 0 0 0,-9-13-268 0 0,1 0 0 0 0,0-1 0 0 0,0 1 0 0 0,0 0 0 0 0,0 0 0 0 0,0-1-1 0 0,0 1 1 0 0,0 0 0 0 0,0-1 0 0 0,0 1 0 0 0,0-1 0 0 0,0 1 0 0 0,0-1 0 0 0,1 0-1 0 0,-1 1 1 0 0,0-1 0 0 0,0 0 0 0 0,0 0 0 0 0,0 0 0 0 0,2 0 0 0 0,4 0 97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26.8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123 14 10066 0 0,'0'0'135'0'0,"1"0"0"0"0,-1 0 0 0 0,0 0 0 0 0,0 0 0 0 0,1 0 0 0 0,-1 0 0 0 0,0-1 0 0 0,0 1-1 0 0,0 0 1 0 0,1 0 0 0 0,-1 0 0 0 0,0-1 0 0 0,0 1 0 0 0,0 0 0 0 0,0 0 0 0 0,0 0 0 0 0,1-1 0 0 0,-1 1 0 0 0,0 0 0 0 0,0 0 0 0 0,0-1-1 0 0,0 1 1 0 0,0 0 0 0 0,0 0 0 0 0,0-1 0 0 0,0 1 0 0 0,0 0 0 0 0,0 0 0 0 0,0-1 0 0 0,0 1 0 0 0,0-1 0 0 0,-7-3 3923 0 0,6 3-3845 0 0,-1 1 0 0 0,0-1 0 0 0,1 1 0 0 0,-1 0 0 0 0,0 0 0 0 0,0-1-1 0 0,1 1 1 0 0,-1 0 0 0 0,0 1 0 0 0,-1-1 0 0 0,-1 2-208 0 0,0-1-1 0 0,0 1 1 0 0,0 0-1 0 0,0 0 1 0 0,-6 6-1 0 0,8-7-29 0 0,1 0-1 0 0,-1 1 1 0 0,1-1-1 0 0,0 1 1 0 0,0-1-1 0 0,-1 1 0 0 0,1 0 1 0 0,0-1-1 0 0,0 1 1 0 0,0 0-1 0 0,1 0 1 0 0,-1 0-1 0 0,0 0 1 0 0,0 3-1 0 0,1-4 29 0 0,0 0-1 0 0,0 0 0 0 0,0 0 0 0 0,0 1 0 0 0,0-1 1 0 0,0 0-1 0 0,0 0 0 0 0,1 0 0 0 0,-1 0 0 0 0,0 0 0 0 0,1 0 1 0 0,-1 0-1 0 0,0 0 0 0 0,1 0 0 0 0,-1 0 0 0 0,1 0 1 0 0,0 0-1 0 0,-1 0 0 0 0,2 1 0 0 0,2 2 16 0 0,-1-1 0 0 0,1 0-1 0 0,6 4 1 0 0,-7-5 14 0 0,-1-1 0 0 0,1 1 0 0 0,-1 0 0 0 0,0-1 0 0 0,0 1-1 0 0,0 0 1 0 0,0 0 0 0 0,0 1 0 0 0,0-1 0 0 0,0 0 0 0 0,0 1 0 0 0,1 3 0 0 0,-2-2 32 0 0,0 1 0 0 0,0 0 1 0 0,0 0-1 0 0,-1 0 1 0 0,1 0-1 0 0,-1 0 0 0 0,-1 0 1 0 0,1 0-1 0 0,-2 7 0 0 0,2-9-58 0 0,-1 1 1 0 0,0-1-1 0 0,0 0 0 0 0,0 0 0 0 0,-1 0 0 0 0,1 0 0 0 0,-1 0 1 0 0,1 0-1 0 0,-1 0 0 0 0,0 0 0 0 0,0 0 0 0 0,0-1 1 0 0,-1 1-1 0 0,-3 3 0 0 0,4-5-167 0 0,-1 1-1 0 0,1-1 1 0 0,0 0 0 0 0,-1 0-1 0 0,1 0 1 0 0,-1-1-1 0 0,1 1 1 0 0,-1 0 0 0 0,1-1-1 0 0,-1 0 1 0 0,1 1 0 0 0,-1-1-1 0 0,-2 0 1 0 0,0-1-1095 0 0,0 1 1 0 0,0-1 0 0 0,0 0-1 0 0,0 0 1 0 0,-8-4 0 0 0,4 1-1638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7:30.1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29 8874 0 0,'2'4'1632'0'0,"1"-1"0"0"0,-1 0 1 0 0,0 0-1 0 0,2 5 0 0 0,3 5-450 0 0,-3-6-969 0 0,13 17 421 0 0,-12-18-501 0 0,-1-1-1 0 0,-1 1 1 0 0,5 7 0 0 0,3 7 154 0 0,-7-13-188 0 0,-4-6-72 0 0,1 0-1 0 0,-1 0 0 0 0,0 0 0 0 0,1 0 0 0 0,0 0 1 0 0,-1 0-1 0 0,1 0 0 0 0,0 0 0 0 0,-1 0 0 0 0,1 0 1 0 0,0 0-1 0 0,0 0 0 0 0,0-1 0 0 0,0 1 0 0 0,0 0 1 0 0,0 0-1 0 0,0-1 0 0 0,0 1 0 0 0,0-1 0 0 0,0 1 1 0 0,2 0-1 0 0,-2-2-8 0 0,0 1 0 0 0,0 0 0 0 0,-1 0 1 0 0,1-1-1 0 0,0 1 0 0 0,0-1 0 0 0,-1 1 1 0 0,1-1-1 0 0,0 1 0 0 0,-1-1 0 0 0,1 1 1 0 0,0-1-1 0 0,-1 1 0 0 0,1-1 0 0 0,-1 0 0 0 0,1 0 1 0 0,-1 1-1 0 0,1-1 0 0 0,-1 0 0 0 0,0 0 1 0 0,1 1-1 0 0,-1-2 0 0 0,7-18 50 0 0,0-17-199 0 0,-4 21-82 0 0,6-21 0 0 0,-7 27 118 0 0,-1 9 73 0 0,-1 0-1 0 0,0-1 0 0 0,0 1 0 0 0,0 0 0 0 0,1-1 0 0 0,-1 1 1 0 0,1 0-1 0 0,-1 0 0 0 0,1-1 0 0 0,0 1 0 0 0,-1 0 0 0 0,1 0 0 0 0,0 0 1 0 0,0 0-1 0 0,0 0 0 0 0,0 0 0 0 0,-1 0 0 0 0,2 0 0 0 0,-1 0 0 0 0,1-1 1 0 0,-1 2 13 0 0,-1 0 1 0 0,1 0 0 0 0,-1 0-1 0 0,0-1 1 0 0,1 1 0 0 0,-1 0-1 0 0,1 0 1 0 0,-1 0 0 0 0,1 0-1 0 0,-1 0 1 0 0,0 0 0 0 0,1 0 0 0 0,-1 0-1 0 0,1 0 1 0 0,-1 0 0 0 0,1 0-1 0 0,-1 0 1 0 0,1 0 0 0 0,-1 0-1 0 0,1 0 1 0 0,8 10 11 0 0,-4 0 81 0 0,-1-1 1 0 0,1 1-1 0 0,-2 0 1 0 0,5 17-1 0 0,-5-15 81 0 0,1 0 1 0 0,7 16-1 0 0,-10-27-152 0 0,-1-1-1 0 0,0 1 0 0 0,0 0 1 0 0,1-1-1 0 0,-1 1 0 0 0,0-1 0 0 0,0 1 1 0 0,1-1-1 0 0,-1 1 0 0 0,1-1 1 0 0,-1 1-1 0 0,1-1 0 0 0,-1 0 1 0 0,1 1-1 0 0,-1-1 0 0 0,1 0 0 0 0,-1 1 1 0 0,1-1-1 0 0,-1 0 0 0 0,1 0 1 0 0,-1 1-1 0 0,1-1 0 0 0,0 0 1 0 0,0 0 0 0 0,0 0 0 0 0,-1 0 0 0 0,1 0 0 0 0,-1-1 0 0 0,1 1 1 0 0,0 0-1 0 0,-1 0 0 0 0,1-1 0 0 0,-1 1 0 0 0,1 0 0 0 0,-1-1 0 0 0,1 1 1 0 0,0-1-1 0 0,-1 1 0 0 0,0-1 0 0 0,1 1 0 0 0,0-1 0 0 0,2-4 49 0 0,0 0 0 0 0,0 1 0 0 0,4-11 0 0 0,-6 13-56 0 0,9-24-12 0 0,-5 13-53 0 0,9-17 1 0 0,-12 26 39 0 0,1 1 1 0 0,-1 0 0 0 0,0-1 0 0 0,1 1 0 0 0,-1 0-1 0 0,1 0 1 0 0,0 1 0 0 0,0-1 0 0 0,5-3 0 0 0,-6 5 22 0 0,-1 0 0 0 0,1 0 0 0 0,0 0 0 0 0,0 1 0 0 0,-1-1 1 0 0,1 0-1 0 0,0 1 0 0 0,0-1 0 0 0,0 1 0 0 0,-1 0 0 0 0,1 0 1 0 0,0-1-1 0 0,0 1 0 0 0,0 0 0 0 0,0 1 0 0 0,0-1 0 0 0,0 0 1 0 0,0 0-1 0 0,2 2 0 0 0,-2-1 12 0 0,1 0 0 0 0,-1 0 1 0 0,1 1-1 0 0,-1-1 0 0 0,0 1 0 0 0,1 0 1 0 0,-1-1-1 0 0,0 1 0 0 0,0 0 1 0 0,0 0-1 0 0,0 1 0 0 0,1 2 0 0 0,-1-2-158 0 0,0 0 0 0 0,-1-1 0 0 0,1 1-1 0 0,0-1 1 0 0,1 1 0 0 0,-1-1 0 0 0,0 0-1 0 0,1 1 1 0 0,-1-1 0 0 0,1 0 0 0 0,0-1 0 0 0,-1 1-1 0 0,1 0 1 0 0,0-1 0 0 0,0 0 0 0 0,6 2-1 0 0,-9-3-200 0 0,1 0 0 0 0,0 1-1 0 0,0-1 1 0 0,0 0 0 0 0,-1 0-1 0 0,1 1 1 0 0,0-1 0 0 0,0 0-1 0 0,-1 1 1 0 0,1-1 0 0 0,0 1-1 0 0,-1-1 1 0 0,1 1 0 0 0,-1-1-1 0 0,1 1 1 0 0,0-1 0 0 0,-1 1-1 0 0,1 0 1 0 0,-1-1-1 0 0,1 1 1 0 0,-1 0 0 0 0,2 4-2343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27.2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0 101 4321 0 0,'11'-2'3005'0'0,"-1"1"0"0"0,15-6 1 0 0,39-17 1369 0 0,-40 14-4038 0 0,-12 4 212 0 0,-1 0 0 0 0,1-1 0 0 0,17-13-1 0 0,-28 19-540 0 0,-1 1 0 0 0,1 0-1 0 0,0-1 1 0 0,-1 1 0 0 0,1-1-1 0 0,-1 1 1 0 0,1-1 0 0 0,-1 1-1 0 0,0-1 1 0 0,1 1 0 0 0,-1-1-1 0 0,1 0 1 0 0,-1 1 0 0 0,0-1-1 0 0,0 1 1 0 0,1-1 0 0 0,-1 0-1 0 0,0 1 1 0 0,0-1 0 0 0,0 0-1 0 0,0 1 1 0 0,0-1 0 0 0,0 0-1 0 0,1 1 1 0 0,-2-1 0 0 0,1 0-1 0 0,0 0 1 0 0,0 1-13 0 0,0 0 0 0 0,0 0 0 0 0,0 0 0 0 0,0 0-1 0 0,0 0 1 0 0,0 0 0 0 0,0 0 0 0 0,0 0 0 0 0,0 1 0 0 0,0-1 0 0 0,0 0-1 0 0,0 0 1 0 0,-1 0 0 0 0,1 0 0 0 0,0 0 0 0 0,0 0 0 0 0,0 0 0 0 0,0 0-1 0 0,0 0 1 0 0,0 0 0 0 0,0 0 0 0 0,0 0 0 0 0,0 0 0 0 0,0 0 0 0 0,0 0 0 0 0,-1 0-1 0 0,1 0 1 0 0,0 0 0 0 0,0 0 0 0 0,0 0 0 0 0,0 0 0 0 0,0 0 0 0 0,0 0-1 0 0,0 0 1 0 0,0 0 0 0 0,-1 0 0 0 0,1 0 0 0 0,0 0 0 0 0,0 0 0 0 0,0 0 0 0 0,0 0-1 0 0,0 0 1 0 0,0 0 0 0 0,0 0 0 0 0,0 0 0 0 0,0 0 0 0 0,0 0 0 0 0,0 0-1 0 0,0 0 1 0 0,-1-1 0 0 0,1 1 0 0 0,0 0 0 0 0,0 0 0 0 0,0 0 0 0 0,0 0 0 0 0,0 0-1 0 0,0 0 1 0 0,0 0 0 0 0,0 0 0 0 0,0 0 0 0 0,0 0 0 0 0,0-1 0 0 0,0 1-1 0 0,0 0 1 0 0,-5 7-268 0 0,4-7 264 0 0,-6 9-162 0 0,-15 14 1 0 0,16-18 75 0 0,0 1 1 0 0,1 0-1 0 0,-1-1 1 0 0,2 2-1 0 0,-1-1 1 0 0,-6 12-1 0 0,10-16-274 0 0,0 1 0 0 0,0 0 0 0 0,0 0 1 0 0,0 0-1 0 0,1 0 0 0 0,-1 0 0 0 0,1 0 0 0 0,-1 0 0 0 0,1 3 0 0 0,0-4 111 0 0,1-1-1 0 0,-1 1 0 0 0,0-1 1 0 0,0 1-1 0 0,1-1 0 0 0,-1 1 0 0 0,1-1 1 0 0,-1 1-1 0 0,1-1 0 0 0,0 1 0 0 0,0-1 1 0 0,0 0-1 0 0,-1 1 0 0 0,1-1 0 0 0,0 0 1 0 0,0 0-1 0 0,1 0 0 0 0,-1 0 1 0 0,1 1-1 0 0,7 4-812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28.4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45 93 6905 0 0,'12'-11'2648'0'0,"-10"10"-2130"0"0,-1 0-1 0 0,1 0 1 0 0,0 0-1 0 0,-1-1 0 0 0,1 1 1 0 0,-1-1-1 0 0,0 1 1 0 0,1-1-1 0 0,-1 0 0 0 0,0 1 1 0 0,0-1-1 0 0,0 0 1 0 0,0 0-1 0 0,1-4 0 0 0,-2 6-334 0 0,1-2 134 0 0,-4 3-333 0 0,-6 7-2 0 0,1-1 0 0 0,0 1 0 0 0,0 0 0 0 0,1 1 0 0 0,-7 11 0 0 0,11-16 60 0 0,0 0 0 0 0,1 0 0 0 0,0 0 0 0 0,0 0 0 0 0,0 0-1 0 0,1 1 1 0 0,-1-1 0 0 0,1 1 0 0 0,0-1 0 0 0,0 1 0 0 0,1-1 0 0 0,-1 1 0 0 0,1 0 0 0 0,0-1 0 0 0,1 7 0 0 0,-1-10-31 0 0,0 0 0 0 0,0 0 0 0 0,1 0 0 0 0,-1-1-1 0 0,1 1 1 0 0,-1 0 0 0 0,0 0 0 0 0,1 0 0 0 0,0-1 0 0 0,-1 1-1 0 0,1 0 1 0 0,-1 0 0 0 0,1-1 0 0 0,0 1 0 0 0,-1-1 0 0 0,1 1-1 0 0,0-1 1 0 0,0 1 0 0 0,0-1 0 0 0,-1 1 0 0 0,1-1 0 0 0,0 0-1 0 0,0 1 1 0 0,0-1 0 0 0,0 0 0 0 0,0 0 0 0 0,0 1 0 0 0,-1-1-1 0 0,1 0 1 0 0,0 0 0 0 0,0 0 0 0 0,0 0 0 0 0,0 0 0 0 0,0 0 0 0 0,0-1-1 0 0,0 1 1 0 0,0 0 0 0 0,1-1 0 0 0,1 0 36 0 0,1 0 0 0 0,0 0-1 0 0,0 0 1 0 0,0-1 0 0 0,-1 0 0 0 0,1 0 0 0 0,4-3 0 0 0,0-1-33 0 0,-1 0 0 0 0,0-1 1 0 0,-1 1-1 0 0,1-1 0 0 0,-1-1 1 0 0,-1 1-1 0 0,0-1 0 0 0,0 0 1 0 0,0 0-1 0 0,-1-1 0 0 0,0 0 1 0 0,0 1-1 0 0,-1-1 0 0 0,4-18 0 0 0,-5 15-37 0 0,-2 20 211 0 0,-1 0-168 0 0,0 1 0 0 0,1-1 1 0 0,1 1-1 0 0,-1-1 1 0 0,1 1-1 0 0,4 14 1 0 0,-4-18-3 0 0,1 0 0 0 0,0 0 0 0 0,0 0-1 0 0,0 0 1 0 0,0 0 0 0 0,1-1 0 0 0,0 1 0 0 0,0-1 0 0 0,0 0 0 0 0,0 0 0 0 0,1 0 0 0 0,4 4 0 0 0,-7-7 5 0 0,0 0 1 0 0,1 0 0 0 0,-1 0 0 0 0,1 0 0 0 0,-1 0 0 0 0,1-1-1 0 0,-1 1 1 0 0,1 0 0 0 0,0-1 0 0 0,-1 1 0 0 0,1-1 0 0 0,0 0 0 0 0,-1 1-1 0 0,1-1 1 0 0,0 0 0 0 0,-1 0 0 0 0,1 0 0 0 0,2 0 0 0 0,-2-1 11 0 0,1 0 0 0 0,0 0 0 0 0,-1 0 0 0 0,1 0 0 0 0,0 0 0 0 0,-1 0 1 0 0,0-1-1 0 0,1 1 0 0 0,-1-1 0 0 0,3-2 0 0 0,3-4 27 0 0,1-1 0 0 0,-2 0 0 0 0,1 0 0 0 0,6-12 1 0 0,-12 18-76 0 0,1-1 6 0 0,7-12-63 0 0,1 0 1 0 0,1 2 0 0 0,0-1 0 0 0,21-18 0 0 0,-32 32 51 0 0,-1 1 0 0 0,1-1 0 0 0,0 0 0 0 0,0 1 0 0 0,-1-1 0 0 0,1 1 0 0 0,0-1 0 0 0,0 1 0 0 0,0 0-1 0 0,0-1 1 0 0,0 1 0 0 0,-1 0 0 0 0,1-1 0 0 0,0 1 0 0 0,0 0 0 0 0,0 0 0 0 0,0 0 0 0 0,0 0 0 0 0,0 0 0 0 0,2 0 0 0 0,-2 1 6 0 0,0-1-1 0 0,-1 1 1 0 0,1-1-1 0 0,0 1 1 0 0,0-1-1 0 0,-1 1 1 0 0,1-1-1 0 0,0 1 1 0 0,-1 0-1 0 0,1-1 1 0 0,-1 1-1 0 0,1 0 1 0 0,-1 0-1 0 0,1-1 1 0 0,-1 1-1 0 0,1 0 1 0 0,-1 1-1 0 0,2 3-5 0 0,-1 0-1 0 0,0-1 1 0 0,0 1 0 0 0,0 0-1 0 0,-1 0 1 0 0,0 9 0 0 0,-5 15 33 0 0,1-9 34 0 0,2-13-18 0 0,0 1 1 0 0,0-1 0 0 0,-1 0 0 0 0,0 0 0 0 0,0-1 0 0 0,0 1-1 0 0,-1-1 1 0 0,0 1 0 0 0,0-1 0 0 0,-1 0 0 0 0,0-1-1 0 0,0 1 1 0 0,-7 5 0 0 0,9-9-43 0 0,0 0-1 0 0,0 0 1 0 0,0-1 0 0 0,0 1 0 0 0,-1-1-1 0 0,1 1 1 0 0,0-1 0 0 0,-1 0-1 0 0,1-1 1 0 0,-6 2 0 0 0,7-2-47 0 0,-1 0 1 0 0,1 0 0 0 0,0 0 0 0 0,0 0-1 0 0,0 0 1 0 0,-1 0 0 0 0,1 0 0 0 0,0-1-1 0 0,0 1 1 0 0,0-1 0 0 0,0 1 0 0 0,0-1-1 0 0,0 0 1 0 0,0 0 0 0 0,0 0 0 0 0,0 0-1 0 0,-3-3 1 0 0,5 4 40 0 0,0 0-1 0 0,0 0 1 0 0,0-1-1 0 0,0 1 1 0 0,-1 0 0 0 0,1 0-1 0 0,0-1 1 0 0,0 1-1 0 0,0 0 1 0 0,0-1-1 0 0,0 1 1 0 0,0 0 0 0 0,0 0-1 0 0,0-1 1 0 0,0 1-1 0 0,1 0 1 0 0,-1 0 0 0 0,0-1-1 0 0,0 1 1 0 0,0 0-1 0 0,0 0 1 0 0,0-1-1 0 0,0 1 1 0 0,0 0 0 0 0,1 0-1 0 0,-1 0 1 0 0,0-1-1 0 0,0 1 1 0 0,0 0-1 0 0,1 0 1 0 0,-1 0 0 0 0,0 0-1 0 0,0-1 1 0 0,0 1-1 0 0,1 0 1 0 0,-1 0 0 0 0,11-7-239 0 0,-10 6 201 0 0,25-14-160 0 0,1 1 0 0 0,29-12 0 0 0,-50 25 300 0 0,0-1-1 0 0,0 1 1 0 0,0 0 0 0 0,0 0-1 0 0,0 1 1 0 0,0-1 0 0 0,0 2 0 0 0,7 0-1 0 0,24-2 911 0 0,-28-1-807 0 0,3 0 44 0 0,-12 2-229 0 0,1 0 0 0 0,-1 0 0 0 0,0 0 0 0 0,1 0 0 0 0,-1 0 0 0 0,1 0 0 0 0,-1 0 0 0 0,0 0-1 0 0,1 0 1 0 0,-1 0 0 0 0,0 0 0 0 0,1 1 0 0 0,-1-1 0 0 0,0 0 0 0 0,0 0 0 0 0,1 0 0 0 0,-1 1 0 0 0,0-1-1 0 0,1 0 1 0 0,-1 0 0 0 0,0 1 0 0 0,0-1 0 0 0,0 0 0 0 0,1 1 0 0 0,-1-1 0 0 0,0 0 0 0 0,0 0-1 0 0,0 1 1 0 0,1 0 0 0 0,3 15 91 0 0,-2-10-52 0 0,-1 0 1 0 0,1 1-1 0 0,1-1 1 0 0,-1 0-1 0 0,6 8 1 0 0,-7-13-29 0 0,0 1 0 0 0,0-1 1 0 0,0 0-1 0 0,0 0 0 0 0,0 0 0 0 0,0 0 0 0 0,0 0 1 0 0,0 0-1 0 0,1 0 0 0 0,-1 0 0 0 0,0 0 1 0 0,1-1-1 0 0,-1 1 0 0 0,1 0 0 0 0,-1-1 1 0 0,1 1-1 0 0,-1-1 0 0 0,1 0 0 0 0,-1 1 1 0 0,1-1-1 0 0,-1 0 0 0 0,1 0 0 0 0,0 0 1 0 0,-1 0-1 0 0,1 0 0 0 0,-1-1 0 0 0,1 1 1 0 0,2-1-1 0 0,-2 0 8 0 0,1 0 0 0 0,-1 0 0 0 0,0 0 0 0 0,0-1-1 0 0,1 1 1 0 0,-1 0 0 0 0,0-1 0 0 0,0 0 0 0 0,0 1 0 0 0,0-1 0 0 0,-1 0 0 0 0,1 0 0 0 0,0 0 0 0 0,-1-1 0 0 0,1 1 0 0 0,-1 0 0 0 0,0 0 0 0 0,0-1 0 0 0,0 1-1 0 0,1-5 1 0 0,0 2 21 0 0,0-1-1 0 0,-1 1 1 0 0,0-1-1 0 0,0 1 1 0 0,-1-1-1 0 0,0 1 1 0 0,1-1-1 0 0,-3-9 1 0 0,1 9-21 0 0,0 1 1 0 0,-1-1 0 0 0,0 1-1 0 0,0-1 1 0 0,0 1 0 0 0,-1 0 0 0 0,0 0-1 0 0,0 0 1 0 0,0 0 0 0 0,-1 1 0 0 0,-5-8-1 0 0,6 9-68 0 0,0 0 0 0 0,-1 0 0 0 0,1 1-1 0 0,0-1 1 0 0,-1 1 0 0 0,1-1 0 0 0,-1 1-1 0 0,0 0 1 0 0,0 1 0 0 0,0-1 0 0 0,0 1-1 0 0,0-1 1 0 0,0 1 0 0 0,0 0 0 0 0,0 1-1 0 0,-6-1 1 0 0,10 1 36 0 0,0 0 0 0 0,0 0 0 0 0,0 0 1 0 0,0 0-1 0 0,-1 0 0 0 0,1 0 0 0 0,0 0 0 0 0,0 0 0 0 0,0 0 0 0 0,0 1 0 0 0,0-1 0 0 0,0 0 0 0 0,0 0 1 0 0,0 0-1 0 0,0 0 0 0 0,0 0 0 0 0,-1 0 0 0 0,1 1 0 0 0,0-1 0 0 0,0 0 0 0 0,0 0 0 0 0,0 0 0 0 0,0 0 1 0 0,0 0-1 0 0,0 0 0 0 0,0 1 0 0 0,0-1 0 0 0,0 0 0 0 0,0 0 0 0 0,0 0 0 0 0,0 0 0 0 0,0 0 0 0 0,0 1 1 0 0,0-1-1 0 0,0 0 0 0 0,1 0 0 0 0,-1 0 0 0 0,0 0 0 0 0,0 0 0 0 0,0 0 0 0 0,0 1 0 0 0,0-1 0 0 0,0 0 1 0 0,4 6-144 0 0,44 20 110 0 0,-15-8 379 0 0,-23-13-183 0 0,0 1 41 0 0,0 0 1 0 0,9 8 0 0 0,-15-12-155 0 0,-1 1 0 0 0,0 0 0 0 0,-1 0 1 0 0,1 0-1 0 0,0 1 0 0 0,-1-1 1 0 0,0 1-1 0 0,0-1 0 0 0,3 6 0 0 0,-4-7-52 0 0,0 2 124 0 0,1 0-1 0 0,-1 0 1 0 0,1-1 0 0 0,4 6 0 0 0,-6-9-87 0 0,1 1 1 0 0,-1-1 0 0 0,0 0 0 0 0,1 1-1 0 0,-1-1 1 0 0,0 0 0 0 0,1 1 0 0 0,-1-1-1 0 0,1 0 1 0 0,-1 0 0 0 0,1 1 0 0 0,-1-1 0 0 0,0 0-1 0 0,1 0 1 0 0,-1 0 0 0 0,1 0 0 0 0,-1 1-1 0 0,2-1 1 0 0,-2 0-6 0 0,1-1 1 0 0,0 1-1 0 0,-1 0 0 0 0,1 0 1 0 0,-1 0-1 0 0,1-1 0 0 0,-1 1 1 0 0,1 0-1 0 0,-1-1 1 0 0,1 1-1 0 0,-1-1 0 0 0,0 1 1 0 0,1 0-1 0 0,-1-1 0 0 0,1 1 1 0 0,-1-1-1 0 0,0 1 0 0 0,1-1 1 0 0,-1 1-1 0 0,1-1 0 0 0,5-12 102 0 0,0 0-1 0 0,8-23 1 0 0,-11 25-167 0 0,1 0 0 0 0,1 0 1 0 0,0 0-1 0 0,0 1 0 0 0,8-11 0 0 0,-10 17 37 0 0,0 1 0 0 0,0-1 0 0 0,0 1 0 0 0,1-1 0 0 0,0 1 0 0 0,5-4 0 0 0,-8 6 15 0 0,0 1-1 0 0,0-1 0 0 0,1 0 1 0 0,-1 1-1 0 0,0-1 1 0 0,0 1-1 0 0,0-1 0 0 0,1 1 1 0 0,-1 0-1 0 0,0 0 1 0 0,0-1-1 0 0,1 1 0 0 0,-1 0 1 0 0,0 0-1 0 0,1 0 1 0 0,-1 0-1 0 0,0 0 1 0 0,0 1-1 0 0,1-1 0 0 0,-1 0 1 0 0,0 0-1 0 0,0 1 1 0 0,1-1-1 0 0,-1 1 0 0 0,0-1 1 0 0,0 1-1 0 0,0 0 1 0 0,0-1-1 0 0,1 2 0 0 0,5 5 16 0 0,-1 0 0 0 0,-1 1-1 0 0,0-1 1 0 0,0 1 0 0 0,0 0-1 0 0,3 9 1 0 0,13 21-208 0 0,0 1-2674 0 0,-14-20-1973 0 0,-3-13 2741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38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22 4961 0 0,'5'-2'5875'0'0,"-5"1"-5735"0"0,0 1 0 0 0,0 0 0 0 0,0 0-1 0 0,0 0 1 0 0,0 0 0 0 0,0-1 0 0 0,0 1 0 0 0,-6-8 5241 0 0,1 1-4969 0 0,5 7-159 0 0,-8-3 409 0 0,5 5-658 0 0,1 0 1 0 0,-1 0 0 0 0,1 0-1 0 0,-1 0 1 0 0,1 0 0 0 0,0 0 0 0 0,0 1-1 0 0,0-1 1 0 0,-2 4 0 0 0,-14 26-108 0 0,15-27 92 0 0,-1 4-13 0 0,0 0-1 0 0,1-1 1 0 0,0 1-1 0 0,-3 17 1 0 0,-1 38-93 0 0,6-56 105 0 0,1 0 0 0 0,0 0 0 0 0,0 0 0 0 0,0 0 0 0 0,3 8 0 0 0,-3-13 8 0 0,1-1 0 0 0,0 1 0 0 0,0-1 0 0 0,0 1 0 0 0,0-1-1 0 0,0 0 1 0 0,1 0 0 0 0,-1 1 0 0 0,1-1 0 0 0,-1 0 0 0 0,1 0 0 0 0,0 0-1 0 0,0-1 1 0 0,0 1 0 0 0,0 0 0 0 0,0-1 0 0 0,0 1 0 0 0,0-1 0 0 0,4 2 0 0 0,1 0-860 0 0,0-1 0 0 0,-1 1 0 0 0,1-2 0 0 0,0 1 0 0 0,1-1 0 0 0,-1 0 0 0 0,0 0 0 0 0,14-1 1 0 0,-5-2-1787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39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15 112 8754 0 0,'-1'0'217'0'0,"1"0"1"0"0,-1 1-1 0 0,1-1 1 0 0,0 0-1 0 0,-1 0 0 0 0,1 0 1 0 0,-1 0-1 0 0,1 0 1 0 0,0 0-1 0 0,-1 1 0 0 0,1-1 1 0 0,0 0-1 0 0,-1 0 1 0 0,1 1-1 0 0,0-1 0 0 0,-1 0 1 0 0,1 0-1 0 0,0 1 1 0 0,0-1-1 0 0,-1 0 0 0 0,1 1 1 0 0,0 0-1 0 0,-5 11 1197 0 0,3 13-1073 0 0,2-21-253 0 0,0-1 0 0 0,1 1 0 0 0,-1-1 1 0 0,1 1-1 0 0,-1-1 0 0 0,1 1 0 0 0,0-1 1 0 0,3 6-1 0 0,-3-7-54 0 0,0-1-1 0 0,-1 0 1 0 0,1 1-1 0 0,0-1 1 0 0,0 0 0 0 0,0 0-1 0 0,0 0 1 0 0,1 0-1 0 0,-1 0 1 0 0,0 0 0 0 0,0 0-1 0 0,1 0 1 0 0,-1 0-1 0 0,0 0 1 0 0,1-1-1 0 0,-1 1 1 0 0,1-1 0 0 0,-1 1-1 0 0,1-1 1 0 0,-1 1-1 0 0,1-1 1 0 0,1 0 0 0 0,2 1 63 0 0,-1-1 1 0 0,1 0 0 0 0,-1 0-1 0 0,1 0 1 0 0,0-1 0 0 0,-1 0 0 0 0,0 0-1 0 0,1 0 1 0 0,7-3 0 0 0,-10 3-41 0 0,0 0 0 0 0,0-1 0 0 0,0 1 1 0 0,0 0-1 0 0,0-1 0 0 0,0 0 0 0 0,0 1 1 0 0,-1-1-1 0 0,1 0 0 0 0,-1 0 0 0 0,1 0 1 0 0,-1 0-1 0 0,0 0 0 0 0,0 0 0 0 0,0 0 1 0 0,0 0-1 0 0,0 0 0 0 0,0-1 0 0 0,-1 1 1 0 0,1-4-1 0 0,0-2-2 0 0,0 0 1 0 0,-1 0-1 0 0,0-1 1 0 0,0 1-1 0 0,-1 0 1 0 0,0 0-1 0 0,-1 0 1 0 0,1 0-1 0 0,-2 0 1 0 0,1 0-1 0 0,-1 0 1 0 0,-7-14-1 0 0,6 16-949 0 0,0-1 1 0 0,0 1-1 0 0,-1 0 0 0 0,-9-10 0 0 0,12 14 150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39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11 11530 0 0,'0'0'439'0'0,"-1"-1"-1"0"0,0 1 1 0 0,0 0-1 0 0,1 0 1 0 0,-1-1-1 0 0,0 1 1 0 0,1 0-1 0 0,-1-1 1 0 0,0 1-1 0 0,1 0 1 0 0,-1-1-1 0 0,1 1 0 0 0,-2-2 1 0 0,2 2-391 0 0,0 0 1 0 0,0-1-1 0 0,-1 1 1 0 0,1 0-1 0 0,0-1 1 0 0,0 1-1 0 0,-1 0 1 0 0,1 0-1 0 0,0-1 1 0 0,-1 1-1 0 0,1 0 1 0 0,-1 0-1 0 0,1 0 1 0 0,0-1-1 0 0,-1 1 1 0 0,1 0-1 0 0,0 0 1 0 0,-1 0-1 0 0,1 0 1 0 0,-1 0-1 0 0,1 0 1 0 0,0 0-1 0 0,-1 0 1 0 0,1 0-1 0 0,-1 0 1 0 0,1 0-1 0 0,-1 0 1 0 0,1 0-1 0 0,0 0 1 0 0,-1 0-1 0 0,1 0 1 0 0,0 0-1 0 0,-1 1 1 0 0,1-1-1 0 0,-1 0 1 0 0,1 0-1 0 0,0 0 1 0 0,-1 1-1 0 0,1-1 1 0 0,0 0-1 0 0,-1 1 1 0 0,1-1-1 0 0,0 0 1 0 0,0 0-1 0 0,-1 1 1 0 0,1-1-1 0 0,0 0 1 0 0,0 1-1 0 0,0-1 1 0 0,-1 1-1 0 0,1 0 1 0 0,-3 5-76 0 0,1 0 0 0 0,0 0-1 0 0,0 0 1 0 0,1 1 0 0 0,-1-1 0 0 0,1 1 0 0 0,1-1 0 0 0,-1 1-1 0 0,1-1 1 0 0,0 1 0 0 0,1-1 0 0 0,1 12 0 0 0,-1-13 19 0 0,1 0 0 0 0,-1-1 0 0 0,1 1 0 0 0,0 0 0 0 0,0 0 0 0 0,0-1 0 0 0,1 1 0 0 0,-1-1 0 0 0,1 0 0 0 0,0 0 0 0 0,7 8 0 0 0,-7-10 22 0 0,0 0 1 0 0,0 0-1 0 0,0 0 1 0 0,0 0-1 0 0,0 0 1 0 0,0 0-1 0 0,0-1 1 0 0,1 0-1 0 0,-1 1 1 0 0,1-1-1 0 0,-1-1 1 0 0,1 1-1 0 0,-1 0 1 0 0,1-1-1 0 0,-1 0 1 0 0,1 0-1 0 0,6 0 1 0 0,-4-1 38 0 0,0 0 0 0 0,0 0-1 0 0,-1 0 1 0 0,1-1 0 0 0,0 0 0 0 0,-1 0 0 0 0,0 0 0 0 0,1-1-1 0 0,-1 0 1 0 0,0 0 0 0 0,0 0 0 0 0,8-8 0 0 0,-11 10-22 0 0,-1-1 1 0 0,0 1-1 0 0,1-1 1 0 0,-1 0-1 0 0,0 1 1 0 0,0-1-1 0 0,0 0 1 0 0,0 0-1 0 0,0 0 1 0 0,-1 1-1 0 0,1-1 1 0 0,0 0-1 0 0,-1 0 1 0 0,0 0-1 0 0,1 0 1 0 0,-1-3-1 0 0,0 2 10 0 0,0 0-1 0 0,-1 0 0 0 0,1 0 1 0 0,-1 0-1 0 0,0 0 0 0 0,0 0 1 0 0,0 1-1 0 0,0-1 0 0 0,0 0 1 0 0,-2-2-1 0 0,-1-1 0 0 0,0 0-1 0 0,0 1 0 0 0,-1-1 1 0 0,0 1-1 0 0,0 0 0 0 0,0 1 1 0 0,0-1-1 0 0,-10-5 0 0 0,-10-4-104 0 0,-5-2-3506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39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4321 0 0,'1'8'10083'0'0,"0"8"-7549"0"0,1 16-1995 0 0,24 179 2952 0 0,-19-166-3130 0 0,-6-39-304 0 0,0 1 1 0 0,1-1-1 0 0,0 0 1 0 0,5 10-1 0 0,-7-16-52 0 0,3 12 29 0 0,-3-10 8 0 0,1 0 1 0 0,-1 0-1 0 0,1 0 1 0 0,-1 0-1 0 0,1 0 0 0 0,1 3 1 0 0,-1-5-136 0 0,-1 0 1 0 0,0 1-1 0 0,0-1 0 0 0,1 0 0 0 0,-1 1 1 0 0,0-1-1 0 0,1 0 0 0 0,-1 0 0 0 0,1 1 1 0 0,-1-1-1 0 0,0 0 0 0 0,1 0 1 0 0,-1 1-1 0 0,1-1 0 0 0,-1 0 0 0 0,0 0 1 0 0,1 0-1 0 0,-1 0 0 0 0,1 0 1 0 0,-1 0-1 0 0,1 0 0 0 0,-1 0 0 0 0,1 0 1 0 0,-1 0-1 0 0,1 0 0 0 0,-1 0 0 0 0,0 0 1 0 0,1 0-1 0 0,-1 0 0 0 0,1 0 1 0 0,-1-1-1 0 0,1 1 0 0 0,-1 0 0 0 0,1-1 1 0 0,5-2-1386 0 0,2 0-340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40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154 30 4433 0 0,'5'-3'3597'0'0,"4"-2"1174"0"0,-9 4-4696 0 0,0 1-1 0 0,0 0 1 0 0,0 0-1 0 0,0 0 1 0 0,0 0 0 0 0,0 0-1 0 0,1 0 1 0 0,-1-1 0 0 0,0 1-1 0 0,0 0 1 0 0,0 0 0 0 0,0 0-1 0 0,0 0 1 0 0,0-1 0 0 0,0 1-1 0 0,0 0 1 0 0,0 0 0 0 0,0 0-1 0 0,0-1 1 0 0,0 1 0 0 0,0 0-1 0 0,0 0 1 0 0,0 0 0 0 0,0 0-1 0 0,0-1 1 0 0,0 1 0 0 0,0 0-1 0 0,0 0 1 0 0,0 0 0 0 0,0 0-1 0 0,0-1 1 0 0,0 1 0 0 0,0 0-1 0 0,-1 0 1 0 0,1 0 0 0 0,0 0-1 0 0,0-1 1 0 0,0 1 0 0 0,0 0-1 0 0,-1 0 1 0 0,0-2 871 0 0,-2-2-140 0 0,-1 2-781 0 0,1 1-1 0 0,0 0 1 0 0,-1 0-1 0 0,1 0 0 0 0,-1 0 1 0 0,0 0-1 0 0,1 1 1 0 0,-1-1-1 0 0,0 1 0 0 0,1 0 1 0 0,-1 0-1 0 0,0 1 0 0 0,1-1 1 0 0,-1 1-1 0 0,1-1 1 0 0,-1 1-1 0 0,1 0 0 0 0,-1 1 1 0 0,1-1-1 0 0,-1 1 1 0 0,1-1-1 0 0,0 1 0 0 0,0 0 1 0 0,0 0-1 0 0,0 0 0 0 0,0 1 1 0 0,-4 4-1 0 0,1 0-71 0 0,0-1-1 0 0,1 1 1 0 0,0 0-1 0 0,0 1 1 0 0,1-1 0 0 0,-6 16-1 0 0,5-10 81 0 0,0 0 1 0 0,2 0-1 0 0,-4 22 1 0 0,6-32-26 0 0,1-1 0 0 0,0 1 0 0 0,-1-1 0 0 0,1 1 1 0 0,1-1-1 0 0,-1 1 0 0 0,0-1 0 0 0,1 1 1 0 0,-1-1-1 0 0,1 0 0 0 0,-1 1 0 0 0,1-1 1 0 0,0 0-1 0 0,0 1 0 0 0,0-1 0 0 0,3 3 1 0 0,-3-4 8 0 0,0 1 0 0 0,1-1 0 0 0,0 1 0 0 0,-1-1 0 0 0,1 0 0 0 0,0 1 0 0 0,0-1 0 0 0,0 0 0 0 0,0 0 0 0 0,-1 0 0 0 0,2-1 0 0 0,-1 1 0 0 0,0 0 1 0 0,0-1-1 0 0,0 1 0 0 0,0-1 0 0 0,0 0 0 0 0,0 0 0 0 0,4 0 0 0 0,-3 0 27 0 0,0 0 0 0 0,0 0 0 0 0,0-1 1 0 0,1 1-1 0 0,-1-1 0 0 0,0 0 0 0 0,0 0 0 0 0,0 0 0 0 0,-1-1 1 0 0,1 1-1 0 0,0-1 0 0 0,0 1 0 0 0,-1-1 0 0 0,1 0 0 0 0,-1 0 1 0 0,1 0-1 0 0,-1 0 0 0 0,0 0 0 0 0,0-1 0 0 0,0 1 0 0 0,0-1 1 0 0,0 1-1 0 0,0-1 0 0 0,-1 0 0 0 0,2-4 0 0 0,6-10 146 0 0,2-7 8 0 0,-7 11-190 0 0,-2 6-62 0 0,0 1 0 0 0,0 0 0 0 0,-1-1 0 0 0,1 1 0 0 0,-2 0 0 0 0,1-12 0 0 0,-1 8-110 0 0,1 7 79 0 0,-1 0 1 0 0,-1 0 0 0 0,1 1 0 0 0,0-1-1 0 0,-1-4 1 0 0,0 7 76 0 0,1 0 0 0 0,0 0 0 0 0,0 0 0 0 0,0 0 0 0 0,0 0 1 0 0,0 0-1 0 0,0 0 0 0 0,0 0 0 0 0,0 0 0 0 0,0-1 0 0 0,0 1 0 0 0,0 0 0 0 0,0 0 0 0 0,-1 0 0 0 0,1 0 0 0 0,0 0 0 0 0,0 0 0 0 0,0 0 1 0 0,0 0-1 0 0,0 0 0 0 0,0 0 0 0 0,0 0 0 0 0,0 0 0 0 0,0 1 0 0 0,0-1 0 0 0,0 0 0 0 0,-1 0 0 0 0,1 0 0 0 0,0 0 0 0 0,0 0 1 0 0,0 0-1 0 0,0 0 0 0 0,0 0 0 0 0,0 0 0 0 0,0 0 0 0 0,0 0 0 0 0,0 0 0 0 0,0 0 0 0 0,0 0 0 0 0,0 0 0 0 0,0 0 0 0 0,0 0 0 0 0,0 1 1 0 0,0-1-1 0 0,0 0 0 0 0,0 0 0 0 0,-1 0 0 0 0,1 0 0 0 0,0 0 0 0 0,0 0 0 0 0,0 0 0 0 0,0 0 0 0 0,0 0 0 0 0,0 0 0 0 0,0 0 0 0 0,0 1 1 0 0,0-1-1 0 0,0 0 0 0 0,1 0 0 0 0,-1 0 0 0 0,0 0 0 0 0,0 0 0 0 0,-2 5-137 0 0,0 6 145 0 0,0-1 0 0 0,2 1 0 0 0,-1 0 1 0 0,1-1-1 0 0,1 1 0 0 0,2 13 0 0 0,-1-1 239 0 0,-2-21-216 0 0,0-1-1 0 0,0 1 1 0 0,0-1-1 0 0,0 0 1 0 0,1 1-1 0 0,-1-1 1 0 0,1 0 0 0 0,-1 0-1 0 0,1 1 1 0 0,-1-1-1 0 0,1 0 1 0 0,0 0 0 0 0,-1 1-1 0 0,1-1 1 0 0,0 0-1 0 0,0 0 1 0 0,0 0-1 0 0,0 0 1 0 0,0 0 0 0 0,0-1-1 0 0,0 1 1 0 0,0 0-1 0 0,0 0 1 0 0,0-1-1 0 0,1 1 1 0 0,-1 0 0 0 0,0-1-1 0 0,2 1 1 0 0,0 0 18 0 0,-1-1 0 0 0,0 0-1 0 0,1 0 1 0 0,-1 0 0 0 0,0 0 0 0 0,1 0 0 0 0,-1 0 0 0 0,0-1 0 0 0,1 1 0 0 0,-1-1-1 0 0,0 0 1 0 0,0 1 0 0 0,0-1 0 0 0,1 0 0 0 0,-1 0 0 0 0,2-2 0 0 0,2-1 33 0 0,-1-1 1 0 0,-1 0 0 0 0,1 1-1 0 0,-1-2 1 0 0,0 1 0 0 0,0 0 0 0 0,0-1-1 0 0,4-8 1 0 0,12-17 50 0 0,-18 29-130 0 0,12-14 42 0 0,-13 15-48 0 0,-1 0-1 0 0,1 1 1 0 0,-1-1-1 0 0,1 1 1 0 0,0-1-1 0 0,-1 0 1 0 0,1 1-1 0 0,0 0 1 0 0,0-1-1 0 0,-1 1 1 0 0,1-1-1 0 0,0 1 1 0 0,0 0-1 0 0,-1 0 0 0 0,1-1 1 0 0,0 1-1 0 0,0 0 1 0 0,1 0-1 0 0,0 1 0 0 0,-1 0 0 0 0,0 0 0 0 0,0 0 0 0 0,0 0 0 0 0,0 1 0 0 0,0-1 0 0 0,0 0 0 0 0,-1 1 0 0 0,1-1 0 0 0,0 1 0 0 0,-1-1 0 0 0,2 2 0 0 0,-1 1 14 0 0,11 22 264 0 0,-8-15 166 0 0,11 17-1 0 0,-15-27-400 0 0,0-1-1 0 0,1 1 1 0 0,-1-1 0 0 0,1 1-1 0 0,-1-1 1 0 0,0 1-1 0 0,1-1 1 0 0,-1 1-1 0 0,1-1 1 0 0,-1 0 0 0 0,1 1-1 0 0,-1-1 1 0 0,1 0-1 0 0,-1 1 1 0 0,1-1 0 0 0,0 0-1 0 0,-1 0 1 0 0,1 1-1 0 0,-1-1 1 0 0,1 0-1 0 0,0 0 1 0 0,-1 0 0 0 0,1 0-1 0 0,0 0 1 0 0,0 0-1 0 0,0 0 15 0 0,1-1 0 0 0,-1 1 0 0 0,1 0 0 0 0,-1-1 0 0 0,0 0 0 0 0,1 1 0 0 0,-1-1 0 0 0,0 0 0 0 0,0 0 0 0 0,2-1 0 0 0,3-3 51 0 0,0 0 0 0 0,-1 0 0 0 0,6-8 0 0 0,-11 12-92 0 0,15-18 45 0 0,22-26 11 0 0,-33 40-62 0 0,1 1 0 0 0,0 0 1 0 0,0 0-1 0 0,0 0 1 0 0,0 0-1 0 0,11-5 0 0 0,-15 9-3 0 0,0 0 0 0 0,0-1 1 0 0,-1 1-1 0 0,1 0 0 0 0,0-1 0 0 0,0 1 0 0 0,0 0 0 0 0,0 0 0 0 0,0 0 0 0 0,0 0 0 0 0,0 0 0 0 0,-1 0 0 0 0,1 0 0 0 0,0 0 0 0 0,0 0 0 0 0,0 0 0 0 0,0 1 1 0 0,0-1-1 0 0,0 0 0 0 0,-1 1 0 0 0,1-1 0 0 0,0 0 0 0 0,0 1 0 0 0,0-1 0 0 0,-1 1 0 0 0,1-1 0 0 0,0 1 0 0 0,-1 0 0 0 0,1-1 0 0 0,0 2 0 0 0,2 2-2 0 0,0 0-1 0 0,-1 0 1 0 0,1 0-1 0 0,2 9 0 0 0,-3-9 11 0 0,0 0-1 0 0,0 0 0 0 0,0-1 0 0 0,3 6 0 0 0,-3-7-312 0 0,0 0-1 0 0,0 0 1 0 0,0-1 0 0 0,0 1-1 0 0,0-1 1 0 0,0 1-1 0 0,4 1 1 0 0,-4-2-841 0 0,0 0 1 0 0,-1-1-1 0 0,1 1 1 0 0,0-1-1 0 0,0 0 1 0 0,-1 1-1 0 0,4-1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41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9090 0 0,'2'11'9751'0'0,"7"6"-7746"0"0,-6-11-1385 0 0,9 28 2 0 0,-9-27-511 0 0,-1 1 0 0 0,1 0-1 0 0,8 13 1 0 0,-7-13-4 0 0,-3-6-58 0 0,0 0 1 0 0,0 0-1 0 0,0-1 0 0 0,0 1 1 0 0,0 0-1 0 0,2 2 0 0 0,-2-4-38 0 0,-1 1-1 0 0,0-1 0 0 0,1 0 1 0 0,-1 0-1 0 0,0 0 0 0 0,1 0 1 0 0,-1 1-1 0 0,0-1 0 0 0,1 0 1 0 0,-1 0-1 0 0,1 0 1 0 0,-1 0-1 0 0,0 0 0 0 0,1 0 1 0 0,-1 0-1 0 0,1 0 0 0 0,-1 0 1 0 0,0 0-1 0 0,1 0 0 0 0,-1 0 1 0 0,1 0-1 0 0,-1 0 0 0 0,0-1 1 0 0,1 1-1 0 0,-1 0 0 0 0,0 0 1 0 0,1 0-1 0 0,-1-1 0 0 0,0 1 1 0 0,1 0-1 0 0,-1 0 1 0 0,0 0-1 0 0,1-1 0 0 0,-1 1 1 0 0,0 0-1 0 0,0-1 0 0 0,1 1 1 0 0,-1 0-1 0 0,0-1 0 0 0,0 1 1 0 0,3-4 48 0 0,0 0 0 0 0,-1 0 0 0 0,0 0 1 0 0,0-1-1 0 0,2-6 0 0 0,5-9 11 0 0,4-7-66 0 0,5-9-68 0 0,-17 33 47 0 0,1 0 0 0 0,0 1 0 0 0,0-1 0 0 0,1 0 0 0 0,-1 1 1 0 0,1-1-1 0 0,-1 1 0 0 0,6-4 0 0 0,-8 6 8 0 0,1-1 1 0 0,-1 1-1 0 0,1 0 0 0 0,0-1 0 0 0,-1 1 0 0 0,1 0 1 0 0,-1 0-1 0 0,1-1 0 0 0,0 1 0 0 0,-1 0 1 0 0,1 0-1 0 0,0 0 0 0 0,0 0 0 0 0,-1 0 1 0 0,1 0-1 0 0,0 0 0 0 0,-1 0 0 0 0,1 0 1 0 0,0 0-1 0 0,-1 1 0 0 0,1-1 0 0 0,0 0 1 0 0,-1 0-1 0 0,1 1 0 0 0,-1-1 0 0 0,1 0 0 0 0,0 1 1 0 0,-1-1-1 0 0,1 0 0 0 0,-1 1 0 0 0,1-1 1 0 0,-1 1-1 0 0,1-1 0 0 0,-1 1 0 0 0,1-1 1 0 0,0 2-1 0 0,1 2-10 0 0,1 0 0 0 0,-1 1 1 0 0,0-1-1 0 0,2 8 0 0 0,2 1 21 0 0,4 8-5 0 0,-7-14-15 0 0,1 0-1 0 0,-1-1 1 0 0,1 1-1 0 0,0-1 1 0 0,1 0-1 0 0,-1 0 1 0 0,8 7-1 0 0,-11-12-226 0 0,0 0 0 0 0,1 0 0 0 0,-1 0 0 0 0,1 0-1 0 0,-1-1 1 0 0,1 1 0 0 0,-1 0 0 0 0,1-1 0 0 0,-1 1-1 0 0,1-1 1 0 0,0 1 0 0 0,-1-1 0 0 0,1 0 0 0 0,-1 0 0 0 0,1 0-1 0 0,0 0 1 0 0,-1 0 0 0 0,1 0 0 0 0,0 0 0 0 0,-1 0-1 0 0,1-1 1 0 0,0 1 0 0 0,-1-1 0 0 0,1 1 0 0 0,1-2 0 0 0,26-12-2048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41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36 4817 0 0,'-2'4'13892'0'0,"5"6"-10917"0"0,5 9-3627 0 0,-5-13 737 0 0,0 0-1 0 0,0 0 0 0 0,0-1 1 0 0,1 1-1 0 0,0-1 0 0 0,0 0 1 0 0,0 0-1 0 0,9 7 0 0 0,-11-10-60 0 0,0-1 1 0 0,0 0-1 0 0,0 0 0 0 0,0 1 0 0 0,0-1 0 0 0,0-1 0 0 0,0 1 0 0 0,0 0 0 0 0,0 0 0 0 0,1-1 0 0 0,-1 1 1 0 0,0-1-1 0 0,0 0 0 0 0,1 1 0 0 0,-1-1 0 0 0,0 0 0 0 0,1-1 0 0 0,-1 1 0 0 0,0 0 0 0 0,0-1 0 0 0,1 1 0 0 0,-1-1 1 0 0,0 1-1 0 0,0-1 0 0 0,0 0 0 0 0,0 0 0 0 0,0 0 0 0 0,3-2 0 0 0,-1 0 31 0 0,1-1-1 0 0,-1 0 0 0 0,0 1 1 0 0,0-2-1 0 0,0 1 0 0 0,0 0 1 0 0,-1-1-1 0 0,0 1 0 0 0,0-1 1 0 0,3-6-1 0 0,2-6 63 0 0,9-30-1 0 0,-13 36-115 0 0,-2 23-49 0 0,0 0-1 0 0,1 0 1 0 0,0 0-1 0 0,6 14 1 0 0,-7-22-13 0 0,1-1 1 0 0,-1 0 0 0 0,0 1 0 0 0,1-1 0 0 0,-1 0 0 0 0,1 0-1 0 0,0-1 1 0 0,0 1 0 0 0,0-1 0 0 0,1 1 0 0 0,-1-1 0 0 0,0 0-1 0 0,1 0 1 0 0,0-1 0 0 0,-1 1 0 0 0,6 1 0 0 0,-5-2-641 0 0,1 0 1 0 0,-1-1-1 0 0,0 1 0 0 0,0-1 1 0 0,0 0-1 0 0,0 0 0 0 0,0-1 1 0 0,0 1-1 0 0,0-1 0 0 0,5-1 1 0 0,23-7-6179 0 0,-19 6 4193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9:42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74 395 5865 0 0,'0'-5'3329'0'0,"0"-7"3045"0"0,-1 11-6080 0 0,1-1 0 0 0,0 1 0 0 0,-1-1 0 0 0,1 1 0 0 0,-1 0 0 0 0,1-1 0 0 0,-1 1 0 0 0,0 0 0 0 0,0 0 0 0 0,1 0 0 0 0,-3-2 0 0 0,3 2-190 0 0,-2-1 171 0 0,0 0-1 0 0,0 0 1 0 0,0 0-1 0 0,0 0 0 0 0,-3-2 1 0 0,4 4-269 0 0,1 0 0 0 0,-1-1 1 0 0,1 1-1 0 0,-1 0 0 0 0,0 0 1 0 0,1-1-1 0 0,-1 1 0 0 0,0 0 1 0 0,1 0-1 0 0,-1 0 0 0 0,0 0 1 0 0,1 0-1 0 0,-1 0 0 0 0,1 0 1 0 0,-1 0-1 0 0,0 0 0 0 0,1 0 1 0 0,-1 1-1 0 0,0-1 0 0 0,1 0 1 0 0,-1 0-1 0 0,1 0 0 0 0,-1 1 1 0 0,0-1-1 0 0,1 0 0 0 0,-1 1 1 0 0,1-1-1 0 0,-1 1 0 0 0,0 0 0 0 0,-1 1-34 0 0,0 0-1 0 0,1 1 1 0 0,-1 0-1 0 0,0-1 0 0 0,1 1 1 0 0,0 0-1 0 0,0 0 1 0 0,0 0-1 0 0,0 0 0 0 0,0 0 1 0 0,0 0-1 0 0,1 0 0 0 0,-1 4 1 0 0,-3 12-60 0 0,2-15 72 0 0,-4 21-32 0 0,5-25 51 0 0,1 1-1 0 0,0-1 1 0 0,0 1 0 0 0,0 0-1 0 0,0-1 1 0 0,0 1 0 0 0,0-1-1 0 0,0 1 1 0 0,0-1 0 0 0,0 1-1 0 0,0 0 1 0 0,0-1 0 0 0,0 1 0 0 0,0-1-1 0 0,1 1 1 0 0,-1-1 0 0 0,0 1-1 0 0,0-1 1 0 0,1 1 0 0 0,-1-1-1 0 0,0 1 1 0 0,0-1 0 0 0,1 1-1 0 0,-1-1 1 0 0,1 1 0 0 0,-1-1-1 0 0,0 0 1 0 0,1 1 0 0 0,-1-1-1 0 0,1 0 1 0 0,-1 1 0 0 0,1-1-1 0 0,-1 0 1 0 0,1 1 0 0 0,0-1-1 0 0,0 0 10 0 0,0 0-1 0 0,1 0 0 0 0,-1 0 0 0 0,0-1 1 0 0,0 1-1 0 0,0 0 0 0 0,0-1 0 0 0,1 1 1 0 0,-1 0-1 0 0,0-1 0 0 0,0 1 0 0 0,0-1 1 0 0,0 0-1 0 0,0 1 0 0 0,0-1 0 0 0,0 0 1 0 0,0 0-1 0 0,-1 0 0 0 0,1 1 0 0 0,1-3 1 0 0,15-20 145 0 0,-17 23-153 0 0,5-8 46 0 0,0-1 0 0 0,0 1 1 0 0,-1-1-1 0 0,-1 0 0 0 0,1 0 1 0 0,2-12-1 0 0,-6 14-127 0 0,1 14-31 0 0,1 0 87 0 0,1-1 0 0 0,-1 1-1 0 0,1-1 1 0 0,0 0 0 0 0,1 0 0 0 0,7 11 0 0 0,-9-15 23 0 0,1 0-1 0 0,-1 1 1 0 0,1-1-1 0 0,-1 0 0 0 0,1 0 1 0 0,-1 0-1 0 0,1-1 0 0 0,0 1 1 0 0,0-1-1 0 0,0 0 0 0 0,0 1 1 0 0,0-1-1 0 0,0 0 0 0 0,1-1 1 0 0,-1 1-1 0 0,0-1 0 0 0,5 1 1 0 0,-3-1 15 0 0,0 0 0 0 0,0 0 1 0 0,0-1-1 0 0,0 1 0 0 0,0-1 1 0 0,0 0-1 0 0,0 0 0 0 0,0-1 1 0 0,-1 0-1 0 0,1 0 0 0 0,0 0 1 0 0,-1 0-1 0 0,8-6 0 0 0,-6 3-10 0 0,0 1 0 0 0,-1-1 0 0 0,0-1 0 0 0,0 1 0 0 0,-1-1 0 0 0,0 0 0 0 0,1 0 0 0 0,4-11 0 0 0,-1-2 20 0 0,-1 0 0 0 0,0 0-1 0 0,-2 0 1 0 0,0-1 0 0 0,-1 0-1 0 0,1-21 1 0 0,-2 8 117 0 0,-1-1 0 0 0,-2 0 0 0 0,-4-41 0 0 0,0 62 176 0 0,4 13-315 0 0,0 0 0 0 0,0 0 0 0 0,0 0 0 0 0,0 0 1 0 0,0 0-1 0 0,0-1 0 0 0,0 1 0 0 0,0 0 0 0 0,0 0 0 0 0,0 0 0 0 0,0 0 0 0 0,0 0 0 0 0,-1 0 1 0 0,1 0-1 0 0,0 0 0 0 0,0 0 0 0 0,0 0 0 0 0,0 0 0 0 0,0 0 0 0 0,0 0 0 0 0,0 0 0 0 0,0 0 1 0 0,0 0-1 0 0,0 0 0 0 0,-1 0 0 0 0,1 0 0 0 0,0 0 0 0 0,0 0 0 0 0,0 0 0 0 0,0 0 0 0 0,0 0 1 0 0,0 0-1 0 0,0 0 0 0 0,0 0 0 0 0,0 0 0 0 0,0 0 0 0 0,-1 0 0 0 0,1 0 0 0 0,0 0 0 0 0,0 1 1 0 0,-4 6 42 0 0,-1 3-52 0 0,2 1 1 0 0,0 0 0 0 0,0 0-1 0 0,1 0 1 0 0,0 1 0 0 0,1-1-1 0 0,0 0 1 0 0,1 1 0 0 0,0-1-1 0 0,1 1 1 0 0,3 17 0 0 0,1-7 9 0 0,0 0 0 0 0,2 0 1 0 0,0-1-1 0 0,20 39 1 0 0,-23-51-253 0 0,2 0 1 0 0,-1-1-1 0 0,1 0 1 0 0,13 13 0 0 0,-10-11-1023 0 0,1-2 0 0 0,0 1 0 0 0,14 7 0 0 0,-15-10 310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7:30.8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8530 0 0,'9'3'5038'0'0,"-2"4"-4399"0"0,0 0 0 0 0,11 15 0 0 0,-5-5-166 0 0,0 1 203 0 0,12 20 0 0 0,-8-11-193 0 0,-10-16-237 0 0,-2 1 0 0 0,1-1 0 0 0,-1 1 0 0 0,5 21 0 0 0,-10-32-229 0 0,0-1 0 0 0,0 1 0 0 0,0-1 0 0 0,0 1 0 0 0,1-1 0 0 0,-1 1 0 0 0,0-1 0 0 0,0 0 0 0 0,1 1 0 0 0,-1-1 0 0 0,0 1 0 0 0,1-1 0 0 0,-1 1 0 0 0,1-1 0 0 0,-1 0 0 0 0,0 1 0 0 0,1-1 0 0 0,-1 0 0 0 0,1 0 0 0 0,-1 1 0 0 0,1-1 0 0 0,-1 0 0 0 0,1 0 0 0 0,-1 1 0 0 0,1-1 0 0 0,-1 0 0 0 0,1 0 0 0 0,-1 0 0 0 0,1 0 0 0 0,-1 0 0 0 0,1 0 0 0 0,0 0 0 0 0,0-2 28 0 0,-1 1 1 0 0,0-1-1 0 0,0 0 0 0 0,1 1 0 0 0,-1-1 0 0 0,0 0 1 0 0,-1 1-1 0 0,1-3 0 0 0,0-3-41 0 0,0-4-152 0 0,0 0 0 0 0,1 0 0 0 0,1 0 0 0 0,-1 0 0 0 0,7-17 0 0 0,-5 18-14 0 0,0 3-15 0 0,-1-1-1 0 0,1 0 1 0 0,0 1-1 0 0,1 0 1 0 0,0 0-1 0 0,0 0 1 0 0,7-9-1 0 0,-10 15 142 0 0,0 0 1 0 0,1 0-1 0 0,-1 0 1 0 0,0 0-1 0 0,1 0 0 0 0,-1 0 1 0 0,1 0-1 0 0,-1 0 1 0 0,1 1-1 0 0,-1-1 0 0 0,4 0 1 0 0,-5 1 28 0 0,1 0 0 0 0,0-1 0 0 0,-1 1 0 0 0,1 0 0 0 0,0 0 0 0 0,0 0 0 0 0,-1 0 0 0 0,1 0 0 0 0,0 0 0 0 0,0 1 0 0 0,-1-1 0 0 0,1 0-1 0 0,0 0 1 0 0,-1 0 0 0 0,1 1 0 0 0,0-1 0 0 0,-1 0 0 0 0,1 1 0 0 0,0-1 0 0 0,-1 0 0 0 0,1 1 0 0 0,-1-1 0 0 0,1 1 0 0 0,-1-1 0 0 0,1 1 0 0 0,-1 0 0 0 0,1-1 0 0 0,0 2 0 0 0,2 4 66 0 0,0 0-1 0 0,0 1 0 0 0,-1 0 0 0 0,1-1 0 0 0,-2 1 1 0 0,1 0-1 0 0,-1 0 0 0 0,0 0 0 0 0,0 0 1 0 0,-1 0-1 0 0,0 10 0 0 0,-1-10-21 0 0,1 0 9 0 0,-1-1 0 0 0,0 1 0 0 0,0 0 0 0 0,-1-1 0 0 0,0 0 0 0 0,0 1 0 0 0,-6 11 1 0 0,6-14-27 0 0,1-2-21 0 0,0 0 0 0 0,-1 0-1 0 0,1 0 1 0 0,0 0-1 0 0,0-1 1 0 0,-1 1 0 0 0,1 0-1 0 0,-1-1 1 0 0,0 1-1 0 0,-2 1 1 0 0,2-2-67 0 0,1 0 0 0 0,0 0 0 0 0,0 0-1 0 0,-1-1 1 0 0,1 1 0 0 0,-1-1 0 0 0,1 1 0 0 0,0-1 0 0 0,-1 1 0 0 0,1-1 0 0 0,-1 0-1 0 0,-1 1 1 0 0,-7-1-2810 0 0,4 0-428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7:31.1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56 31 9330 0 0,'0'13'5010'0'0,"-3"18"-3835"0"0,2-26-1120 0 0,0-1 0 0 0,1 1 0 0 0,-1 0-1 0 0,1-1 1 0 0,0 1 0 0 0,0 0 0 0 0,1 0 0 0 0,-1 0-1 0 0,1-1 1 0 0,0 1 0 0 0,1-1 0 0 0,2 9-1 0 0,-1-7 8 0 0,-1-2-1 0 0,0 0 0 0 0,1 0 1 0 0,-1 0-1 0 0,4 3 0 0 0,-5-6-48 0 0,0 0 0 0 0,0 0 1 0 0,-1-1-1 0 0,1 1 0 0 0,0 0 0 0 0,0-1 0 0 0,0 1 0 0 0,0-1 0 0 0,0 1 0 0 0,0-1 1 0 0,0 1-1 0 0,0-1 0 0 0,0 0 0 0 0,0 1 0 0 0,0-1 0 0 0,0 0 0 0 0,0 0 0 0 0,0 0 1 0 0,0 0-1 0 0,0 0 0 0 0,0 0 0 0 0,0 0 0 0 0,2 0 0 0 0,-2-1-5 0 0,0 1 1 0 0,0 0 0 0 0,1 0 0 0 0,-1 0 1 0 0,0-1-1 0 0,0 1 0 0 0,1 0 0 0 0,-1-1 0 0 0,0 1 1 0 0,0-1-1 0 0,0 1 0 0 0,0-1 0 0 0,0 0 0 0 0,0 0 1 0 0,0 1-1 0 0,0-1 0 0 0,0 0 0 0 0,0 0 0 0 0,0 0 1 0 0,0 0-1 0 0,0 0 0 0 0,-1 0 0 0 0,1 0 0 0 0,0 0 1 0 0,-1 0-1 0 0,1-3 0 0 0,1 0 14 0 0,-1 0 0 0 0,0 0 0 0 0,0 0 0 0 0,-1 0 0 0 0,1 0-1 0 0,-1 0 1 0 0,0 0 0 0 0,0 0 0 0 0,0 0 0 0 0,-1 0 0 0 0,1-1 0 0 0,-1 1 0 0 0,0 0 0 0 0,0 0 0 0 0,-1 1 0 0 0,1-1-1 0 0,-1 0 1 0 0,-3-6 0 0 0,1 3-53 0 0,0 0 1 0 0,-1 0-1 0 0,0 1 0 0 0,0-1 0 0 0,0 1 0 0 0,-1 0 0 0 0,0 1 1 0 0,-10-9-1 0 0,14 13-73 0 0,-1-1 1 0 0,0 0 0 0 0,0 1 0 0 0,0 0 0 0 0,0-1-1 0 0,0 1 1 0 0,0 0 0 0 0,0 1 0 0 0,0-1-1 0 0,0 1 1 0 0,0-1 0 0 0,0 1 0 0 0,0 0 0 0 0,-1 0-1 0 0,1 0 1 0 0,0 0 0 0 0,0 1 0 0 0,0-1-1 0 0,-4 2 1 0 0,14 1-4415 0 0,1-4 3541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7:31.4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6257 0 0,'0'5'2141'0'0,"0"1"0"0"0,1 0 0 0 0,0-1 0 0 0,2 9 0 0 0,2 2-1099 0 0,11 20-1 0 0,2 10-572 0 0,0 15 18 0 0,-5-16-1686 0 0,-4-15-3292 0 0,-7-19 2389 0 0,-4-10 1864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7:31.5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0 122 8082 0 0,'0'0'138'0'0,"0"0"-1"0"0,0 1 1 0 0,0-1 0 0 0,0 0 0 0 0,0 0-1 0 0,0 0 1 0 0,1 1 0 0 0,-1-1 0 0 0,0 0 0 0 0,0 0-1 0 0,0 0 1 0 0,1 1 689 0 0,-1-1-689 0 0,0 1-1 0 0,0-1 1 0 0,0 0 0 0 0,1 0 0 0 0,-1 0-1 0 0,0 0 1 0 0,0 0 0 0 0,0 0 0 0 0,1 0 0 0 0,-1 0-1 0 0,0 0 1 0 0,1 1 0 0 0,9-1 2314 0 0,-8-1-2207 0 0,1 1-1 0 0,0-1 0 0 0,-1 1 0 0 0,1-1 0 0 0,3-2 0 0 0,8-5-308 0 0,-1-1 0 0 0,16-15-1 0 0,20-24-4205 0 0,-30 29 1542 0 0,-6 6 578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7:31.9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8218 0 0,'0'14'3016'0'0,"4"20"-1"0"0,10 37 78 0 0,0-2-1651 0 0,-13-62-1328 0 0,0-1 0 0 0,1 1 0 0 0,-1 0 0 0 0,1 0-1 0 0,1-1 1 0 0,-1 1 0 0 0,1-1 0 0 0,0 0 0 0 0,5 7 0 0 0,-8-13-108 0 0,0 0 0 0 0,0 1 0 0 0,0-1-1 0 0,0 0 1 0 0,1 0 0 0 0,-1 1 0 0 0,0-1 0 0 0,0 0 0 0 0,0 0 0 0 0,1 1-1 0 0,-1-1 1 0 0,0 0 0 0 0,0 0 0 0 0,1 0 0 0 0,-1 0 0 0 0,0 1 0 0 0,0-1 0 0 0,1 0-1 0 0,-1 0 1 0 0,0 0 0 0 0,0 0 0 0 0,1 0 0 0 0,-1 0 0 0 0,0 0 0 0 0,1 0-1 0 0,-1 0 1 0 0,0 0 0 0 0,1 0 0 0 0,-1 0 0 0 0,0 0 0 0 0,0 0 0 0 0,1 0 0 0 0,-1 0-1 0 0,0 0 1 0 0,1 0 0 0 0,-1 0 0 0 0,0 0 0 0 0,0 0 0 0 0,1-1 0 0 0,-1 1-1 0 0,0 0 1 0 0,0 0 0 0 0,1 0 0 0 0,-1-1 0 0 0,0 1 0 0 0,0 0 0 0 0,0 0 0 0 0,1 0-1 0 0,-1-1 1 0 0,0 1 0 0 0,0 0 0 0 0,0 0 0 0 0,0-1 0 0 0,0 1 0 0 0,1 0-1 0 0,-1 0 1 0 0,0-1 0 0 0,0 0 0 0 0,5-21-57 0 0,-4 16 29 0 0,22-67-745 0 0,-16 51 411 0 0,1 0 0 0 0,1 1-1 0 0,21-38 1 0 0,-29 57 352 0 0,1 0 1 0 0,-1 1 0 0 0,0-1-1 0 0,1 0 1 0 0,-1 1 0 0 0,1-1-1 0 0,0 1 1 0 0,-1-1-1 0 0,1 1 1 0 0,0 0 0 0 0,0 0-1 0 0,0-1 1 0 0,0 1-1 0 0,3 0 1 0 0,-4 0 27 0 0,0 1 0 0 0,0 0 0 0 0,0 0-1 0 0,0 0 1 0 0,1 0 0 0 0,-1 0 0 0 0,0 0 0 0 0,0 0 0 0 0,0 0-1 0 0,0 0 1 0 0,0 1 0 0 0,0-1 0 0 0,0 0 0 0 0,0 1 0 0 0,0-1-1 0 0,0 1 1 0 0,0-1 0 0 0,0 1 0 0 0,0 0 0 0 0,0-1 0 0 0,0 1-1 0 0,0 0 1 0 0,-1 0 0 0 0,1-1 0 0 0,0 1 0 0 0,0 0-1 0 0,-1 0 1 0 0,1 0 0 0 0,0 2 0 0 0,10 14 545 0 0,13 32 1 0 0,-21-41-481 0 0,2 4 61 0 0,0 0 0 0 0,10 17 0 0 0,-14-27-243 0 0,0-1 0 0 0,-1 0 0 0 0,1 0 0 0 0,0 1 0 0 0,0-1 1 0 0,1 0-1 0 0,-1 0 0 0 0,0 0 0 0 0,0 0 0 0 0,2 0 0 0 0,-3 0-135 0 0,1-1 1 0 0,0 0-1 0 0,-1 0 0 0 0,1 0 0 0 0,0 0 0 0 0,-1 0 0 0 0,1 0 0 0 0,0 0 0 0 0,-1 0 0 0 0,1 0 0 0 0,0 0 1 0 0,0 0-1 0 0,-1 0 0 0 0,1 0 0 0 0,-1-1 0 0 0,1 1 0 0 0,0 0 0 0 0,-1-1 0 0 0,1 1 0 0 0,0 0 1 0 0,-1-1-1 0 0,1 1 0 0 0,-1-1 0 0 0,1 1 0 0 0,5-6-1692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04:38:12.9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66 4689 0 0,'1'-2'931'0'0,"-1"0"0"0"0,1 0 0 0 0,0 0 1 0 0,-1 0-1 0 0,0-1 0 0 0,1 1 0 0 0,-1 0 0 0 0,0 0 0 0 0,0 0 0 0 0,-1-2 0 0 0,1-4 472 0 0,0 3-480 0 0,0 1 989 0 0,3 11-1491 0 0,7 37-77 0 0,-5-22-282 0 0,5 18-8 0 0,-9-37-46 0 0,0 0-1 0 0,1 0 1 0 0,-1 0 0 0 0,0 0-1 0 0,1 0 1 0 0,0-1-1 0 0,0 1 1 0 0,0 0-1 0 0,0-1 1 0 0,3 3 0 0 0,-4-5 5 0 0,0 1-1 0 0,-1-1 1 0 0,1 0 0 0 0,0 1 0 0 0,0-1 0 0 0,0 0 0 0 0,0 1 0 0 0,0-1 0 0 0,0 0 0 0 0,0 0 0 0 0,0 0 0 0 0,0 0 0 0 0,0 0 0 0 0,0 0-1 0 0,0 0 1 0 0,0 0 0 0 0,0-1 0 0 0,0 1 0 0 0,0 0 0 0 0,0-1 0 0 0,0 1 0 0 0,0 0 0 0 0,-1-1 0 0 0,1 1 0 0 0,0-1 0 0 0,0 0-1 0 0,0 1 1 0 0,-1-1 0 0 0,1 1 0 0 0,1-2 0 0 0,2-2 38 0 0,0 0 0 0 0,-1 1 1 0 0,1-1-1 0 0,4-7 0 0 0,9-27 139 0 0,-10 28-149 0 0,-7 8-40 0 0,1 0 0 0 0,0 1 0 0 0,1-1 0 0 0,-1 0 0 0 0,0 1 0 0 0,0-1 0 0 0,1 1 0 0 0,-1-1 0 0 0,1 1 0 0 0,0 0 0 0 0,-1-1 0 0 0,3 0 0 0 0,1-1-66 0 0,-4 3 59 0 0,-1 0 0 0 0,0 0 0 0 0,0 0 0 0 0,0 0 0 0 0,1 0 0 0 0,-1-1 0 0 0,0 1 0 0 0,0 0 0 0 0,1 0 0 0 0,-1 0 0 0 0,0 0 0 0 0,0 0 0 0 0,1 0 0 0 0,-1 0 0 0 0,0 0 0 0 0,0 0 0 0 0,1 0 0 0 0,-1 0 0 0 0,0 0 0 0 0,0 0 0 0 0,1 0 0 0 0,-1 0 0 0 0,0 0 0 0 0,0 0 0 0 0,1 1 0 0 0,-1-1 0 0 0,0 0 0 0 0,0 0 0 0 0,0 0 0 0 0,1 0 0 0 0,-1 0 0 0 0,0 1 0 0 0,0-1 0 0 0,0 0 0 0 0,1 0 0 0 0,-1 0 0 0 0,0 0 0 0 0,0 1 0 0 0,0-1 0 0 0,0 0-1 0 0,0 0 1 0 0,1 1 0 0 0,3 3-9 0 0,6 6 12 0 0,-1 1-1 0 0,11 14 0 0 0,-19-25 6 0 0,-1 1 3 0 0,1 0 0 0 0,-1 0 0 0 0,1 0 0 0 0,-1-1-1 0 0,1 1 1 0 0,0 0 0 0 0,0 0 0 0 0,-1-1 0 0 0,1 1 0 0 0,0-1 0 0 0,0 1 0 0 0,0-1 0 0 0,0 1 0 0 0,0-1 0 0 0,-1 0 0 0 0,1 1 0 0 0,0-1 0 0 0,0 0 0 0 0,0 0 0 0 0,0 1 0 0 0,0-1 0 0 0,0 0 0 0 0,0 0-1 0 0,0 0 1 0 0,0 0 0 0 0,0 0 0 0 0,0 0 0 0 0,0-1 0 0 0,1 1 0 0 0,0-1 15 0 0,-1 0 0 0 0,1 0 0 0 0,0 0-1 0 0,-1 0 1 0 0,1 0 0 0 0,-1 0 0 0 0,0 0 0 0 0,1 0-1 0 0,-1-1 1 0 0,0 1 0 0 0,0 0 0 0 0,0-1 0 0 0,0 1-1 0 0,2-3 1 0 0,-2 0 46 0 0,1 1 1 0 0,0-1-1 0 0,-1 0 0 0 0,3-7 0 0 0,-4 9-42 0 0,0 1 0 0 0,0-1 0 0 0,0 0 1 0 0,1 1-1 0 0,-1-1 0 0 0,-1 0 0 0 0,1 1 0 0 0,0-1 0 0 0,0 0 0 0 0,-1 1 0 0 0,1-1 0 0 0,-1 0 0 0 0,1 1 0 0 0,-2-4 0 0 0,-1 1-18 0 0,1 0 0 0 0,-1-1 0 0 0,1 1 0 0 0,1-1 0 0 0,-4-9 0 0 0,5 13-19 0 0,0 1-1 0 0,1-1 0 0 0,-1 1 1 0 0,0-1-1 0 0,0 1 1 0 0,0-1-1 0 0,0 1 0 0 0,1 0 1 0 0,-1-1-1 0 0,0 1 0 0 0,0-1 1 0 0,1 1-1 0 0,-1-1 1 0 0,0 1-1 0 0,1 0 0 0 0,-1-1 1 0 0,0 1-1 0 0,1 0 0 0 0,-1-1 1 0 0,1 1-1 0 0,-1 0 1 0 0,0 0-1 0 0,1-1 0 0 0,-1 1 1 0 0,1 0-1 0 0,-1 0 0 0 0,1 0 1 0 0,-1 0-1 0 0,1-1 1 0 0,-1 1-1 0 0,1 0 0 0 0,19-3-519 0 0,-16 2 407 0 0,3 1-39 0 0,0 0 0 0 0,0 1 1 0 0,0-1-1 0 0,-1 1 0 0 0,1 1 0 0 0,0-1 0 0 0,8 4 0 0 0,10 2-199 0 0,4-2 99 0 0,1-1 0 0 0,51-1-1 0 0,-79-3 278 0 0,0 0 0 0 0,0 0 0 0 0,0 0 0 0 0,0 0 0 0 0,0-1 0 0 0,0 1-1 0 0,-1-1 1 0 0,1 0 0 0 0,4-1 0 0 0,-6 2 5 0 0,1-1 0 0 0,-1 1 0 0 0,1 0 0 0 0,-1-1 0 0 0,1 1 1 0 0,-1-1-1 0 0,1 1 0 0 0,-1-1 0 0 0,1 1 0 0 0,-1-1 0 0 0,0 1 0 0 0,1-1 0 0 0,-1 1 0 0 0,0-1 0 0 0,1 0 0 0 0,-1 1 0 0 0,0-1 0 0 0,0 0 0 0 0,0 1 0 0 0,0-1 0 0 0,0 0 1 0 0,1 1-1 0 0,-1-1 0 0 0,0 0 0 0 0,0 1 0 0 0,0-1 0 0 0,-1 1 0 0 0,1-1 0 0 0,0-1 0 0 0,0 1-6 0 0,-1 1 0 0 0,1-1 0 0 0,0 0 0 0 0,0 1 0 0 0,-1-1 0 0 0,1 1 0 0 0,-1-1 0 0 0,1 0 0 0 0,0 1 0 0 0,-1-1 0 0 0,1 1 0 0 0,-1-1 0 0 0,1 1 0 0 0,-1 0 0 0 0,0-1 0 0 0,1 1 0 0 0,-1-1 0 0 0,1 1 0 0 0,-1 0 0 0 0,0 0 0 0 0,1-1 0 0 0,-1 1 0 0 0,0 0 1 0 0,1 0-1 0 0,-1 0 0 0 0,0 0 0 0 0,0-1 0 0 0,-1 1 0 0 0,1 0-11 0 0,-1 0 1 0 0,0 1 0 0 0,1-1 0 0 0,-1 0-1 0 0,0 0 1 0 0,1 1 0 0 0,-1-1 0 0 0,0 1 0 0 0,1-1-1 0 0,-3 2 1 0 0,-2 2-9 0 0,0 1-1 0 0,1 0 1 0 0,-1-1-1 0 0,1 2 1 0 0,0-1-1 0 0,0 1 1 0 0,1-1 0 0 0,-6 11-1 0 0,7-11 3 0 0,0 0-1 0 0,0 1 1 0 0,1-1 0 0 0,0 0-1 0 0,0 1 1 0 0,0-1 0 0 0,1 1-1 0 0,0 0 1 0 0,0-1 0 0 0,0 1-1 0 0,1 7 1 0 0,0-12 9 0 0,0 1-1 0 0,0-1 0 0 0,0 0 1 0 0,0 0-1 0 0,0 0 1 0 0,0 1-1 0 0,1-1 0 0 0,-1 0 1 0 0,1 0-1 0 0,-1 0 1 0 0,1 0-1 0 0,-1 1 1 0 0,1-1-1 0 0,0 0 0 0 0,-1 0 1 0 0,1 0-1 0 0,0 0 1 0 0,0-1-1 0 0,1 3 1 0 0,-1-3 3 0 0,1 1 0 0 0,-1-1 1 0 0,0 1-1 0 0,0-1 0 0 0,0 0 1 0 0,0 1-1 0 0,0-1 0 0 0,1 0 1 0 0,-1 0-1 0 0,0 0 0 0 0,0 0 1 0 0,0 0-1 0 0,1 0 0 0 0,-1 0 1 0 0,0-1-1 0 0,2 1 0 0 0,2-2 16 0 0,0 0-1 0 0,0 0 0 0 0,0-1 1 0 0,0 0-1 0 0,0 1 0 0 0,-1-2 1 0 0,7-4-1 0 0,-5 3-11 0 0,-1-1 0 0 0,1 0 0 0 0,-1 0 1 0 0,0 0-1 0 0,8-13 0 0 0,-11 15-34 0 0,-1 1 0 0 0,1 0 0 0 0,-1-1-1 0 0,1 1 1 0 0,-1-1 0 0 0,0 1 0 0 0,-1-1 0 0 0,1 1 0 0 0,0-1-1 0 0,-1 0 1 0 0,0 1 0 0 0,0-1 0 0 0,0 0 0 0 0,0 1 0 0 0,-1-5-1 0 0,0 6-535 0 0,3 5 335 0 0,-1-1 207 0 0,0 0 1 0 0,0 0-1 0 0,1 0 1 0 0,-1-1-1 0 0,0 1 1 0 0,0 0-1 0 0,2 1 1 0 0,6 3-21 0 0,-7-5 25 0 0,1 1 0 0 0,-1 0 1 0 0,1 0-1 0 0,0-1 0 0 0,-1 0 1 0 0,5 2-1 0 0,0-1-11 0 0,-1 1 0 0 0,0-1 1 0 0,10 7-1 0 0,3 1-4 0 0,-14-7 25 0 0,0 0-1 0 0,0 1 0 0 0,0 0 0 0 0,0 0 1 0 0,-1 0-1 0 0,1 0 0 0 0,-1 1 0 0 0,0-1 0 0 0,5 8 1 0 0,5 7 74 0 0,-9-15 287 0 0,-3-6-78 0 0,-2-9 87 0 0,-6-18-112 0 0,1 13-202 0 0,1 5 42 0 0,1-1-1 0 0,-3-21 0 0 0,6 32-124 0 0,0 0 1 0 0,0 0-1 0 0,0 0 0 0 0,0 0 0 0 0,0 0 0 0 0,0 0 0 0 0,1 0 1 0 0,-1 0-1 0 0,0 0 0 0 0,1 0 0 0 0,-1 0 0 0 0,0 0 0 0 0,1 1 1 0 0,-1-1-1 0 0,1 0 0 0 0,-1 0 0 0 0,1 0 0 0 0,0 1 0 0 0,-1-1 1 0 0,1 0-1 0 0,0 1 0 0 0,-1-1 0 0 0,3 0 0 0 0,0-1-226 0 0,0 0-1 0 0,1 0 0 0 0,0 0 1 0 0,5-1-1 0 0,-1 0-127 0 0,-3 2-603 0 0,0-1 0 0 0,0 1 0 0 0,-1 0 0 0 0,1 1-1 0 0,0-1 1 0 0,0 1 0 0 0,0 0 0 0 0,0 0 0 0 0,0 1 0 0 0,5 0 0 0 0,-1 1-1607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7C65-E6B8-A5C4-C704-C13CF3DC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C832D-C1F8-DFBD-5DE9-CC96AEC86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A0CD-45D1-EBD8-0EBA-763872C0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E638-5487-4B16-9F13-2C2235E0A0F2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DEFE-B31E-1D3D-AD49-9CC32094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17AC-85EA-9366-1B21-84391018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6C5B-6880-45B3-A867-4F87CFC404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761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8E9E-67B9-31DF-7CD3-F90BEFB0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3243A-DF1A-746E-E249-FC9AB7928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EF40-394B-BAA2-3285-1AA7E8FD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E638-5487-4B16-9F13-2C2235E0A0F2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AF58-A172-5DB5-A07E-AFBA7839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3FCA1-4CAD-24E9-AC67-61EB0789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6C5B-6880-45B3-A867-4F87CFC404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655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98F1A-50A4-CA2A-C326-C55C79AB8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10665-A012-D755-2A33-C3AB2259B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7AE4D-4845-3AEF-FCC4-D02BEF78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E638-5487-4B16-9F13-2C2235E0A0F2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E3F70-6143-60F9-E944-61421BFD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12266-53F8-52AD-1AB6-9640E9DE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6C5B-6880-45B3-A867-4F87CFC404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692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6FE2-2C67-2FA2-0ECB-575CD679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8819-1096-63F7-99B5-964391D3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75BB-47ED-8A03-74D8-179C45CA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E638-5487-4B16-9F13-2C2235E0A0F2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1153E-17AD-2D4B-D831-5B35DB63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B758-8DAE-7C54-F9D3-B8D168A5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6C5B-6880-45B3-A867-4F87CFC404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365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DFDD8-65E4-EA74-4B57-E5C1841B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58F13-B6D1-A9D5-7BEE-3836DC6C7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783-4029-3D5F-6D91-52E97517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E638-5487-4B16-9F13-2C2235E0A0F2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47BF-BC38-97E8-6836-22347C59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748C-2721-FF42-5402-5EE52697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6C5B-6880-45B3-A867-4F87CFC404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56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FE28-3EA5-596E-D618-D5956903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C8E0-5F84-1D2F-2433-FF2630325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FC7F-2EDD-18EE-BF1A-8146EB863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45147-E126-F461-94A7-32A3EF2DB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E638-5487-4B16-9F13-2C2235E0A0F2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34311-BDDF-ADB8-874C-58C1F4F5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5B360-EA45-FC6F-48C3-492C3080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6C5B-6880-45B3-A867-4F87CFC404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549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84C8-CDA3-F792-2517-1760BA54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58CBF-B80F-9F5C-F6C7-F48C2B4E5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CFA2E-2984-FE98-BBD9-6384F07C8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29242-4A24-2B60-7C89-A7D39FC5A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73564-0C52-DEF7-936E-F2B14DAFA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61E402-96AE-2FBC-32A4-C595C953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E638-5487-4B16-9F13-2C2235E0A0F2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8114A-6FC9-89FB-DC0C-0B3974820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68C8C-A7C8-F444-8648-6B13A5B2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6C5B-6880-45B3-A867-4F87CFC404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072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AFC7-C7BA-6C96-88B6-1890E819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A6A28A-70F7-3F9B-B055-A8361EF2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E638-5487-4B16-9F13-2C2235E0A0F2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BE7E2-4ED1-D95B-2535-8CBE46DF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ECE68-B5B1-C580-0D3A-5B44A9F83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6C5B-6880-45B3-A867-4F87CFC404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207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7F0BC-D812-23DF-E16C-61E8835C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E638-5487-4B16-9F13-2C2235E0A0F2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CBF29-0D41-D691-C0CC-B71CD936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FEE9B-BFD8-1A9A-45E0-7BFE16C4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6C5B-6880-45B3-A867-4F87CFC404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0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AFB5-A802-1723-193B-1F57FCEE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46C6-215A-3C42-18CD-FA8E62AF8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4F5F2-A3D1-7728-8D2A-1D3C0B104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9282A-F5C5-0D77-B8E9-4243B558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E638-5487-4B16-9F13-2C2235E0A0F2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80569-9A75-5D36-154F-F1D089D9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37C05-8FF5-A5A7-052A-5FA75D78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6C5B-6880-45B3-A867-4F87CFC404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096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CE54-D57D-3435-17DC-82439D068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225082-C802-27D3-EA44-B5B3C3EFA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60F74-8926-BE5C-7D81-1CB8716B3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2BC8F-C807-740E-9ADC-AF686709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1E638-5487-4B16-9F13-2C2235E0A0F2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E99DF-C898-B55F-90CC-17066C81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519CB-4D79-7890-37AD-7BCCD358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6C5B-6880-45B3-A867-4F87CFC404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660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ADE36-2A3A-46A0-FB20-CF7231EA5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6A756-2B34-C56D-F4AB-6EABBD8B8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7781-50AE-176A-B9A0-B0B3B74DA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1E638-5487-4B16-9F13-2C2235E0A0F2}" type="datetimeFigureOut">
              <a:rPr lang="en-NZ" smtClean="0"/>
              <a:t>14/05/2025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4CBEC-48F7-7623-D3C3-F94E47D02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A472-F4A7-6CAE-01D2-3D889CBAC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46C5B-6880-45B3-A867-4F87CFC404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6616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10.xml"/><Relationship Id="rId42" Type="http://schemas.openxmlformats.org/officeDocument/2006/relationships/image" Target="../media/image23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6.png"/><Relationship Id="rId16" Type="http://schemas.openxmlformats.org/officeDocument/2006/relationships/image" Target="../media/image10.png"/><Relationship Id="rId11" Type="http://schemas.openxmlformats.org/officeDocument/2006/relationships/customXml" Target="../ink/ink5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8.xml"/><Relationship Id="rId40" Type="http://schemas.openxmlformats.org/officeDocument/2006/relationships/image" Target="../media/image22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1.png"/><Relationship Id="rId66" Type="http://schemas.openxmlformats.org/officeDocument/2006/relationships/image" Target="../media/image35.png"/><Relationship Id="rId74" Type="http://schemas.openxmlformats.org/officeDocument/2006/relationships/image" Target="../media/image39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3.xml"/><Relationship Id="rId30" Type="http://schemas.openxmlformats.org/officeDocument/2006/relationships/image" Target="../media/image17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4.xml"/><Relationship Id="rId77" Type="http://schemas.openxmlformats.org/officeDocument/2006/relationships/customXml" Target="../ink/ink38.xml"/><Relationship Id="rId8" Type="http://schemas.openxmlformats.org/officeDocument/2006/relationships/image" Target="../media/image6.png"/><Relationship Id="rId51" Type="http://schemas.openxmlformats.org/officeDocument/2006/relationships/customXml" Target="../ink/ink25.xml"/><Relationship Id="rId72" Type="http://schemas.openxmlformats.org/officeDocument/2006/relationships/image" Target="../media/image38.png"/><Relationship Id="rId80" Type="http://schemas.openxmlformats.org/officeDocument/2006/relationships/image" Target="../media/image42.png"/><Relationship Id="rId3" Type="http://schemas.openxmlformats.org/officeDocument/2006/relationships/customXml" Target="../ink/ink1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2.png"/><Relationship Id="rId41" Type="http://schemas.openxmlformats.org/officeDocument/2006/relationships/customXml" Target="../ink/ink20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7.png"/><Relationship Id="rId31" Type="http://schemas.openxmlformats.org/officeDocument/2006/relationships/customXml" Target="../ink/ink15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1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9" Type="http://schemas.openxmlformats.org/officeDocument/2006/relationships/customXml" Target="../ink/ink19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7.xml"/><Relationship Id="rId76" Type="http://schemas.openxmlformats.org/officeDocument/2006/relationships/image" Target="../media/image40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2" Type="http://schemas.openxmlformats.org/officeDocument/2006/relationships/image" Target="../media/image3.png"/><Relationship Id="rId29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DC9A0648-D6F1-B1D4-95A0-496BB8371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5" y="1336864"/>
            <a:ext cx="7334916" cy="3667458"/>
          </a:xfrm>
          <a:prstGeom prst="rect">
            <a:avLst/>
          </a:prstGeom>
        </p:spPr>
      </p:pic>
      <p:pic>
        <p:nvPicPr>
          <p:cNvPr id="7" name="Picture 6" descr="A map of new zealand with red and blue dots&#10;&#10;AI-generated content may be incorrect.">
            <a:extLst>
              <a:ext uri="{FF2B5EF4-FFF2-40B4-BE49-F238E27FC236}">
                <a16:creationId xmlns:a16="http://schemas.microsoft.com/office/drawing/2014/main" id="{E3F5E5BD-767F-043D-28CC-F733BDE07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248" y="836845"/>
            <a:ext cx="4084367" cy="46674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FBF37-A110-0D07-9080-20B6E3601FD2}"/>
              </a:ext>
            </a:extLst>
          </p:cNvPr>
          <p:cNvSpPr txBox="1"/>
          <p:nvPr/>
        </p:nvSpPr>
        <p:spPr>
          <a:xfrm>
            <a:off x="7563494" y="1315160"/>
            <a:ext cx="30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3882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E438F4-BA0B-7B34-A547-CF801010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178" y="209373"/>
            <a:ext cx="8056345" cy="657190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2514A2E-FBD3-543B-E79C-27C059A82EE0}"/>
              </a:ext>
            </a:extLst>
          </p:cNvPr>
          <p:cNvGrpSpPr/>
          <p:nvPr/>
        </p:nvGrpSpPr>
        <p:grpSpPr>
          <a:xfrm>
            <a:off x="4895249" y="1500965"/>
            <a:ext cx="555120" cy="299160"/>
            <a:chOff x="4895249" y="1500965"/>
            <a:chExt cx="55512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158101-32CA-5A09-676C-8C85CE9DB178}"/>
                    </a:ext>
                  </a:extLst>
                </p14:cNvPr>
                <p14:cNvContentPartPr/>
                <p14:nvPr/>
              </p14:nvContentPartPr>
              <p14:xfrm>
                <a:off x="4895249" y="1550645"/>
                <a:ext cx="101880" cy="145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158101-32CA-5A09-676C-8C85CE9DB1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86609" y="1542005"/>
                  <a:ext cx="11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48293D-6884-6651-8E00-C66443D6FA65}"/>
                    </a:ext>
                  </a:extLst>
                </p14:cNvPr>
                <p14:cNvContentPartPr/>
                <p14:nvPr/>
              </p14:nvContentPartPr>
              <p14:xfrm>
                <a:off x="5038889" y="1527965"/>
                <a:ext cx="113040" cy="99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48293D-6884-6651-8E00-C66443D6FA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29889" y="1519325"/>
                  <a:ext cx="130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DE4F5C8-B549-7852-44C9-3D9AF194977A}"/>
                    </a:ext>
                  </a:extLst>
                </p14:cNvPr>
                <p14:cNvContentPartPr/>
                <p14:nvPr/>
              </p14:nvContentPartPr>
              <p14:xfrm>
                <a:off x="5198009" y="1500965"/>
                <a:ext cx="160560" cy="61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DE4F5C8-B549-7852-44C9-3D9AF19497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9369" y="1491965"/>
                  <a:ext cx="178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560170-7D9E-0782-41EA-A81FA6AE15F7}"/>
                    </a:ext>
                  </a:extLst>
                </p14:cNvPr>
                <p14:cNvContentPartPr/>
                <p14:nvPr/>
              </p14:nvContentPartPr>
              <p14:xfrm>
                <a:off x="5075969" y="1714805"/>
                <a:ext cx="95400" cy="85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560170-7D9E-0782-41EA-A81FA6AE15F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67329" y="1706165"/>
                  <a:ext cx="113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0195B99-F00F-3B48-2B3F-7B75C7859F51}"/>
                    </a:ext>
                  </a:extLst>
                </p14:cNvPr>
                <p14:cNvContentPartPr/>
                <p14:nvPr/>
              </p14:nvContentPartPr>
              <p14:xfrm>
                <a:off x="5195489" y="1699685"/>
                <a:ext cx="48600" cy="65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0195B99-F00F-3B48-2B3F-7B75C7859F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86849" y="1691045"/>
                  <a:ext cx="66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E89293F-C146-51C9-E015-B60C1E80A325}"/>
                    </a:ext>
                  </a:extLst>
                </p14:cNvPr>
                <p14:cNvContentPartPr/>
                <p14:nvPr/>
              </p14:nvContentPartPr>
              <p14:xfrm>
                <a:off x="5267489" y="1629485"/>
                <a:ext cx="31320" cy="101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E89293F-C146-51C9-E015-B60C1E80A3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58849" y="1620845"/>
                  <a:ext cx="48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0DC904C-7180-9F88-2290-4FF3C0709235}"/>
                    </a:ext>
                  </a:extLst>
                </p14:cNvPr>
                <p14:cNvContentPartPr/>
                <p14:nvPr/>
              </p14:nvContentPartPr>
              <p14:xfrm>
                <a:off x="5263169" y="1657925"/>
                <a:ext cx="61920" cy="4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0DC904C-7180-9F88-2290-4FF3C070923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54169" y="1648925"/>
                  <a:ext cx="79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7AC4B6-CA28-E799-859D-3FE678D7688B}"/>
                    </a:ext>
                  </a:extLst>
                </p14:cNvPr>
                <p14:cNvContentPartPr/>
                <p14:nvPr/>
              </p14:nvContentPartPr>
              <p14:xfrm>
                <a:off x="5338409" y="1603565"/>
                <a:ext cx="111960" cy="95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7AC4B6-CA28-E799-859D-3FE678D768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29769" y="1594565"/>
                  <a:ext cx="12960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A31AF1-0D6E-6607-8554-56F64972067A}"/>
              </a:ext>
            </a:extLst>
          </p:cNvPr>
          <p:cNvGrpSpPr/>
          <p:nvPr/>
        </p:nvGrpSpPr>
        <p:grpSpPr>
          <a:xfrm>
            <a:off x="2844080" y="945069"/>
            <a:ext cx="487080" cy="77400"/>
            <a:chOff x="2844080" y="945069"/>
            <a:chExt cx="487080" cy="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037BA5-0B10-4CC7-84B7-FD160DF6C598}"/>
                    </a:ext>
                  </a:extLst>
                </p14:cNvPr>
                <p14:cNvContentPartPr/>
                <p14:nvPr/>
              </p14:nvContentPartPr>
              <p14:xfrm>
                <a:off x="2844080" y="959829"/>
                <a:ext cx="291960" cy="62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037BA5-0B10-4CC7-84B7-FD160DF6C5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35080" y="950829"/>
                  <a:ext cx="309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51D3B3-AF49-28C8-81D2-1CC787B8050D}"/>
                    </a:ext>
                  </a:extLst>
                </p14:cNvPr>
                <p14:cNvContentPartPr/>
                <p14:nvPr/>
              </p14:nvContentPartPr>
              <p14:xfrm>
                <a:off x="3162320" y="945069"/>
                <a:ext cx="168840" cy="57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51D3B3-AF49-28C8-81D2-1CC787B805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53320" y="936069"/>
                  <a:ext cx="18648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22CB36D-7F52-BF16-1241-5D819E9EFC49}"/>
              </a:ext>
            </a:extLst>
          </p:cNvPr>
          <p:cNvGrpSpPr/>
          <p:nvPr/>
        </p:nvGrpSpPr>
        <p:grpSpPr>
          <a:xfrm>
            <a:off x="3411080" y="821949"/>
            <a:ext cx="579960" cy="177480"/>
            <a:chOff x="3411080" y="821949"/>
            <a:chExt cx="579960" cy="1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C04821-F205-E9D3-C88D-4BBA6E83AC9D}"/>
                    </a:ext>
                  </a:extLst>
                </p14:cNvPr>
                <p14:cNvContentPartPr/>
                <p14:nvPr/>
              </p14:nvContentPartPr>
              <p14:xfrm>
                <a:off x="3411080" y="936069"/>
                <a:ext cx="199800" cy="63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C04821-F205-E9D3-C88D-4BBA6E83AC9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02080" y="927069"/>
                  <a:ext cx="21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732070-C290-9A1F-894E-9F5E9393DB57}"/>
                    </a:ext>
                  </a:extLst>
                </p14:cNvPr>
                <p14:cNvContentPartPr/>
                <p14:nvPr/>
              </p14:nvContentPartPr>
              <p14:xfrm>
                <a:off x="3618080" y="821949"/>
                <a:ext cx="372960" cy="157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732070-C290-9A1F-894E-9F5E9393DB5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09080" y="812949"/>
                  <a:ext cx="39060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C9C149-45CA-42E8-71FD-B5609A7925CA}"/>
              </a:ext>
            </a:extLst>
          </p:cNvPr>
          <p:cNvGrpSpPr/>
          <p:nvPr/>
        </p:nvGrpSpPr>
        <p:grpSpPr>
          <a:xfrm>
            <a:off x="2848400" y="1070349"/>
            <a:ext cx="1074600" cy="155520"/>
            <a:chOff x="2848400" y="1070349"/>
            <a:chExt cx="1074600" cy="15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39B618D-B94D-9CE5-1723-37D39E12E45C}"/>
                    </a:ext>
                  </a:extLst>
                </p14:cNvPr>
                <p14:cNvContentPartPr/>
                <p14:nvPr/>
              </p14:nvContentPartPr>
              <p14:xfrm>
                <a:off x="2848400" y="1126509"/>
                <a:ext cx="57600" cy="82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39B618D-B94D-9CE5-1723-37D39E12E45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39400" y="1117869"/>
                  <a:ext cx="75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5E8D238-4BC8-A909-968C-F45B25E980FE}"/>
                    </a:ext>
                  </a:extLst>
                </p14:cNvPr>
                <p14:cNvContentPartPr/>
                <p14:nvPr/>
              </p14:nvContentPartPr>
              <p14:xfrm>
                <a:off x="2932280" y="1070349"/>
                <a:ext cx="244080" cy="155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5E8D238-4BC8-A909-968C-F45B25E980F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23640" y="1061349"/>
                  <a:ext cx="261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4571DD6-90FB-871B-CE37-1CE791AA22D5}"/>
                    </a:ext>
                  </a:extLst>
                </p14:cNvPr>
                <p14:cNvContentPartPr/>
                <p14:nvPr/>
              </p14:nvContentPartPr>
              <p14:xfrm>
                <a:off x="3325400" y="1109949"/>
                <a:ext cx="65520" cy="106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4571DD6-90FB-871B-CE37-1CE791AA22D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16400" y="1100949"/>
                  <a:ext cx="83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A80F4D-A703-E406-597E-53F332682306}"/>
                    </a:ext>
                  </a:extLst>
                </p14:cNvPr>
                <p14:cNvContentPartPr/>
                <p14:nvPr/>
              </p14:nvContentPartPr>
              <p14:xfrm>
                <a:off x="3430880" y="1077189"/>
                <a:ext cx="48960" cy="95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A80F4D-A703-E406-597E-53F33268230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21880" y="1068549"/>
                  <a:ext cx="66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F3FA409-E22C-7D5E-F84B-1742E0D84D47}"/>
                    </a:ext>
                  </a:extLst>
                </p14:cNvPr>
                <p14:cNvContentPartPr/>
                <p14:nvPr/>
              </p14:nvContentPartPr>
              <p14:xfrm>
                <a:off x="3509720" y="1096629"/>
                <a:ext cx="413280" cy="85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F3FA409-E22C-7D5E-F84B-1742E0D84D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01080" y="1087629"/>
                  <a:ext cx="4309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85ACD58-497D-B153-6EBD-E369B096F817}"/>
              </a:ext>
            </a:extLst>
          </p:cNvPr>
          <p:cNvGrpSpPr/>
          <p:nvPr/>
        </p:nvGrpSpPr>
        <p:grpSpPr>
          <a:xfrm>
            <a:off x="2813840" y="2003109"/>
            <a:ext cx="344520" cy="141840"/>
            <a:chOff x="2813840" y="2003109"/>
            <a:chExt cx="34452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D5A1903-75F4-93E1-3D30-7551F89A38B5}"/>
                    </a:ext>
                  </a:extLst>
                </p14:cNvPr>
                <p14:cNvContentPartPr/>
                <p14:nvPr/>
              </p14:nvContentPartPr>
              <p14:xfrm>
                <a:off x="2813840" y="2048109"/>
                <a:ext cx="51840" cy="954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D5A1903-75F4-93E1-3D30-7551F89A38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05200" y="2039469"/>
                  <a:ext cx="694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2F05885-0631-3BE3-14E3-6B6B07625891}"/>
                    </a:ext>
                  </a:extLst>
                </p14:cNvPr>
                <p14:cNvContentPartPr/>
                <p14:nvPr/>
              </p14:nvContentPartPr>
              <p14:xfrm>
                <a:off x="2898800" y="2061429"/>
                <a:ext cx="84240" cy="83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2F05885-0631-3BE3-14E3-6B6B0762589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890160" y="2052429"/>
                  <a:ext cx="101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80A0D8-F777-1CBC-0528-22A76AB0B7E0}"/>
                    </a:ext>
                  </a:extLst>
                </p14:cNvPr>
                <p14:cNvContentPartPr/>
                <p14:nvPr/>
              </p14:nvContentPartPr>
              <p14:xfrm>
                <a:off x="3010040" y="2056749"/>
                <a:ext cx="66240" cy="79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80A0D8-F777-1CBC-0528-22A76AB0B7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001040" y="2047749"/>
                  <a:ext cx="83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9060594-2812-D9DC-9D81-12C685ACD9DD}"/>
                    </a:ext>
                  </a:extLst>
                </p14:cNvPr>
                <p14:cNvContentPartPr/>
                <p14:nvPr/>
              </p14:nvContentPartPr>
              <p14:xfrm>
                <a:off x="3118760" y="2003109"/>
                <a:ext cx="39600" cy="117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9060594-2812-D9DC-9D81-12C685ACD9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10120" y="1994469"/>
                  <a:ext cx="572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8A8B5D-7124-C09A-59D4-3FF3E55BD429}"/>
              </a:ext>
            </a:extLst>
          </p:cNvPr>
          <p:cNvGrpSpPr/>
          <p:nvPr/>
        </p:nvGrpSpPr>
        <p:grpSpPr>
          <a:xfrm>
            <a:off x="2833280" y="2260869"/>
            <a:ext cx="411120" cy="124920"/>
            <a:chOff x="2833280" y="2260869"/>
            <a:chExt cx="411120" cy="1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713B341-9D20-268A-BD7E-127FDAAB7950}"/>
                    </a:ext>
                  </a:extLst>
                </p14:cNvPr>
                <p14:cNvContentPartPr/>
                <p14:nvPr/>
              </p14:nvContentPartPr>
              <p14:xfrm>
                <a:off x="2833280" y="2267349"/>
                <a:ext cx="66600" cy="118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713B341-9D20-268A-BD7E-127FDAAB795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24640" y="2258349"/>
                  <a:ext cx="84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9C5E3B-5113-CCDA-38DB-2EA44E39073D}"/>
                    </a:ext>
                  </a:extLst>
                </p14:cNvPr>
                <p14:cNvContentPartPr/>
                <p14:nvPr/>
              </p14:nvContentPartPr>
              <p14:xfrm>
                <a:off x="2949920" y="2314149"/>
                <a:ext cx="54360" cy="66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9C5E3B-5113-CCDA-38DB-2EA44E39073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40920" y="2305149"/>
                  <a:ext cx="72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9DC3051-205B-5E2B-7288-3DF05E7AB631}"/>
                    </a:ext>
                  </a:extLst>
                </p14:cNvPr>
                <p14:cNvContentPartPr/>
                <p14:nvPr/>
              </p14:nvContentPartPr>
              <p14:xfrm>
                <a:off x="3042080" y="2261949"/>
                <a:ext cx="27000" cy="90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9DC3051-205B-5E2B-7288-3DF05E7AB63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33080" y="2253309"/>
                  <a:ext cx="44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C0B9F4A-FCF7-9A8F-831C-9622C4A1C8A4}"/>
                    </a:ext>
                  </a:extLst>
                </p14:cNvPr>
                <p14:cNvContentPartPr/>
                <p14:nvPr/>
              </p14:nvContentPartPr>
              <p14:xfrm>
                <a:off x="3023360" y="2260869"/>
                <a:ext cx="221040" cy="74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C0B9F4A-FCF7-9A8F-831C-9622C4A1C8A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14360" y="2251869"/>
                  <a:ext cx="23868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828F8DA-C674-9AFE-6698-626FEC092960}"/>
              </a:ext>
            </a:extLst>
          </p:cNvPr>
          <p:cNvGrpSpPr/>
          <p:nvPr/>
        </p:nvGrpSpPr>
        <p:grpSpPr>
          <a:xfrm>
            <a:off x="4379120" y="2398029"/>
            <a:ext cx="1100160" cy="114120"/>
            <a:chOff x="4379120" y="2398029"/>
            <a:chExt cx="1100160" cy="11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B464005-9D5E-2BE1-63E3-3FD9EE8149B0}"/>
                    </a:ext>
                  </a:extLst>
                </p14:cNvPr>
                <p14:cNvContentPartPr/>
                <p14:nvPr/>
              </p14:nvContentPartPr>
              <p14:xfrm>
                <a:off x="4379120" y="2422509"/>
                <a:ext cx="146880" cy="89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B464005-9D5E-2BE1-63E3-3FD9EE8149B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70120" y="2413509"/>
                  <a:ext cx="164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604FA44-04BC-59FF-874F-C2A910C9F4F6}"/>
                    </a:ext>
                  </a:extLst>
                </p14:cNvPr>
                <p14:cNvContentPartPr/>
                <p14:nvPr/>
              </p14:nvContentPartPr>
              <p14:xfrm>
                <a:off x="4563080" y="2421069"/>
                <a:ext cx="138960" cy="81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604FA44-04BC-59FF-874F-C2A910C9F4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54440" y="2412069"/>
                  <a:ext cx="156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3DB955D-014B-9724-31DE-C0A57B1858F5}"/>
                    </a:ext>
                  </a:extLst>
                </p14:cNvPr>
                <p14:cNvContentPartPr/>
                <p14:nvPr/>
              </p14:nvContentPartPr>
              <p14:xfrm>
                <a:off x="4737680" y="2425749"/>
                <a:ext cx="162360" cy="54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3DB955D-014B-9724-31DE-C0A57B1858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28680" y="2416749"/>
                  <a:ext cx="18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2BD6906-79FE-A5A1-8701-71B858D5ABBC}"/>
                    </a:ext>
                  </a:extLst>
                </p14:cNvPr>
                <p14:cNvContentPartPr/>
                <p14:nvPr/>
              </p14:nvContentPartPr>
              <p14:xfrm>
                <a:off x="5004440" y="2398029"/>
                <a:ext cx="46080" cy="82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2BD6906-79FE-A5A1-8701-71B858D5AB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95800" y="2389029"/>
                  <a:ext cx="63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6232D36-FA78-A622-65C5-2DF805DF188A}"/>
                    </a:ext>
                  </a:extLst>
                </p14:cNvPr>
                <p14:cNvContentPartPr/>
                <p14:nvPr/>
              </p14:nvContentPartPr>
              <p14:xfrm>
                <a:off x="5045840" y="2403789"/>
                <a:ext cx="74520" cy="57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6232D36-FA78-A622-65C5-2DF805DF18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36840" y="2394789"/>
                  <a:ext cx="92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F0DC639-C16C-62F3-D50B-D7BE5F014718}"/>
                    </a:ext>
                  </a:extLst>
                </p14:cNvPr>
                <p14:cNvContentPartPr/>
                <p14:nvPr/>
              </p14:nvContentPartPr>
              <p14:xfrm>
                <a:off x="5139440" y="2401989"/>
                <a:ext cx="339840" cy="85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F0DC639-C16C-62F3-D50B-D7BE5F01471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30800" y="2392989"/>
                  <a:ext cx="35748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DD8BD2B-68A2-BE6F-0D39-166FAC3BB956}"/>
              </a:ext>
            </a:extLst>
          </p:cNvPr>
          <p:cNvGrpSpPr/>
          <p:nvPr/>
        </p:nvGrpSpPr>
        <p:grpSpPr>
          <a:xfrm>
            <a:off x="4425920" y="2089149"/>
            <a:ext cx="1007280" cy="234360"/>
            <a:chOff x="4425920" y="2089149"/>
            <a:chExt cx="100728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25EA8FB-90FB-841A-BC99-104D2A02E517}"/>
                    </a:ext>
                  </a:extLst>
                </p14:cNvPr>
                <p14:cNvContentPartPr/>
                <p14:nvPr/>
              </p14:nvContentPartPr>
              <p14:xfrm>
                <a:off x="4425920" y="2215509"/>
                <a:ext cx="47520" cy="1080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25EA8FB-90FB-841A-BC99-104D2A02E51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417280" y="2206509"/>
                  <a:ext cx="65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DD9913C-A642-ED71-6D58-48A56698F833}"/>
                    </a:ext>
                  </a:extLst>
                </p14:cNvPr>
                <p14:cNvContentPartPr/>
                <p14:nvPr/>
              </p14:nvContentPartPr>
              <p14:xfrm>
                <a:off x="4507640" y="2236749"/>
                <a:ext cx="44640" cy="76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DD9913C-A642-ED71-6D58-48A56698F8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98640" y="2228109"/>
                  <a:ext cx="62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7D98DAF-069F-969D-B91C-C19F9B0B34E4}"/>
                    </a:ext>
                  </a:extLst>
                </p14:cNvPr>
                <p14:cNvContentPartPr/>
                <p14:nvPr/>
              </p14:nvContentPartPr>
              <p14:xfrm>
                <a:off x="4577840" y="2238549"/>
                <a:ext cx="70920" cy="669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7D98DAF-069F-969D-B91C-C19F9B0B34E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68840" y="2229909"/>
                  <a:ext cx="88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E31C5D-B7AC-6ED6-AFD9-C5304C258563}"/>
                    </a:ext>
                  </a:extLst>
                </p14:cNvPr>
                <p14:cNvContentPartPr/>
                <p14:nvPr/>
              </p14:nvContentPartPr>
              <p14:xfrm>
                <a:off x="4677200" y="2152509"/>
                <a:ext cx="31680" cy="139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E31C5D-B7AC-6ED6-AFD9-C5304C25856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668200" y="2143869"/>
                  <a:ext cx="49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F44F83D-E5AF-0D6D-23E8-2611F2854CE3}"/>
                    </a:ext>
                  </a:extLst>
                </p14:cNvPr>
                <p14:cNvContentPartPr/>
                <p14:nvPr/>
              </p14:nvContentPartPr>
              <p14:xfrm>
                <a:off x="4820120" y="2223789"/>
                <a:ext cx="216000" cy="82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F44F83D-E5AF-0D6D-23E8-2611F2854CE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811120" y="2214789"/>
                  <a:ext cx="233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71249A6-6F5C-9888-5079-7FF6E30EF385}"/>
                    </a:ext>
                  </a:extLst>
                </p14:cNvPr>
                <p14:cNvContentPartPr/>
                <p14:nvPr/>
              </p14:nvContentPartPr>
              <p14:xfrm>
                <a:off x="5046560" y="2216229"/>
                <a:ext cx="113760" cy="543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71249A6-6F5C-9888-5079-7FF6E30EF38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37920" y="2207589"/>
                  <a:ext cx="131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3127E5-3E87-4384-D46D-5B7F94570415}"/>
                    </a:ext>
                  </a:extLst>
                </p14:cNvPr>
                <p14:cNvContentPartPr/>
                <p14:nvPr/>
              </p14:nvContentPartPr>
              <p14:xfrm>
                <a:off x="5153480" y="2204349"/>
                <a:ext cx="129960" cy="49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3127E5-3E87-4384-D46D-5B7F9457041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44840" y="2195709"/>
                  <a:ext cx="147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1879831-66CF-EBEC-63AE-5B57CA7A2547}"/>
                    </a:ext>
                  </a:extLst>
                </p14:cNvPr>
                <p14:cNvContentPartPr/>
                <p14:nvPr/>
              </p14:nvContentPartPr>
              <p14:xfrm>
                <a:off x="5267600" y="2089149"/>
                <a:ext cx="165600" cy="164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1879831-66CF-EBEC-63AE-5B57CA7A254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258960" y="2080509"/>
                  <a:ext cx="183240" cy="18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6221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8C5D30-C687-F62B-1632-7D398771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838" y="1423707"/>
            <a:ext cx="5906324" cy="401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5F9E21-1FE0-4163-A9BA-2DA01E492313}"/>
              </a:ext>
            </a:extLst>
          </p:cNvPr>
          <p:cNvSpPr txBox="1"/>
          <p:nvPr/>
        </p:nvSpPr>
        <p:spPr>
          <a:xfrm>
            <a:off x="4477954" y="1742173"/>
            <a:ext cx="46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16%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09DD3-5D9B-1DE1-0E0E-3EC213B50F02}"/>
              </a:ext>
            </a:extLst>
          </p:cNvPr>
          <p:cNvSpPr txBox="1"/>
          <p:nvPr/>
        </p:nvSpPr>
        <p:spPr>
          <a:xfrm rot="2734048">
            <a:off x="4432234" y="2377810"/>
            <a:ext cx="46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31%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055B2-2C56-70ED-8503-9104CCFFA2F3}"/>
              </a:ext>
            </a:extLst>
          </p:cNvPr>
          <p:cNvSpPr txBox="1"/>
          <p:nvPr/>
        </p:nvSpPr>
        <p:spPr>
          <a:xfrm rot="18004412">
            <a:off x="4413946" y="2958584"/>
            <a:ext cx="46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13%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B92A6-9E2A-1113-8414-338ED3B1C0A6}"/>
              </a:ext>
            </a:extLst>
          </p:cNvPr>
          <p:cNvSpPr txBox="1"/>
          <p:nvPr/>
        </p:nvSpPr>
        <p:spPr>
          <a:xfrm>
            <a:off x="4477954" y="4087776"/>
            <a:ext cx="46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39%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5BFC-8575-A9C3-53E0-9AF74BC17962}"/>
              </a:ext>
            </a:extLst>
          </p:cNvPr>
          <p:cNvSpPr txBox="1"/>
          <p:nvPr/>
        </p:nvSpPr>
        <p:spPr>
          <a:xfrm>
            <a:off x="5480746" y="1742173"/>
            <a:ext cx="46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14%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C1EF2-BB32-7956-144F-32D596568D1E}"/>
              </a:ext>
            </a:extLst>
          </p:cNvPr>
          <p:cNvSpPr txBox="1"/>
          <p:nvPr/>
        </p:nvSpPr>
        <p:spPr>
          <a:xfrm rot="2734048">
            <a:off x="5389306" y="2322946"/>
            <a:ext cx="46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15%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D2617B-9AB8-EE92-5515-9B66C8EF4E60}"/>
              </a:ext>
            </a:extLst>
          </p:cNvPr>
          <p:cNvSpPr txBox="1"/>
          <p:nvPr/>
        </p:nvSpPr>
        <p:spPr>
          <a:xfrm rot="18004412">
            <a:off x="5416738" y="2958584"/>
            <a:ext cx="46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1749D-3650-42DA-6B6B-93718B256B6E}"/>
              </a:ext>
            </a:extLst>
          </p:cNvPr>
          <p:cNvSpPr txBox="1"/>
          <p:nvPr/>
        </p:nvSpPr>
        <p:spPr>
          <a:xfrm>
            <a:off x="5480746" y="4087776"/>
            <a:ext cx="46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41%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B6FD01-9954-8F08-B29C-57CED98974EA}"/>
              </a:ext>
            </a:extLst>
          </p:cNvPr>
          <p:cNvSpPr txBox="1"/>
          <p:nvPr/>
        </p:nvSpPr>
        <p:spPr>
          <a:xfrm>
            <a:off x="6486831" y="1742173"/>
            <a:ext cx="46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24%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CF8F51-590D-99C6-695B-A57EDEB952A5}"/>
              </a:ext>
            </a:extLst>
          </p:cNvPr>
          <p:cNvSpPr txBox="1"/>
          <p:nvPr/>
        </p:nvSpPr>
        <p:spPr>
          <a:xfrm rot="2734048">
            <a:off x="6377103" y="2597266"/>
            <a:ext cx="46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69C370-B7C9-8739-8A76-75D6C7FEE2CF}"/>
              </a:ext>
            </a:extLst>
          </p:cNvPr>
          <p:cNvSpPr txBox="1"/>
          <p:nvPr/>
        </p:nvSpPr>
        <p:spPr>
          <a:xfrm rot="18004412">
            <a:off x="6422823" y="2958584"/>
            <a:ext cx="46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23%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F26927-3E31-C018-1557-D13E2144C1E2}"/>
              </a:ext>
            </a:extLst>
          </p:cNvPr>
          <p:cNvSpPr txBox="1"/>
          <p:nvPr/>
        </p:nvSpPr>
        <p:spPr>
          <a:xfrm>
            <a:off x="6486831" y="4087776"/>
            <a:ext cx="462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50" dirty="0">
                <a:latin typeface="Arial" panose="020B0604020202020204" pitchFamily="34" charset="0"/>
                <a:cs typeface="Arial" panose="020B0604020202020204" pitchFamily="34" charset="0"/>
              </a:rPr>
              <a:t>33%</a:t>
            </a:r>
          </a:p>
        </p:txBody>
      </p:sp>
    </p:spTree>
    <p:extLst>
      <p:ext uri="{BB962C8B-B14F-4D97-AF65-F5344CB8AC3E}">
        <p14:creationId xmlns:p14="http://schemas.microsoft.com/office/powerpoint/2010/main" val="89954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D6AD-DAFF-0327-1F17-AD69A125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3490-CEA9-F5C3-592B-7141B72A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LSWT change is occurring broadly and is important for lake ecosystems</a:t>
            </a:r>
          </a:p>
          <a:p>
            <a:r>
              <a:rPr lang="en-NZ" dirty="0"/>
              <a:t>Variability in trends is high, and while drivers are well known, their predictive power remains low</a:t>
            </a:r>
          </a:p>
          <a:p>
            <a:r>
              <a:rPr lang="en-NZ" dirty="0"/>
              <a:t>Many studies use focus on either annual or summer trends, without a comprehensive understanding of the temporal variability of trends across seasons</a:t>
            </a:r>
          </a:p>
          <a:p>
            <a:r>
              <a:rPr lang="en-NZ" dirty="0"/>
              <a:t>Further, while many studies have published rates of change in LSWT across the globe, a robust literature review synthesizing decades of research remains needed</a:t>
            </a:r>
          </a:p>
        </p:txBody>
      </p:sp>
    </p:spTree>
    <p:extLst>
      <p:ext uri="{BB962C8B-B14F-4D97-AF65-F5344CB8AC3E}">
        <p14:creationId xmlns:p14="http://schemas.microsoft.com/office/powerpoint/2010/main" val="342994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103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Whitney Woelmer</dc:creator>
  <cp:lastModifiedBy>Whitney Woelmer</cp:lastModifiedBy>
  <cp:revision>1</cp:revision>
  <dcterms:created xsi:type="dcterms:W3CDTF">2025-05-14T04:37:02Z</dcterms:created>
  <dcterms:modified xsi:type="dcterms:W3CDTF">2025-05-15T21:56:30Z</dcterms:modified>
</cp:coreProperties>
</file>