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59" r:id="rId6"/>
    <p:sldId id="276" r:id="rId7"/>
    <p:sldId id="265" r:id="rId8"/>
    <p:sldId id="264" r:id="rId9"/>
    <p:sldId id="290" r:id="rId10"/>
    <p:sldId id="267" r:id="rId11"/>
    <p:sldId id="274" r:id="rId12"/>
    <p:sldId id="275" r:id="rId13"/>
    <p:sldId id="277" r:id="rId14"/>
    <p:sldId id="278" r:id="rId15"/>
    <p:sldId id="279" r:id="rId16"/>
    <p:sldId id="271" r:id="rId17"/>
    <p:sldId id="282" r:id="rId18"/>
    <p:sldId id="283" r:id="rId19"/>
    <p:sldId id="286" r:id="rId20"/>
    <p:sldId id="284" r:id="rId21"/>
    <p:sldId id="285" r:id="rId22"/>
    <p:sldId id="291" r:id="rId23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A00"/>
    <a:srgbClr val="F0836C"/>
    <a:srgbClr val="EA7B00"/>
    <a:srgbClr val="FF6600"/>
    <a:srgbClr val="589FDA"/>
    <a:srgbClr val="000066"/>
    <a:srgbClr val="EF5757"/>
    <a:srgbClr val="E923BF"/>
    <a:srgbClr val="0C00F2"/>
    <a:srgbClr val="900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3" autoAdjust="0"/>
    <p:restoredTop sz="93997" autoAdjust="0"/>
  </p:normalViewPr>
  <p:slideViewPr>
    <p:cSldViewPr>
      <p:cViewPr>
        <p:scale>
          <a:sx n="66" d="100"/>
          <a:sy n="66" d="100"/>
        </p:scale>
        <p:origin x="-954" y="-3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69905-0A45-4125-A26A-39C7F6B7F85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5D542-A76E-460F-95F2-C662CD5A0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6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35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1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1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0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0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1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1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D542-A76E-460F-95F2-C662CD5A0A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246F-D74A-4432-BDD9-6B482E365C2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489-9CB8-426A-AC1C-8B9F7CAB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1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246F-D74A-4432-BDD9-6B482E365C2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489-9CB8-426A-AC1C-8B9F7CAB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246F-D74A-4432-BDD9-6B482E365C2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489-9CB8-426A-AC1C-8B9F7CAB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246F-D74A-4432-BDD9-6B482E365C2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489-9CB8-426A-AC1C-8B9F7CAB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246F-D74A-4432-BDD9-6B482E365C2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489-9CB8-426A-AC1C-8B9F7CAB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0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246F-D74A-4432-BDD9-6B482E365C2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489-9CB8-426A-AC1C-8B9F7CAB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1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246F-D74A-4432-BDD9-6B482E365C2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489-9CB8-426A-AC1C-8B9F7CAB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8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246F-D74A-4432-BDD9-6B482E365C2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489-9CB8-426A-AC1C-8B9F7CAB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0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246F-D74A-4432-BDD9-6B482E365C2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489-9CB8-426A-AC1C-8B9F7CAB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9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246F-D74A-4432-BDD9-6B482E365C2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489-9CB8-426A-AC1C-8B9F7CAB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246F-D74A-4432-BDD9-6B482E365C2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489-9CB8-426A-AC1C-8B9F7CAB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246F-D74A-4432-BDD9-6B482E365C2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C489-9CB8-426A-AC1C-8B9F7CAB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6572" y="1484784"/>
            <a:ext cx="283941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KWON EUN JEE</a:t>
            </a:r>
            <a:endParaRPr lang="ko-KR" altLang="en-US" sz="2400">
              <a:solidFill>
                <a:srgbClr val="0C00F2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232915" y="1239696"/>
            <a:ext cx="9515367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err="1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portfoli</a:t>
            </a:r>
            <a:r>
              <a:rPr lang="en-US" altLang="ko-KR" sz="6600" dirty="0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 o!2018</a:t>
            </a:r>
            <a:endParaRPr lang="ko-KR" altLang="en-US" sz="6600" dirty="0">
              <a:solidFill>
                <a:srgbClr val="0C00F2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2537"/>
              </p:ext>
            </p:extLst>
          </p:nvPr>
        </p:nvGraphicFramePr>
        <p:xfrm>
          <a:off x="514883" y="4869160"/>
          <a:ext cx="8830605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66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61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61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61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61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화면설계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프로젝트명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개인홈페이지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포트폴리오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시스템 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화면설계서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권은지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20181008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8100" y="107340"/>
            <a:ext cx="1832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oh!2018 eunjee</a:t>
            </a:r>
            <a:endParaRPr lang="ko-KR" altLang="en-US">
              <a:solidFill>
                <a:srgbClr val="0C00F2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7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2916" y="19348"/>
            <a:ext cx="993891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8144" y="44624"/>
            <a:ext cx="916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START         </a:t>
            </a:r>
            <a:r>
              <a:rPr lang="en-US" altLang="ko-KR" b="1">
                <a:solidFill>
                  <a:schemeClr val="bg1"/>
                </a:solidFill>
              </a:rPr>
              <a:t>ABOUT ME         </a:t>
            </a:r>
            <a:r>
              <a:rPr lang="en-US" altLang="ko-KR">
                <a:solidFill>
                  <a:schemeClr val="bg1"/>
                </a:solidFill>
              </a:rPr>
              <a:t>SKILL         PORTFOLIO        EPILOGUE         GOAL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469712" y="413956"/>
            <a:ext cx="648072" cy="1046691"/>
            <a:chOff x="704528" y="404664"/>
            <a:chExt cx="648072" cy="1046691"/>
          </a:xfrm>
        </p:grpSpPr>
        <p:pic>
          <p:nvPicPr>
            <p:cNvPr id="1028" name="Picture 4" descr="ë§ì°ì¤ ì»¤ì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8" y="404664"/>
              <a:ext cx="620439" cy="803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59168" y="1189745"/>
              <a:ext cx="59343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</a:rPr>
                <a:t>CLICK!</a:t>
              </a:r>
              <a:endParaRPr lang="ko-KR" altLang="en-US" sz="110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007584" y="1988840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내용구성</a:t>
            </a:r>
            <a:endParaRPr lang="en-US" altLang="ko-KR" b="1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오른쪽 중괄호 4"/>
          <p:cNvSpPr/>
          <p:nvPr/>
        </p:nvSpPr>
        <p:spPr>
          <a:xfrm rot="16200000">
            <a:off x="4484949" y="-2655677"/>
            <a:ext cx="648071" cy="8928993"/>
          </a:xfrm>
          <a:prstGeom prst="rightBrace">
            <a:avLst>
              <a:gd name="adj1" fmla="val 7157"/>
              <a:gd name="adj2" fmla="val 1277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930466" y="2564904"/>
            <a:ext cx="3096344" cy="3024336"/>
          </a:xfrm>
          <a:prstGeom prst="foldedCorner">
            <a:avLst>
              <a:gd name="adj" fmla="val 141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1. </a:t>
            </a:r>
            <a:r>
              <a:rPr lang="ko-KR" altLang="en-US">
                <a:solidFill>
                  <a:schemeClr val="tx1"/>
                </a:solidFill>
              </a:rPr>
              <a:t>페이지 목적</a:t>
            </a:r>
            <a:endParaRPr lang="en-US" altLang="ko-KR">
              <a:solidFill>
                <a:schemeClr val="tx1"/>
              </a:solidFill>
            </a:endParaRPr>
          </a:p>
          <a:p>
            <a:pPr marL="342900" indent="-342900" algn="ctr">
              <a:buAutoNum type="arabicParenBoth"/>
            </a:pP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준비된 자세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전문성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노력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열정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능력 보여주기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모서리가 접힌 도형 11"/>
          <p:cNvSpPr/>
          <p:nvPr/>
        </p:nvSpPr>
        <p:spPr>
          <a:xfrm>
            <a:off x="4232920" y="2564904"/>
            <a:ext cx="3096344" cy="3024336"/>
          </a:xfrm>
          <a:prstGeom prst="foldedCorner">
            <a:avLst>
              <a:gd name="adj" fmla="val 141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2. </a:t>
            </a:r>
            <a:r>
              <a:rPr lang="ko-KR" altLang="en-US">
                <a:solidFill>
                  <a:schemeClr val="tx1"/>
                </a:solidFill>
              </a:rPr>
              <a:t>전달 내용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1) PROFILE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2) SKILL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3) EXPERIENCE</a:t>
            </a:r>
          </a:p>
        </p:txBody>
      </p:sp>
      <p:sp>
        <p:nvSpPr>
          <p:cNvPr id="15" name="타원 14"/>
          <p:cNvSpPr/>
          <p:nvPr/>
        </p:nvSpPr>
        <p:spPr>
          <a:xfrm>
            <a:off x="1561582" y="-1683568"/>
            <a:ext cx="2304256" cy="2304256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solidFill>
                <a:srgbClr val="EA6A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77336" y="2564904"/>
            <a:ext cx="1224136" cy="3140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1. PROFILE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이름</a:t>
            </a:r>
            <a:r>
              <a:rPr lang="en-US" altLang="ko-KR" sz="800">
                <a:solidFill>
                  <a:schemeClr val="tx1"/>
                </a:solidFill>
              </a:rPr>
              <a:t>,</a:t>
            </a:r>
            <a:r>
              <a:rPr lang="ko-KR" altLang="en-US" sz="800">
                <a:solidFill>
                  <a:schemeClr val="tx1"/>
                </a:solidFill>
              </a:rPr>
              <a:t>폰넘버</a:t>
            </a:r>
            <a:r>
              <a:rPr lang="en-US" altLang="ko-KR" sz="800">
                <a:solidFill>
                  <a:schemeClr val="tx1"/>
                </a:solidFill>
              </a:rPr>
              <a:t>,</a:t>
            </a:r>
            <a:r>
              <a:rPr lang="ko-KR" altLang="en-US" sz="800">
                <a:solidFill>
                  <a:schemeClr val="tx1"/>
                </a:solidFill>
              </a:rPr>
              <a:t>이메일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1050">
                <a:solidFill>
                  <a:schemeClr val="tx1"/>
                </a:solidFill>
              </a:rPr>
              <a:t>2. EXPERIENCE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2009~2012 </a:t>
            </a:r>
            <a:r>
              <a:rPr lang="ko-KR" altLang="en-US" sz="800">
                <a:solidFill>
                  <a:schemeClr val="tx1"/>
                </a:solidFill>
              </a:rPr>
              <a:t>고등학교졸업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2012 </a:t>
            </a:r>
            <a:r>
              <a:rPr lang="ko-KR" altLang="en-US" sz="800">
                <a:solidFill>
                  <a:schemeClr val="tx1"/>
                </a:solidFill>
              </a:rPr>
              <a:t>대학 중퇴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2013 </a:t>
            </a:r>
            <a:r>
              <a:rPr lang="ko-KR" altLang="en-US" sz="800">
                <a:solidFill>
                  <a:schemeClr val="tx1"/>
                </a:solidFill>
              </a:rPr>
              <a:t>대학 중퇴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2014~2018</a:t>
            </a:r>
            <a:r>
              <a:rPr lang="ko-KR" altLang="en-US" sz="800">
                <a:solidFill>
                  <a:schemeClr val="tx1"/>
                </a:solidFill>
              </a:rPr>
              <a:t>년 대학교 학사졸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2016~2017 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한국진로직업개발원 디자인팀 팀장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대학생 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국가근로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2014</a:t>
            </a:r>
            <a:r>
              <a:rPr lang="ko-KR" altLang="en-US" sz="800">
                <a:solidFill>
                  <a:schemeClr val="tx1"/>
                </a:solidFill>
              </a:rPr>
              <a:t>년 건강 팔찌 공모전 입상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2017 </a:t>
            </a:r>
            <a:r>
              <a:rPr lang="ko-KR" altLang="en-US" sz="800">
                <a:solidFill>
                  <a:schemeClr val="tx1"/>
                </a:solidFill>
              </a:rPr>
              <a:t>니트 텍스타일 공모전 입상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패턴</a:t>
            </a:r>
            <a:r>
              <a:rPr lang="en-US" altLang="ko-KR" sz="5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2017 </a:t>
            </a:r>
            <a:r>
              <a:rPr lang="ko-KR" altLang="en-US" sz="800">
                <a:solidFill>
                  <a:schemeClr val="tx1"/>
                </a:solidFill>
              </a:rPr>
              <a:t>마틸다 전시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조윤진작가 작품 재해석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50">
                <a:solidFill>
                  <a:schemeClr val="tx1"/>
                </a:solidFill>
              </a:rPr>
              <a:t>3. SKILL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일러스트</a:t>
            </a:r>
            <a:r>
              <a:rPr lang="en-US" altLang="ko-KR" sz="800">
                <a:solidFill>
                  <a:schemeClr val="tx1"/>
                </a:solidFill>
              </a:rPr>
              <a:t>,</a:t>
            </a:r>
            <a:r>
              <a:rPr lang="ko-KR" altLang="en-US" sz="800">
                <a:solidFill>
                  <a:schemeClr val="tx1"/>
                </a:solidFill>
              </a:rPr>
              <a:t>포토샵</a:t>
            </a:r>
            <a:r>
              <a:rPr lang="en-US" altLang="ko-KR" sz="800">
                <a:solidFill>
                  <a:schemeClr val="tx1"/>
                </a:solidFill>
              </a:rPr>
              <a:t>,HTML,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CSS,JAVASCRIPT,JQUERY,</a:t>
            </a:r>
            <a:r>
              <a:rPr lang="ko-KR" altLang="en-US" sz="800">
                <a:solidFill>
                  <a:schemeClr val="tx1"/>
                </a:solidFill>
              </a:rPr>
              <a:t>자격증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웹디자인기능사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057456" y="2639765"/>
            <a:ext cx="815628" cy="288032"/>
            <a:chOff x="8913440" y="2599581"/>
            <a:chExt cx="864096" cy="288032"/>
          </a:xfrm>
        </p:grpSpPr>
        <p:sp>
          <p:nvSpPr>
            <p:cNvPr id="18" name="직사각형 17"/>
            <p:cNvSpPr/>
            <p:nvPr/>
          </p:nvSpPr>
          <p:spPr>
            <a:xfrm>
              <a:off x="8913440" y="2599581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476360" y="2599581"/>
              <a:ext cx="301176" cy="288032"/>
            </a:xfrm>
            <a:prstGeom prst="rect">
              <a:avLst/>
            </a:prstGeom>
            <a:solidFill>
              <a:srgbClr val="EA6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40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48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ABOUT 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17296" y="680492"/>
            <a:ext cx="2160240" cy="57728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8464" y="692696"/>
            <a:ext cx="7344816" cy="6048672"/>
            <a:chOff x="128464" y="692696"/>
            <a:chExt cx="7560840" cy="6048672"/>
          </a:xfrm>
        </p:grpSpPr>
        <p:sp>
          <p:nvSpPr>
            <p:cNvPr id="2" name="직사각형 1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8464" y="692696"/>
              <a:ext cx="7560840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story board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12"/>
              </p:ext>
            </p:extLst>
          </p:nvPr>
        </p:nvGraphicFramePr>
        <p:xfrm>
          <a:off x="7617296" y="659935"/>
          <a:ext cx="2160240" cy="152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달리는 은지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en-US" altLang="ko-KR" sz="105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aboutme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flie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098" name="Picture 2" descr="E:\uiux_portfolio\노트폴리오-박시후-문자그림 시리즈에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" y="2492895"/>
            <a:ext cx="5472969" cy="42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1412" y="980727"/>
            <a:ext cx="7371868" cy="3683611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69024" y="2690887"/>
            <a:ext cx="2304256" cy="2736304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85048" y="5533032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85048" y="54674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5048" y="6016931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5048" y="587250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85048" y="63569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5048" y="6453336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6360" y="1178719"/>
            <a:ext cx="1512168" cy="15121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75174" y="3935752"/>
            <a:ext cx="2398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About ME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607" y="99225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①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53908" y="3933056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936776" y="4869160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③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5607" y="3501880"/>
            <a:ext cx="7407673" cy="0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773587" y="2844037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④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412" y="6356949"/>
            <a:ext cx="7371868" cy="501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72480" y="6275209"/>
            <a:ext cx="2124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⑤ </a:t>
            </a:r>
            <a:r>
              <a:rPr lang="ko-KR" altLang="en-US" b="1" smtClean="0">
                <a:solidFill>
                  <a:schemeClr val="bg1"/>
                </a:solidFill>
              </a:rPr>
              <a:t>페이지네이션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5879" y="6542196"/>
            <a:ext cx="4761485" cy="1615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06504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90480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09985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03807" y="6500287"/>
            <a:ext cx="241081" cy="241081"/>
          </a:xfrm>
          <a:prstGeom prst="ellipse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05879" y="6558685"/>
            <a:ext cx="1194993" cy="136168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12292"/>
              </p:ext>
            </p:extLst>
          </p:nvPr>
        </p:nvGraphicFramePr>
        <p:xfrm>
          <a:off x="7619950" y="2204864"/>
          <a:ext cx="2160240" cy="453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5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전체 배경이미지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운동장 트렉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시간대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아침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낮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5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aboutME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문구 또는 이미지 클릭시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라이트박스로 해당창 띄움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달리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는 중인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.GIF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아이콘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4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두번째 페이지의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⑤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페이지네이션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50" baseline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ctr" latinLnBrk="1"/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클릭시 해당 슬라이드로 이동 </a:t>
                      </a:r>
                      <a:r>
                        <a:rPr lang="en-US" altLang="ko-KR" sz="1050" baseline="0" smtClean="0">
                          <a:solidFill>
                            <a:schemeClr val="tx1"/>
                          </a:solidFill>
                        </a:rPr>
                        <a:t>left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값 설정할 것</a:t>
                      </a:r>
                      <a:endParaRPr lang="en-US" altLang="ko-KR" sz="105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5635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5635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56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44" name="Picture 2" descr="E:\uiux_portfolio\eunjee\images\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4504188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48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ABOUT 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17296" y="680492"/>
            <a:ext cx="2160240" cy="604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8464" y="692696"/>
            <a:ext cx="7344816" cy="6048672"/>
            <a:chOff x="128464" y="692696"/>
            <a:chExt cx="7560840" cy="6048672"/>
          </a:xfrm>
        </p:grpSpPr>
        <p:sp>
          <p:nvSpPr>
            <p:cNvPr id="2" name="직사각형 1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8464" y="692696"/>
              <a:ext cx="7560840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story board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80073"/>
              </p:ext>
            </p:extLst>
          </p:nvPr>
        </p:nvGraphicFramePr>
        <p:xfrm>
          <a:off x="7617296" y="659935"/>
          <a:ext cx="2160240" cy="152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달리는 은지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>
                          <a:solidFill>
                            <a:schemeClr val="tx1"/>
                          </a:solidFill>
                        </a:rPr>
                        <a:t>항목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(nav)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aboutme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flie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098" name="Picture 2" descr="E:\uiux_portfolio\노트폴리오-박시후-문자그림 시리즈에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" y="2492895"/>
            <a:ext cx="5472969" cy="42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1412" y="980727"/>
            <a:ext cx="7371868" cy="3683611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69024" y="2690887"/>
            <a:ext cx="2304256" cy="2736304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85048" y="5533032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85048" y="54674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5048" y="6016931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5048" y="587250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85048" y="63569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5048" y="6453336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6360" y="1178719"/>
            <a:ext cx="1512168" cy="15121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68576" y="3974788"/>
            <a:ext cx="2398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About ME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412" y="6356949"/>
            <a:ext cx="7371868" cy="501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61259" y="6275209"/>
            <a:ext cx="2146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    </a:t>
            </a:r>
            <a:r>
              <a:rPr lang="ko-KR" altLang="en-US" b="1" smtClean="0">
                <a:solidFill>
                  <a:schemeClr val="bg1"/>
                </a:solidFill>
              </a:rPr>
              <a:t>페이지네이션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5879" y="6542196"/>
            <a:ext cx="4761485" cy="1615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06504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90480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09985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03807" y="6500287"/>
            <a:ext cx="241081" cy="241081"/>
          </a:xfrm>
          <a:prstGeom prst="ellipse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05879" y="6558685"/>
            <a:ext cx="1194993" cy="136168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05474"/>
              </p:ext>
            </p:extLst>
          </p:nvPr>
        </p:nvGraphicFramePr>
        <p:xfrm>
          <a:off x="7619950" y="2204864"/>
          <a:ext cx="2160240" cy="451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8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aboutME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문구 또는 이미지 클릭시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나타날 라이트박스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뒤로가기아이콘 클릭시 라이트박스 사라짐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내 사진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⑤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⑥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14938" y="984643"/>
            <a:ext cx="7344816" cy="5888883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4" descr="ë§ì°ì¤ ì»¤ì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0103">
            <a:off x="6592212" y="6797437"/>
            <a:ext cx="620439" cy="80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notefolio.net/data/img/dd/b1/ddb131e13fc265a2c07127ff2d70c9fa591e49dfc6077453f1a7185c81b4dc56_v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568" y="1300063"/>
            <a:ext cx="6943725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9057456" y="7229041"/>
            <a:ext cx="1224136" cy="3140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1. PROFILE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이름</a:t>
            </a:r>
            <a:r>
              <a:rPr lang="en-US" altLang="ko-KR" sz="800">
                <a:solidFill>
                  <a:schemeClr val="tx1"/>
                </a:solidFill>
              </a:rPr>
              <a:t>,</a:t>
            </a:r>
            <a:r>
              <a:rPr lang="ko-KR" altLang="en-US" sz="800">
                <a:solidFill>
                  <a:schemeClr val="tx1"/>
                </a:solidFill>
              </a:rPr>
              <a:t>폰넘버</a:t>
            </a:r>
            <a:r>
              <a:rPr lang="en-US" altLang="ko-KR" sz="800">
                <a:solidFill>
                  <a:schemeClr val="tx1"/>
                </a:solidFill>
              </a:rPr>
              <a:t>,</a:t>
            </a:r>
            <a:r>
              <a:rPr lang="ko-KR" altLang="en-US" sz="800">
                <a:solidFill>
                  <a:schemeClr val="tx1"/>
                </a:solidFill>
              </a:rPr>
              <a:t>이메일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1050">
                <a:solidFill>
                  <a:schemeClr val="tx1"/>
                </a:solidFill>
              </a:rPr>
              <a:t>2. EXPERIENCE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2009~2012 </a:t>
            </a:r>
            <a:r>
              <a:rPr lang="ko-KR" altLang="en-US" sz="800">
                <a:solidFill>
                  <a:schemeClr val="tx1"/>
                </a:solidFill>
              </a:rPr>
              <a:t>고등학교졸업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2012 </a:t>
            </a:r>
            <a:r>
              <a:rPr lang="ko-KR" altLang="en-US" sz="800">
                <a:solidFill>
                  <a:schemeClr val="tx1"/>
                </a:solidFill>
              </a:rPr>
              <a:t>대학 중퇴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2013 </a:t>
            </a:r>
            <a:r>
              <a:rPr lang="ko-KR" altLang="en-US" sz="800">
                <a:solidFill>
                  <a:schemeClr val="tx1"/>
                </a:solidFill>
              </a:rPr>
              <a:t>대학 중퇴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2014~2018</a:t>
            </a:r>
            <a:r>
              <a:rPr lang="ko-KR" altLang="en-US" sz="800">
                <a:solidFill>
                  <a:schemeClr val="tx1"/>
                </a:solidFill>
              </a:rPr>
              <a:t>년 대학교 학사졸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2016~2017 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한국진로직업개발원 디자인팀 팀장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대학생 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국가근로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2014</a:t>
            </a:r>
            <a:r>
              <a:rPr lang="ko-KR" altLang="en-US" sz="800">
                <a:solidFill>
                  <a:schemeClr val="tx1"/>
                </a:solidFill>
              </a:rPr>
              <a:t>년 건강 팔찌 공모전 입상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2017 </a:t>
            </a:r>
            <a:r>
              <a:rPr lang="ko-KR" altLang="en-US" sz="800">
                <a:solidFill>
                  <a:schemeClr val="tx1"/>
                </a:solidFill>
              </a:rPr>
              <a:t>니트 텍스타일 공모전 입상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패턴</a:t>
            </a:r>
            <a:r>
              <a:rPr lang="en-US" altLang="ko-KR" sz="5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2017 </a:t>
            </a:r>
            <a:r>
              <a:rPr lang="ko-KR" altLang="en-US" sz="800">
                <a:solidFill>
                  <a:schemeClr val="tx1"/>
                </a:solidFill>
              </a:rPr>
              <a:t>마틸다 전시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조윤진작가 작품 재해석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50">
                <a:solidFill>
                  <a:schemeClr val="tx1"/>
                </a:solidFill>
              </a:rPr>
              <a:t>3. SKILL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일러스트</a:t>
            </a:r>
            <a:r>
              <a:rPr lang="en-US" altLang="ko-KR" sz="800">
                <a:solidFill>
                  <a:schemeClr val="tx1"/>
                </a:solidFill>
              </a:rPr>
              <a:t>,</a:t>
            </a:r>
            <a:r>
              <a:rPr lang="ko-KR" altLang="en-US" sz="800">
                <a:solidFill>
                  <a:schemeClr val="tx1"/>
                </a:solidFill>
              </a:rPr>
              <a:t>포토샵</a:t>
            </a:r>
            <a:r>
              <a:rPr lang="en-US" altLang="ko-KR" sz="800">
                <a:solidFill>
                  <a:schemeClr val="tx1"/>
                </a:solidFill>
              </a:rPr>
              <a:t>,HTML,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CSS,JAVASCRIPT,JQUERY,</a:t>
            </a:r>
            <a:r>
              <a:rPr lang="ko-KR" altLang="en-US" sz="800">
                <a:solidFill>
                  <a:schemeClr val="tx1"/>
                </a:solidFill>
              </a:rPr>
              <a:t>자격증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웹디자인기능사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48544" y="1601588"/>
            <a:ext cx="5760640" cy="423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92435"/>
              </p:ext>
            </p:extLst>
          </p:nvPr>
        </p:nvGraphicFramePr>
        <p:xfrm>
          <a:off x="488504" y="1484784"/>
          <a:ext cx="6604000" cy="4582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825500"/>
                <a:gridCol w="825500"/>
                <a:gridCol w="825500"/>
                <a:gridCol w="825500"/>
              </a:tblGrid>
              <a:tr h="194057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EUNJEE’S</a:t>
                      </a:r>
                      <a:r>
                        <a:rPr lang="en-US" altLang="ko-KR" sz="18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PROFILE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040">
                <a:tc rowSpan="9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거주지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2009-2012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고등학교 졸업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2014-2018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대학학사졸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2016-2017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한국진로직업개발원 디자인팀 업무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2017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니트텍스타일공모전 입상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2017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조윤진작가 마틸다 재해석 작품전시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fontAlgn="base"/>
                      <a:r>
                        <a:rPr lang="en-US" altLang="ko-KR" sz="1400" b="0" i="0" kern="1200" cap="all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CAN I DO?</a:t>
                      </a:r>
                      <a:endParaRPr lang="en-US" altLang="ko-KR" sz="1400" b="0" i="0" kern="1200" cap="all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3771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fontAlgn="base"/>
                      <a:r>
                        <a:rPr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HTML5 &amp; CSS3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시멘틱적 페이지로 만들 수 있으며</a:t>
                      </a:r>
                      <a:r>
                        <a:rPr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 </a:t>
                      </a:r>
                      <a:r>
                        <a:rPr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ZenCoding(EMMET)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코딩할 수 있습니다</a:t>
                      </a:r>
                      <a:r>
                        <a:rPr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 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플러그인을 사용에 그치지 않고 필요한 기능을 직접 구현할 수 있는 </a:t>
                      </a:r>
                      <a:r>
                        <a:rPr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Javascript/jQuery </a:t>
                      </a: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로직구현이 가능합니다</a:t>
                      </a:r>
                      <a:r>
                        <a:rPr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현재에 안주하지않고 새로운 지식습득을 위해 항상 노력합니다</a:t>
                      </a:r>
                      <a:r>
                        <a:rPr lang="en-US" altLang="ko-KR" sz="1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rgbClr val="F0836C"/>
                          </a:solidFill>
                        </a:rPr>
                        <a:t>♥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명이 좋아합니다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rgbClr val="F0836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 flipH="1">
            <a:off x="560512" y="1651660"/>
            <a:ext cx="276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878245" y="100973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16496" y="1052736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②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5686" y="2174460"/>
            <a:ext cx="1440160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02990" y="2174460"/>
            <a:ext cx="1440160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45686" y="3614620"/>
            <a:ext cx="1440160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02990" y="3619477"/>
            <a:ext cx="1440160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45596" y="2484185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③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2916" y="19348"/>
            <a:ext cx="993891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8144" y="44624"/>
            <a:ext cx="904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HOME         ABOUT ME         </a:t>
            </a:r>
            <a:r>
              <a:rPr lang="en-US" altLang="ko-KR" b="1">
                <a:solidFill>
                  <a:schemeClr val="bg1"/>
                </a:solidFill>
              </a:rPr>
              <a:t>SKILL</a:t>
            </a:r>
            <a:r>
              <a:rPr lang="en-US" altLang="ko-KR">
                <a:solidFill>
                  <a:schemeClr val="bg1"/>
                </a:solidFill>
              </a:rPr>
              <a:t>         PORTFOLIO        EPILOGUE         GOAL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988922" y="393816"/>
            <a:ext cx="648072" cy="1046691"/>
            <a:chOff x="704528" y="404664"/>
            <a:chExt cx="648072" cy="1046691"/>
          </a:xfrm>
        </p:grpSpPr>
        <p:pic>
          <p:nvPicPr>
            <p:cNvPr id="1028" name="Picture 4" descr="ë§ì°ì¤ ì»¤ì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8" y="404664"/>
              <a:ext cx="620439" cy="803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59168" y="1189745"/>
              <a:ext cx="59343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</a:rPr>
                <a:t>CLICK!</a:t>
              </a:r>
              <a:endParaRPr lang="ko-KR" altLang="en-US" sz="110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007584" y="1988840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내용구성</a:t>
            </a:r>
            <a:endParaRPr lang="en-US" altLang="ko-KR" b="1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오른쪽 중괄호 4"/>
          <p:cNvSpPr/>
          <p:nvPr/>
        </p:nvSpPr>
        <p:spPr>
          <a:xfrm rot="16200000">
            <a:off x="4484949" y="-2655677"/>
            <a:ext cx="648071" cy="8928993"/>
          </a:xfrm>
          <a:prstGeom prst="rightBrace">
            <a:avLst>
              <a:gd name="adj1" fmla="val 7157"/>
              <a:gd name="adj2" fmla="val 1277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930466" y="2564904"/>
            <a:ext cx="3096344" cy="3024336"/>
          </a:xfrm>
          <a:prstGeom prst="foldedCorner">
            <a:avLst>
              <a:gd name="adj" fmla="val 141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1. </a:t>
            </a:r>
            <a:r>
              <a:rPr lang="ko-KR" altLang="en-US">
                <a:solidFill>
                  <a:schemeClr val="tx1"/>
                </a:solidFill>
              </a:rPr>
              <a:t>페이지 목적</a:t>
            </a:r>
            <a:endParaRPr lang="en-US" altLang="ko-KR">
              <a:solidFill>
                <a:schemeClr val="tx1"/>
              </a:solidFill>
            </a:endParaRPr>
          </a:p>
          <a:p>
            <a:pPr marL="342900" indent="-342900" algn="ctr">
              <a:buAutoNum type="arabicParenBoth"/>
            </a:pP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내가 가지고 있는 퍼블리싱 기술을 효과적으로 전달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모서리가 접힌 도형 11"/>
          <p:cNvSpPr/>
          <p:nvPr/>
        </p:nvSpPr>
        <p:spPr>
          <a:xfrm>
            <a:off x="4232920" y="2564904"/>
            <a:ext cx="3096344" cy="3024336"/>
          </a:xfrm>
          <a:prstGeom prst="foldedCorner">
            <a:avLst>
              <a:gd name="adj" fmla="val 141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2. </a:t>
            </a:r>
            <a:r>
              <a:rPr lang="ko-KR" altLang="en-US">
                <a:solidFill>
                  <a:schemeClr val="tx1"/>
                </a:solidFill>
              </a:rPr>
              <a:t>전달 내용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sz="1400">
                <a:solidFill>
                  <a:schemeClr val="tx1"/>
                </a:solidFill>
              </a:rPr>
              <a:t>디자인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일러스트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포토샵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  <a:p>
            <a:pPr marL="342900" indent="-342900" algn="ctr">
              <a:buAutoNum type="arabicParenR"/>
            </a:pPr>
            <a:r>
              <a:rPr lang="en-US" altLang="ko-KR" sz="1400">
                <a:solidFill>
                  <a:schemeClr val="tx1"/>
                </a:solidFill>
              </a:rPr>
              <a:t>HTML5</a:t>
            </a:r>
          </a:p>
          <a:p>
            <a:pPr marL="342900" indent="-342900" algn="ctr">
              <a:buAutoNum type="arabicParenR"/>
            </a:pPr>
            <a:r>
              <a:rPr lang="en-US" altLang="ko-KR" sz="1400">
                <a:solidFill>
                  <a:schemeClr val="tx1"/>
                </a:solidFill>
              </a:rPr>
              <a:t>CSS</a:t>
            </a:r>
          </a:p>
          <a:p>
            <a:pPr marL="342900" indent="-342900" algn="ctr">
              <a:buAutoNum type="arabicParenR"/>
            </a:pPr>
            <a:r>
              <a:rPr lang="en-US" altLang="ko-KR" sz="1400">
                <a:solidFill>
                  <a:schemeClr val="tx1"/>
                </a:solidFill>
              </a:rPr>
              <a:t>JAVASCRIPT</a:t>
            </a:r>
          </a:p>
          <a:p>
            <a:pPr marL="342900" indent="-342900" algn="ctr">
              <a:buAutoNum type="arabicParenR"/>
            </a:pPr>
            <a:r>
              <a:rPr lang="en-US" altLang="ko-KR" sz="1400">
                <a:solidFill>
                  <a:schemeClr val="tx1"/>
                </a:solidFill>
              </a:rPr>
              <a:t>jQuery</a:t>
            </a:r>
          </a:p>
          <a:p>
            <a:pPr marL="342900" indent="-342900" algn="ctr">
              <a:buAutoNum type="arabicParenR"/>
            </a:pPr>
            <a:r>
              <a:rPr lang="en-US" altLang="ko-KR" sz="1400">
                <a:solidFill>
                  <a:schemeClr val="tx1"/>
                </a:solidFill>
              </a:rPr>
              <a:t>O/A</a:t>
            </a:r>
            <a:r>
              <a:rPr lang="ko-KR" altLang="en-US" sz="1400">
                <a:solidFill>
                  <a:schemeClr val="tx1"/>
                </a:solidFill>
              </a:rPr>
              <a:t>활용능력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147013" y="-1755576"/>
            <a:ext cx="2304256" cy="2304256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solidFill>
                <a:srgbClr val="EA6A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75898" y="2564904"/>
            <a:ext cx="1224136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일러스트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포토샵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JQUERY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자격증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웹디자인기능사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O/A</a:t>
            </a:r>
            <a:r>
              <a:rPr lang="ko-KR" altLang="en-US" sz="800">
                <a:solidFill>
                  <a:schemeClr val="tx1"/>
                </a:solidFill>
              </a:rPr>
              <a:t>활용능력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057456" y="2639765"/>
            <a:ext cx="815628" cy="288032"/>
            <a:chOff x="8913440" y="2599581"/>
            <a:chExt cx="864096" cy="288032"/>
          </a:xfrm>
        </p:grpSpPr>
        <p:sp>
          <p:nvSpPr>
            <p:cNvPr id="18" name="직사각형 17"/>
            <p:cNvSpPr/>
            <p:nvPr/>
          </p:nvSpPr>
          <p:spPr>
            <a:xfrm>
              <a:off x="8913440" y="2599581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476360" y="2599581"/>
              <a:ext cx="301176" cy="288032"/>
            </a:xfrm>
            <a:prstGeom prst="rect">
              <a:avLst/>
            </a:prstGeom>
            <a:solidFill>
              <a:srgbClr val="EA6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76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48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SKILL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17296" y="680492"/>
            <a:ext cx="2160240" cy="604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8464" y="692696"/>
            <a:ext cx="7344816" cy="6048672"/>
            <a:chOff x="128464" y="692696"/>
            <a:chExt cx="7560840" cy="6048672"/>
          </a:xfrm>
        </p:grpSpPr>
        <p:sp>
          <p:nvSpPr>
            <p:cNvPr id="2" name="직사각형 1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8464" y="692696"/>
              <a:ext cx="7560840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story board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01411"/>
              </p:ext>
            </p:extLst>
          </p:nvPr>
        </p:nvGraphicFramePr>
        <p:xfrm>
          <a:off x="7617296" y="659935"/>
          <a:ext cx="2160240" cy="152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달리는 은지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en-US" altLang="ko-KR" sz="105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flie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098" name="Picture 2" descr="E:\uiux_portfolio\노트폴리오-박시후-문자그림 시리즈에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" y="2492895"/>
            <a:ext cx="5472969" cy="42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1412" y="980727"/>
            <a:ext cx="7371868" cy="3683611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69024" y="2690887"/>
            <a:ext cx="2304256" cy="2736304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85048" y="5533032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85048" y="54674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5048" y="6016931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5048" y="587250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85048" y="63569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5048" y="6453336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140" y="968151"/>
            <a:ext cx="7344816" cy="4459040"/>
          </a:xfrm>
          <a:prstGeom prst="rect">
            <a:avLst/>
          </a:prstGeom>
          <a:solidFill>
            <a:schemeClr val="accent4">
              <a:lumMod val="60000"/>
              <a:lumOff val="40000"/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6360" y="1178719"/>
            <a:ext cx="1512168" cy="1512168"/>
          </a:xfrm>
          <a:prstGeom prst="ellipse">
            <a:avLst/>
          </a:prstGeom>
          <a:solidFill>
            <a:srgbClr val="EA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노</a:t>
            </a:r>
            <a:r>
              <a:rPr lang="ko-KR" altLang="en-US"/>
              <a:t>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887148" y="3974788"/>
            <a:ext cx="1361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SKILL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607" y="99225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①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19249" y="36406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936776" y="4869160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③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28464" y="3501880"/>
            <a:ext cx="7315492" cy="0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755064" y="2905283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④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412" y="6356949"/>
            <a:ext cx="7371868" cy="501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72480" y="6275209"/>
            <a:ext cx="2124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⑤ </a:t>
            </a:r>
            <a:r>
              <a:rPr lang="ko-KR" altLang="en-US" b="1" smtClean="0">
                <a:solidFill>
                  <a:schemeClr val="bg1"/>
                </a:solidFill>
              </a:rPr>
              <a:t>페이지네이션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5879" y="6542196"/>
            <a:ext cx="4761485" cy="1615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06504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90480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09985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853137" y="6500287"/>
            <a:ext cx="241081" cy="241081"/>
          </a:xfrm>
          <a:prstGeom prst="ellipse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05879" y="6558685"/>
            <a:ext cx="2367798" cy="136168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304" y="2530144"/>
            <a:ext cx="1002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④</a:t>
            </a:r>
            <a:r>
              <a:rPr lang="en-US" altLang="ko-KR" sz="3200" b="1" smtClean="0">
                <a:solidFill>
                  <a:srgbClr val="EA6A00"/>
                </a:solidFill>
              </a:rPr>
              <a:t>-1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7123"/>
              </p:ext>
            </p:extLst>
          </p:nvPr>
        </p:nvGraphicFramePr>
        <p:xfrm>
          <a:off x="7619950" y="2204864"/>
          <a:ext cx="2160240" cy="453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전체 배경이미지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운동장 트렉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시간대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해질무렵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노을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skill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문구 또는 이미지 클릭시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라이트박스로 해당창 띄움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9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달리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는 중인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.GIF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아이콘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4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두번째 페이지의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⑤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페이지네이션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클릭시 해당 슬라이드로 이동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left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값 설정할 것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610888" y="2184984"/>
            <a:ext cx="1913790" cy="148123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62354" y="2337384"/>
            <a:ext cx="1913790" cy="148123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5685" y="2144927"/>
            <a:ext cx="1913790" cy="148123"/>
          </a:xfrm>
          <a:prstGeom prst="roundRect">
            <a:avLst/>
          </a:prstGeom>
          <a:solidFill>
            <a:srgbClr val="FF6600"/>
          </a:solidFill>
          <a:ln>
            <a:solidFill>
              <a:srgbClr val="EA6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8599" y="2493817"/>
            <a:ext cx="1913790" cy="148123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984512" y="2631094"/>
            <a:ext cx="728128" cy="11562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2" descr="E:\uiux_portfolio\eunjee\images\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4504188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4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48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SKILL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17296" y="680492"/>
            <a:ext cx="2160240" cy="604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8464" y="692696"/>
            <a:ext cx="7344816" cy="6048672"/>
            <a:chOff x="128464" y="692696"/>
            <a:chExt cx="7560840" cy="6048672"/>
          </a:xfrm>
        </p:grpSpPr>
        <p:sp>
          <p:nvSpPr>
            <p:cNvPr id="2" name="직사각형 1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8464" y="692696"/>
              <a:ext cx="7560840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story board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91363"/>
              </p:ext>
            </p:extLst>
          </p:nvPr>
        </p:nvGraphicFramePr>
        <p:xfrm>
          <a:off x="7617296" y="659935"/>
          <a:ext cx="2160240" cy="152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달리는 은지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en-US" altLang="ko-KR" sz="105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aboutme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flie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098" name="Picture 2" descr="E:\uiux_portfolio\노트폴리오-박시후-문자그림 시리즈에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" y="2492895"/>
            <a:ext cx="5472969" cy="42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1412" y="980727"/>
            <a:ext cx="7371868" cy="3683611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097604" y="1212632"/>
            <a:ext cx="1132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#589FDA</a:t>
            </a:r>
          </a:p>
          <a:p>
            <a:r>
              <a:rPr lang="en-US" altLang="ko-KR" smtClean="0"/>
              <a:t>r:88</a:t>
            </a:r>
          </a:p>
          <a:p>
            <a:r>
              <a:rPr lang="en-US" altLang="ko-KR" smtClean="0"/>
              <a:t>g:159</a:t>
            </a:r>
          </a:p>
          <a:p>
            <a:r>
              <a:rPr lang="en-US" altLang="ko-KR" smtClean="0"/>
              <a:t>b:218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69024" y="2690887"/>
            <a:ext cx="2304256" cy="2736304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-1132811" y="6257835"/>
            <a:ext cx="109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#</a:t>
            </a:r>
            <a:r>
              <a:rPr lang="en-US" altLang="ko-KR" smtClean="0"/>
              <a:t>F0836C</a:t>
            </a:r>
          </a:p>
          <a:p>
            <a:r>
              <a:rPr lang="en-US" altLang="ko-KR" smtClean="0"/>
              <a:t>r:240</a:t>
            </a:r>
            <a:endParaRPr lang="en-US" altLang="ko-KR"/>
          </a:p>
          <a:p>
            <a:r>
              <a:rPr lang="en-US" altLang="ko-KR" smtClean="0"/>
              <a:t>g:131</a:t>
            </a:r>
          </a:p>
          <a:p>
            <a:r>
              <a:rPr lang="en-US" altLang="ko-KR" smtClean="0"/>
              <a:t>b:108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85048" y="5533032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85048" y="54674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5048" y="6016931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5048" y="587250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85048" y="63569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5048" y="6453336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140" y="968151"/>
            <a:ext cx="7344816" cy="4459040"/>
          </a:xfrm>
          <a:prstGeom prst="rect">
            <a:avLst/>
          </a:prstGeom>
          <a:solidFill>
            <a:schemeClr val="accent4">
              <a:lumMod val="60000"/>
              <a:lumOff val="40000"/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6360" y="1178719"/>
            <a:ext cx="1512168" cy="1512168"/>
          </a:xfrm>
          <a:prstGeom prst="ellipse">
            <a:avLst/>
          </a:prstGeom>
          <a:solidFill>
            <a:srgbClr val="EA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노</a:t>
            </a:r>
            <a:r>
              <a:rPr lang="ko-KR" altLang="en-US"/>
              <a:t>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887148" y="3974788"/>
            <a:ext cx="1361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SKILL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412" y="6356949"/>
            <a:ext cx="7371868" cy="501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72480" y="6275209"/>
            <a:ext cx="2124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⑦ </a:t>
            </a:r>
            <a:r>
              <a:rPr lang="ko-KR" altLang="en-US" b="1" smtClean="0">
                <a:solidFill>
                  <a:schemeClr val="bg1"/>
                </a:solidFill>
              </a:rPr>
              <a:t>페이지네이션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5879" y="6542196"/>
            <a:ext cx="4761485" cy="1615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06504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90480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09985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853137" y="6500287"/>
            <a:ext cx="241081" cy="241081"/>
          </a:xfrm>
          <a:prstGeom prst="ellipse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05879" y="6558685"/>
            <a:ext cx="2367798" cy="136168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80161"/>
              </p:ext>
            </p:extLst>
          </p:nvPr>
        </p:nvGraphicFramePr>
        <p:xfrm>
          <a:off x="7619950" y="2204864"/>
          <a:ext cx="2160240" cy="448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skill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문구 또는 이미지 클릭시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라이트박스로 해당창 띄움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7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클릭시 라이트박스 닫힘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내용이 많아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scroll-y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적절한 내용 삽입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⑤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7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⑥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97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610888" y="2184984"/>
            <a:ext cx="1913790" cy="148123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62354" y="2337384"/>
            <a:ext cx="1913790" cy="148123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5685" y="2144927"/>
            <a:ext cx="1913790" cy="148123"/>
          </a:xfrm>
          <a:prstGeom prst="roundRect">
            <a:avLst/>
          </a:prstGeom>
          <a:solidFill>
            <a:srgbClr val="FF6600"/>
          </a:solidFill>
          <a:ln>
            <a:solidFill>
              <a:srgbClr val="EA6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8599" y="2493817"/>
            <a:ext cx="1913790" cy="148123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984512" y="2631094"/>
            <a:ext cx="728128" cy="11562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9140" y="995321"/>
            <a:ext cx="7374140" cy="5888883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22766" y="1556792"/>
            <a:ext cx="4972576" cy="446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아름다운 디자인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>
                <a:solidFill>
                  <a:schemeClr val="tx1"/>
                </a:solidFill>
              </a:rPr>
              <a:t>사용자 경험을 중요시하는 디자인 등 디자인에 대</a:t>
            </a: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한 꾸준한 관심과 노력을 기울이고 시멘틱 웹 페이지 구현을 위해 </a:t>
            </a: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오늘도 달리는 프론트앤드 </a:t>
            </a:r>
            <a:r>
              <a:rPr lang="ko-KR" altLang="en-US" sz="1000" smtClean="0">
                <a:solidFill>
                  <a:schemeClr val="tx1"/>
                </a:solidFill>
              </a:rPr>
              <a:t>입니다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***</a:t>
            </a:r>
            <a:r>
              <a:rPr lang="ko-KR" altLang="en-US" sz="1000" smtClean="0">
                <a:solidFill>
                  <a:schemeClr val="tx1"/>
                </a:solidFill>
              </a:rPr>
              <a:t>코딩능력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460" y="1746528"/>
            <a:ext cx="190500" cy="42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222766" y="1484784"/>
            <a:ext cx="4972576" cy="261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EUNJEE’S SKILLS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24428" y="1484784"/>
            <a:ext cx="301856" cy="189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x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6243" y="106272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①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158164" y="1287264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177136" y="5445224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③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62475" y="370482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2457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2916" y="19348"/>
            <a:ext cx="993891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8144" y="44624"/>
            <a:ext cx="904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HOME         ABOUT ME </a:t>
            </a:r>
            <a:r>
              <a:rPr lang="en-US" altLang="ko-KR" b="1">
                <a:solidFill>
                  <a:schemeClr val="bg1"/>
                </a:solidFill>
              </a:rPr>
              <a:t>        </a:t>
            </a:r>
            <a:r>
              <a:rPr lang="en-US" altLang="ko-KR">
                <a:solidFill>
                  <a:schemeClr val="bg1"/>
                </a:solidFill>
              </a:rPr>
              <a:t>SKILL         </a:t>
            </a:r>
            <a:r>
              <a:rPr lang="en-US" altLang="ko-KR" b="1">
                <a:solidFill>
                  <a:schemeClr val="bg1"/>
                </a:solidFill>
              </a:rPr>
              <a:t>PORTFOLIO</a:t>
            </a:r>
            <a:r>
              <a:rPr lang="en-US" altLang="ko-KR">
                <a:solidFill>
                  <a:schemeClr val="bg1"/>
                </a:solidFill>
              </a:rPr>
              <a:t>        </a:t>
            </a:r>
            <a:r>
              <a:rPr lang="en-US" altLang="ko-KR" strike="sngStrike">
                <a:solidFill>
                  <a:schemeClr val="bg1"/>
                </a:solidFill>
              </a:rPr>
              <a:t>EPILOGUE</a:t>
            </a:r>
            <a:r>
              <a:rPr lang="en-US" altLang="ko-KR">
                <a:solidFill>
                  <a:schemeClr val="bg1"/>
                </a:solidFill>
              </a:rPr>
              <a:t>         GOAL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643351" y="393816"/>
            <a:ext cx="648072" cy="1046691"/>
            <a:chOff x="704528" y="404664"/>
            <a:chExt cx="648072" cy="1046691"/>
          </a:xfrm>
        </p:grpSpPr>
        <p:pic>
          <p:nvPicPr>
            <p:cNvPr id="1028" name="Picture 4" descr="ë§ì°ì¤ ì»¤ì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8" y="404664"/>
              <a:ext cx="620439" cy="803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59168" y="1189745"/>
              <a:ext cx="59343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</a:rPr>
                <a:t>CLICK!</a:t>
              </a:r>
              <a:endParaRPr lang="ko-KR" altLang="en-US" sz="110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007584" y="1988840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내용구성</a:t>
            </a:r>
            <a:endParaRPr lang="en-US" altLang="ko-KR" b="1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오른쪽 중괄호 4"/>
          <p:cNvSpPr/>
          <p:nvPr/>
        </p:nvSpPr>
        <p:spPr>
          <a:xfrm rot="16200000">
            <a:off x="4484949" y="-2655677"/>
            <a:ext cx="648071" cy="8928993"/>
          </a:xfrm>
          <a:prstGeom prst="rightBrace">
            <a:avLst>
              <a:gd name="adj1" fmla="val 7157"/>
              <a:gd name="adj2" fmla="val 1277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930466" y="2564904"/>
            <a:ext cx="3096344" cy="3024336"/>
          </a:xfrm>
          <a:prstGeom prst="foldedCorner">
            <a:avLst>
              <a:gd name="adj" fmla="val 141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1. </a:t>
            </a:r>
            <a:r>
              <a:rPr lang="ko-KR" altLang="en-US">
                <a:solidFill>
                  <a:schemeClr val="tx1"/>
                </a:solidFill>
              </a:rPr>
              <a:t>페이지 목적</a:t>
            </a:r>
            <a:endParaRPr lang="en-US" altLang="ko-KR">
              <a:solidFill>
                <a:schemeClr val="tx1"/>
              </a:solidFill>
            </a:endParaRPr>
          </a:p>
          <a:p>
            <a:pPr marL="342900" indent="-342900" algn="ctr">
              <a:buAutoNum type="arabicParenBoth"/>
            </a:pP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내가 가지고 있는 퍼블리싱 기술을 효과적으로 전달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모서리가 접힌 도형 11"/>
          <p:cNvSpPr/>
          <p:nvPr/>
        </p:nvSpPr>
        <p:spPr>
          <a:xfrm>
            <a:off x="4232920" y="2564904"/>
            <a:ext cx="3096344" cy="3024336"/>
          </a:xfrm>
          <a:prstGeom prst="foldedCorner">
            <a:avLst>
              <a:gd name="adj" fmla="val 141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2. </a:t>
            </a:r>
            <a:r>
              <a:rPr lang="ko-KR" altLang="en-US">
                <a:solidFill>
                  <a:schemeClr val="tx1"/>
                </a:solidFill>
              </a:rPr>
              <a:t>전달 내용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sz="1400" smtClean="0">
                <a:solidFill>
                  <a:schemeClr val="tx1"/>
                </a:solidFill>
              </a:rPr>
              <a:t>프로토타입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en-US" altLang="ko-KR" sz="1400" smtClean="0">
                <a:solidFill>
                  <a:schemeClr val="tx1"/>
                </a:solidFill>
              </a:rPr>
              <a:t>web project 1</a:t>
            </a:r>
          </a:p>
          <a:p>
            <a:pPr marL="342900" indent="-342900" algn="ctr">
              <a:buAutoNum type="arabicParenR"/>
            </a:pPr>
            <a:r>
              <a:rPr lang="en-US" altLang="ko-KR" sz="1400" smtClean="0">
                <a:solidFill>
                  <a:schemeClr val="tx1"/>
                </a:solidFill>
              </a:rPr>
              <a:t>web project 2</a:t>
            </a:r>
          </a:p>
          <a:p>
            <a:pPr marL="342900" indent="-342900" algn="ctr">
              <a:buAutoNum type="arabicParenR"/>
            </a:pPr>
            <a:r>
              <a:rPr lang="en-US" altLang="ko-KR" sz="1400" smtClean="0">
                <a:solidFill>
                  <a:schemeClr val="tx1"/>
                </a:solidFill>
              </a:rPr>
              <a:t>web project 3</a:t>
            </a:r>
          </a:p>
          <a:p>
            <a:pPr marL="342900" indent="-342900" algn="ctr">
              <a:buAutoNum type="arabicParenR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sz="1400" smtClean="0">
                <a:solidFill>
                  <a:schemeClr val="tx1"/>
                </a:solidFill>
              </a:rPr>
              <a:t>리뉴얼</a:t>
            </a:r>
            <a:r>
              <a:rPr lang="en-US" altLang="ko-KR" sz="1400" smtClean="0">
                <a:solidFill>
                  <a:schemeClr val="tx1"/>
                </a:solidFill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</a:rPr>
              <a:t>창작 페이지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personal Web1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64968" y="-1683568"/>
            <a:ext cx="2304256" cy="2304256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solidFill>
                <a:srgbClr val="EA6A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61312" y="2564904"/>
            <a:ext cx="143872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PORTFOLIO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app </a:t>
            </a:r>
            <a:r>
              <a:rPr lang="ko-KR" altLang="en-US" sz="1200">
                <a:solidFill>
                  <a:schemeClr val="tx1"/>
                </a:solidFill>
              </a:rPr>
              <a:t>프로토타입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web project 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web project 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web project 3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리뉴얼</a:t>
            </a:r>
            <a:r>
              <a:rPr lang="en-US" altLang="ko-KR" sz="1200">
                <a:solidFill>
                  <a:schemeClr val="tx1"/>
                </a:solidFill>
              </a:rPr>
              <a:t>,</a:t>
            </a:r>
            <a:r>
              <a:rPr lang="ko-KR" altLang="en-US" sz="1200">
                <a:solidFill>
                  <a:schemeClr val="tx1"/>
                </a:solidFill>
              </a:rPr>
              <a:t>창작</a:t>
            </a:r>
            <a:r>
              <a:rPr lang="en-US" altLang="ko-KR" sz="120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personal Web1</a:t>
            </a:r>
          </a:p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057456" y="2639765"/>
            <a:ext cx="815628" cy="288032"/>
            <a:chOff x="8913440" y="2599581"/>
            <a:chExt cx="864096" cy="288032"/>
          </a:xfrm>
        </p:grpSpPr>
        <p:sp>
          <p:nvSpPr>
            <p:cNvPr id="18" name="직사각형 17"/>
            <p:cNvSpPr/>
            <p:nvPr/>
          </p:nvSpPr>
          <p:spPr>
            <a:xfrm>
              <a:off x="8913440" y="2599581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476360" y="2599581"/>
              <a:ext cx="301176" cy="288032"/>
            </a:xfrm>
            <a:prstGeom prst="rect">
              <a:avLst/>
            </a:prstGeom>
            <a:solidFill>
              <a:srgbClr val="EA6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4753950" y="1876288"/>
            <a:ext cx="1080120" cy="1479836"/>
          </a:xfrm>
          <a:prstGeom prst="rect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arenR"/>
            </a:pPr>
            <a:r>
              <a:rPr lang="ko-KR" altLang="en-US" sz="1200">
                <a:solidFill>
                  <a:schemeClr val="tx1"/>
                </a:solidFill>
              </a:rPr>
              <a:t>미래계획</a:t>
            </a:r>
            <a:r>
              <a:rPr lang="en-US" altLang="ko-KR" sz="1200">
                <a:solidFill>
                  <a:schemeClr val="tx1"/>
                </a:solidFill>
              </a:rPr>
              <a:t>(5</a:t>
            </a:r>
            <a:r>
              <a:rPr lang="ko-KR" altLang="en-US" sz="1200">
                <a:solidFill>
                  <a:schemeClr val="tx1"/>
                </a:solidFill>
              </a:rPr>
              <a:t>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  <a:p>
            <a:pPr marL="228600" indent="-228600" algn="ctr">
              <a:buAutoNum type="arabicParenR"/>
            </a:pPr>
            <a:r>
              <a:rPr lang="ko-KR" altLang="en-US" sz="1200">
                <a:solidFill>
                  <a:schemeClr val="tx1"/>
                </a:solidFill>
              </a:rPr>
              <a:t>입사후 포부</a:t>
            </a:r>
            <a:endParaRPr lang="en-US" altLang="ko-KR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48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PORTFOLIO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17296" y="680492"/>
            <a:ext cx="2160240" cy="604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8464" y="692696"/>
            <a:ext cx="7344816" cy="6048672"/>
            <a:chOff x="128464" y="692696"/>
            <a:chExt cx="7560840" cy="6048672"/>
          </a:xfrm>
        </p:grpSpPr>
        <p:sp>
          <p:nvSpPr>
            <p:cNvPr id="2" name="직사각형 1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8464" y="692696"/>
              <a:ext cx="7560840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story board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56201"/>
              </p:ext>
            </p:extLst>
          </p:nvPr>
        </p:nvGraphicFramePr>
        <p:xfrm>
          <a:off x="7617296" y="659935"/>
          <a:ext cx="2160240" cy="152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달리는 은지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en-US" altLang="ko-KR" sz="105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portfolio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flie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098" name="Picture 2" descr="E:\uiux_portfolio\노트폴리오-박시후-문자그림 시리즈에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" y="2492895"/>
            <a:ext cx="5472969" cy="42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1412" y="980727"/>
            <a:ext cx="7371868" cy="3683611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097604" y="1212632"/>
            <a:ext cx="1132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#589FDA</a:t>
            </a:r>
          </a:p>
          <a:p>
            <a:r>
              <a:rPr lang="en-US" altLang="ko-KR" smtClean="0"/>
              <a:t>r:88</a:t>
            </a:r>
          </a:p>
          <a:p>
            <a:r>
              <a:rPr lang="en-US" altLang="ko-KR" smtClean="0"/>
              <a:t>g:159</a:t>
            </a:r>
          </a:p>
          <a:p>
            <a:r>
              <a:rPr lang="en-US" altLang="ko-KR" smtClean="0"/>
              <a:t>b:218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69024" y="2690887"/>
            <a:ext cx="2304256" cy="2736304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-1132811" y="6257835"/>
            <a:ext cx="109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#</a:t>
            </a:r>
            <a:r>
              <a:rPr lang="en-US" altLang="ko-KR" smtClean="0"/>
              <a:t>F0836C</a:t>
            </a:r>
          </a:p>
          <a:p>
            <a:r>
              <a:rPr lang="en-US" altLang="ko-KR" smtClean="0"/>
              <a:t>r:240</a:t>
            </a:r>
            <a:endParaRPr lang="en-US" altLang="ko-KR"/>
          </a:p>
          <a:p>
            <a:r>
              <a:rPr lang="en-US" altLang="ko-KR" smtClean="0"/>
              <a:t>g:131</a:t>
            </a:r>
          </a:p>
          <a:p>
            <a:r>
              <a:rPr lang="en-US" altLang="ko-KR" smtClean="0"/>
              <a:t>b:108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85048" y="5533032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85048" y="54674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5048" y="6016931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5048" y="587250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85048" y="63569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5048" y="6453336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140" y="968151"/>
            <a:ext cx="7344816" cy="4459040"/>
          </a:xfrm>
          <a:prstGeom prst="rect">
            <a:avLst/>
          </a:prstGeom>
          <a:gradFill>
            <a:gsLst>
              <a:gs pos="65000">
                <a:schemeClr val="accent4">
                  <a:lumMod val="50000"/>
                  <a:alpha val="71000"/>
                </a:schemeClr>
              </a:gs>
              <a:gs pos="0">
                <a:srgbClr val="F0836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6360" y="1178719"/>
            <a:ext cx="1512168" cy="1512168"/>
          </a:xfrm>
          <a:prstGeom prst="ellipse">
            <a:avLst/>
          </a:prstGeom>
          <a:solidFill>
            <a:srgbClr val="F0836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노</a:t>
            </a:r>
            <a:r>
              <a:rPr lang="ko-KR" altLang="en-US"/>
              <a:t>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10321" y="4181022"/>
            <a:ext cx="2728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PORTFOLIO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607" y="99225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704863" y="4149080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936776" y="4869160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③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01412" y="3501880"/>
            <a:ext cx="7265952" cy="0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878244" y="2925910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④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412" y="6356949"/>
            <a:ext cx="7371868" cy="501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72480" y="6275209"/>
            <a:ext cx="2124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⑤ </a:t>
            </a:r>
            <a:r>
              <a:rPr lang="ko-KR" altLang="en-US" b="1" smtClean="0">
                <a:solidFill>
                  <a:schemeClr val="bg1"/>
                </a:solidFill>
              </a:rPr>
              <a:t>페이지네이션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5879" y="6542196"/>
            <a:ext cx="4761485" cy="1615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06504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90480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09985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980785" y="6513556"/>
            <a:ext cx="241081" cy="241081"/>
          </a:xfrm>
          <a:prstGeom prst="ellipse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05878" y="6558685"/>
            <a:ext cx="3499249" cy="136168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34000"/>
              </p:ext>
            </p:extLst>
          </p:nvPr>
        </p:nvGraphicFramePr>
        <p:xfrm>
          <a:off x="7619950" y="2204864"/>
          <a:ext cx="2160240" cy="451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2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전체 배경이미지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운동장 트렉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시간대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노을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저녁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6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문구 또는 이미지 클릭시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라이트박스로 해당창 띄움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달리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는 중인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.GIF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아이콘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7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두번째 페이지의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3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페이지네이션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클릭시 해당 슬라이드로 이동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left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값 설정할 것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31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31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31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610888" y="2184984"/>
            <a:ext cx="1913790" cy="148123"/>
          </a:xfrm>
          <a:prstGeom prst="roundRect">
            <a:avLst/>
          </a:prstGeom>
          <a:solidFill>
            <a:srgbClr val="F0836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62354" y="2337384"/>
            <a:ext cx="1913790" cy="148123"/>
          </a:xfrm>
          <a:prstGeom prst="roundRect">
            <a:avLst/>
          </a:prstGeom>
          <a:solidFill>
            <a:srgbClr val="F0836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5685" y="2144927"/>
            <a:ext cx="1913790" cy="148123"/>
          </a:xfrm>
          <a:prstGeom prst="roundRect">
            <a:avLst/>
          </a:prstGeom>
          <a:solidFill>
            <a:srgbClr val="F0836C">
              <a:alpha val="68000"/>
            </a:srgbClr>
          </a:solidFill>
          <a:ln>
            <a:solidFill>
              <a:srgbClr val="EA6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8599" y="2493817"/>
            <a:ext cx="1913790" cy="148123"/>
          </a:xfrm>
          <a:prstGeom prst="roundRect">
            <a:avLst/>
          </a:prstGeom>
          <a:solidFill>
            <a:srgbClr val="F0836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984512" y="2631094"/>
            <a:ext cx="728128" cy="115624"/>
          </a:xfrm>
          <a:prstGeom prst="roundRect">
            <a:avLst/>
          </a:prstGeom>
          <a:solidFill>
            <a:srgbClr val="F0836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 descr="E:\uiux_portfolio\eunjee\images\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4504188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0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48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PORTFOLIO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17296" y="680492"/>
            <a:ext cx="2160240" cy="604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8464" y="692696"/>
            <a:ext cx="7344816" cy="6048672"/>
            <a:chOff x="128464" y="692696"/>
            <a:chExt cx="7560840" cy="6048672"/>
          </a:xfrm>
        </p:grpSpPr>
        <p:sp>
          <p:nvSpPr>
            <p:cNvPr id="2" name="직사각형 1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8464" y="692696"/>
              <a:ext cx="7560840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story board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06974"/>
              </p:ext>
            </p:extLst>
          </p:nvPr>
        </p:nvGraphicFramePr>
        <p:xfrm>
          <a:off x="7617296" y="659935"/>
          <a:ext cx="2160240" cy="152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달리는 은지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en-US" altLang="ko-KR" sz="105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portfolio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flie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098" name="Picture 2" descr="E:\uiux_portfolio\노트폴리오-박시후-문자그림 시리즈에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" y="2492895"/>
            <a:ext cx="5472969" cy="42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1412" y="980727"/>
            <a:ext cx="7371868" cy="3683611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097604" y="1212632"/>
            <a:ext cx="1132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#589FDA</a:t>
            </a:r>
          </a:p>
          <a:p>
            <a:r>
              <a:rPr lang="en-US" altLang="ko-KR" smtClean="0"/>
              <a:t>r:88</a:t>
            </a:r>
          </a:p>
          <a:p>
            <a:r>
              <a:rPr lang="en-US" altLang="ko-KR" smtClean="0"/>
              <a:t>g:159</a:t>
            </a:r>
          </a:p>
          <a:p>
            <a:r>
              <a:rPr lang="en-US" altLang="ko-KR" smtClean="0"/>
              <a:t>b:218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69024" y="2690887"/>
            <a:ext cx="2304256" cy="2736304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-1132811" y="6257835"/>
            <a:ext cx="109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#</a:t>
            </a:r>
            <a:r>
              <a:rPr lang="en-US" altLang="ko-KR" smtClean="0"/>
              <a:t>F0836C</a:t>
            </a:r>
          </a:p>
          <a:p>
            <a:r>
              <a:rPr lang="en-US" altLang="ko-KR" smtClean="0"/>
              <a:t>r:240</a:t>
            </a:r>
            <a:endParaRPr lang="en-US" altLang="ko-KR"/>
          </a:p>
          <a:p>
            <a:r>
              <a:rPr lang="en-US" altLang="ko-KR" smtClean="0"/>
              <a:t>g:131</a:t>
            </a:r>
          </a:p>
          <a:p>
            <a:r>
              <a:rPr lang="en-US" altLang="ko-KR" smtClean="0"/>
              <a:t>b:108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85048" y="5533032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85048" y="54674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5048" y="6016931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5048" y="587250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85048" y="63569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5048" y="6453336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140" y="968151"/>
            <a:ext cx="7344816" cy="4459040"/>
          </a:xfrm>
          <a:prstGeom prst="rect">
            <a:avLst/>
          </a:prstGeom>
          <a:gradFill>
            <a:gsLst>
              <a:gs pos="65000">
                <a:schemeClr val="accent4">
                  <a:lumMod val="50000"/>
                  <a:alpha val="71000"/>
                </a:schemeClr>
              </a:gs>
              <a:gs pos="0">
                <a:srgbClr val="F0836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6360" y="1178719"/>
            <a:ext cx="1512168" cy="1512168"/>
          </a:xfrm>
          <a:prstGeom prst="ellipse">
            <a:avLst/>
          </a:prstGeom>
          <a:solidFill>
            <a:srgbClr val="F0836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노</a:t>
            </a:r>
            <a:r>
              <a:rPr lang="ko-KR" altLang="en-US"/>
              <a:t>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3725" y="3974788"/>
            <a:ext cx="2728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PORTFOLIO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607" y="99225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①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19249" y="36406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936776" y="4869160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③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33596" y="2454330"/>
            <a:ext cx="1002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④</a:t>
            </a:r>
            <a:r>
              <a:rPr lang="en-US" altLang="ko-KR" sz="3200" b="1" smtClean="0">
                <a:solidFill>
                  <a:srgbClr val="EA6A00"/>
                </a:solidFill>
              </a:rPr>
              <a:t>-2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81192" y="3717032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⑤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29164" y="3068960"/>
            <a:ext cx="1044116" cy="2016224"/>
          </a:xfrm>
          <a:prstGeom prst="rect">
            <a:avLst/>
          </a:prstGeom>
          <a:noFill/>
          <a:ln w="19050">
            <a:solidFill>
              <a:srgbClr val="EA6A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172444" y="3501880"/>
            <a:ext cx="5256720" cy="0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42406" y="2917105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⑥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412" y="6356949"/>
            <a:ext cx="7371868" cy="501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72480" y="6275209"/>
            <a:ext cx="2124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⑦ </a:t>
            </a:r>
            <a:r>
              <a:rPr lang="ko-KR" altLang="en-US" b="1" smtClean="0">
                <a:solidFill>
                  <a:schemeClr val="bg1"/>
                </a:solidFill>
              </a:rPr>
              <a:t>페이지네이션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5879" y="6542196"/>
            <a:ext cx="4761485" cy="1615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06504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90480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09985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980785" y="6509157"/>
            <a:ext cx="241081" cy="241081"/>
          </a:xfrm>
          <a:prstGeom prst="ellipse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05878" y="6558685"/>
            <a:ext cx="3495447" cy="136168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28464" y="3068960"/>
            <a:ext cx="1044116" cy="2016224"/>
          </a:xfrm>
          <a:prstGeom prst="rect">
            <a:avLst/>
          </a:prstGeom>
          <a:noFill/>
          <a:ln w="19050">
            <a:solidFill>
              <a:srgbClr val="EA6A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304" y="2530144"/>
            <a:ext cx="1002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④</a:t>
            </a:r>
            <a:r>
              <a:rPr lang="en-US" altLang="ko-KR" sz="3200" b="1" smtClean="0">
                <a:solidFill>
                  <a:srgbClr val="EA6A00"/>
                </a:solidFill>
              </a:rPr>
              <a:t>-1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89880"/>
              </p:ext>
            </p:extLst>
          </p:nvPr>
        </p:nvGraphicFramePr>
        <p:xfrm>
          <a:off x="7619950" y="2204864"/>
          <a:ext cx="2160240" cy="449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9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skill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문구 또는 이미지 클릭시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라이트박스로 해당창 띄움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9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클릭시 라이트박스 닫힘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내용이 많아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scroll-y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9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적절한 내용 삽입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9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⑤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9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⑥</a:t>
                      </a:r>
                    </a:p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9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⑦</a:t>
                      </a:r>
                    </a:p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93073" y="3784684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⑤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0888" y="2184984"/>
            <a:ext cx="1913790" cy="148123"/>
          </a:xfrm>
          <a:prstGeom prst="roundRect">
            <a:avLst/>
          </a:prstGeom>
          <a:solidFill>
            <a:srgbClr val="F0836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62354" y="2337384"/>
            <a:ext cx="1913790" cy="148123"/>
          </a:xfrm>
          <a:prstGeom prst="roundRect">
            <a:avLst/>
          </a:prstGeom>
          <a:solidFill>
            <a:srgbClr val="F0836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5685" y="2144927"/>
            <a:ext cx="1913790" cy="148123"/>
          </a:xfrm>
          <a:prstGeom prst="roundRect">
            <a:avLst/>
          </a:prstGeom>
          <a:solidFill>
            <a:srgbClr val="F0836C">
              <a:alpha val="68000"/>
            </a:srgbClr>
          </a:solidFill>
          <a:ln>
            <a:solidFill>
              <a:srgbClr val="EA6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8599" y="2493817"/>
            <a:ext cx="1913790" cy="148123"/>
          </a:xfrm>
          <a:prstGeom prst="roundRect">
            <a:avLst/>
          </a:prstGeom>
          <a:solidFill>
            <a:srgbClr val="F0836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984512" y="2631094"/>
            <a:ext cx="728128" cy="115624"/>
          </a:xfrm>
          <a:prstGeom prst="roundRect">
            <a:avLst/>
          </a:prstGeom>
          <a:solidFill>
            <a:srgbClr val="F0836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01412" y="965819"/>
            <a:ext cx="7374140" cy="5888883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887148" y="3974788"/>
            <a:ext cx="1361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SKILL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610888" y="2184984"/>
            <a:ext cx="1913790" cy="148123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222766" y="1556792"/>
            <a:ext cx="4972576" cy="446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포트폴리오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사진클릭시 해당링크로 이동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1. </a:t>
            </a:r>
            <a:r>
              <a:rPr lang="ko-KR" altLang="en-US" sz="1000" smtClean="0">
                <a:solidFill>
                  <a:schemeClr val="tx1"/>
                </a:solidFill>
              </a:rPr>
              <a:t>프로토타입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2. web </a:t>
            </a:r>
            <a:r>
              <a:rPr lang="en-US" altLang="ko-KR" sz="1000">
                <a:solidFill>
                  <a:schemeClr val="tx1"/>
                </a:solidFill>
              </a:rPr>
              <a:t>project 1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3. web </a:t>
            </a:r>
            <a:r>
              <a:rPr lang="en-US" altLang="ko-KR" sz="1000">
                <a:solidFill>
                  <a:schemeClr val="tx1"/>
                </a:solidFill>
              </a:rPr>
              <a:t>project 2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4. web </a:t>
            </a:r>
            <a:r>
              <a:rPr lang="en-US" altLang="ko-KR" sz="1000">
                <a:solidFill>
                  <a:schemeClr val="tx1"/>
                </a:solidFill>
              </a:rPr>
              <a:t>project 3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5. </a:t>
            </a:r>
            <a:r>
              <a:rPr lang="ko-KR" altLang="en-US" sz="1000" smtClean="0">
                <a:solidFill>
                  <a:schemeClr val="tx1"/>
                </a:solidFill>
              </a:rPr>
              <a:t>리뉴얼</a:t>
            </a:r>
            <a:r>
              <a:rPr lang="en-US" altLang="ko-KR" sz="1000">
                <a:solidFill>
                  <a:schemeClr val="tx1"/>
                </a:solidFill>
              </a:rPr>
              <a:t>,</a:t>
            </a:r>
            <a:r>
              <a:rPr lang="ko-KR" altLang="en-US" sz="1000">
                <a:solidFill>
                  <a:schemeClr val="tx1"/>
                </a:solidFill>
              </a:rPr>
              <a:t>창작</a:t>
            </a:r>
            <a:r>
              <a:rPr lang="en-US" altLang="ko-KR" sz="100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personal Web1</a:t>
            </a: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460" y="1746528"/>
            <a:ext cx="190500" cy="42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1222766" y="1484784"/>
            <a:ext cx="4972576" cy="261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EUNJEE’S PORTFOLIO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24428" y="1484784"/>
            <a:ext cx="301856" cy="189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x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158164" y="1287264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177136" y="5445224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③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pic>
        <p:nvPicPr>
          <p:cNvPr id="1026" name="Picture 2" descr="Pixel Art Computer Moni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00" y="1890432"/>
            <a:ext cx="1443996" cy="150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½ì 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14" y="4664338"/>
            <a:ext cx="3157285" cy="12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ë§ì°ì¤ ì»¤ì png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0103">
            <a:off x="4980885" y="3463718"/>
            <a:ext cx="620439" cy="80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5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2916" y="19348"/>
            <a:ext cx="993891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8144" y="44624"/>
            <a:ext cx="904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HOME         ABOUT ME         SKILL         PORTFOLIO        </a:t>
            </a:r>
            <a:r>
              <a:rPr lang="en-US" altLang="ko-KR" strike="sngStrike">
                <a:solidFill>
                  <a:schemeClr val="bg1"/>
                </a:solidFill>
              </a:rPr>
              <a:t>EPILOGUE</a:t>
            </a:r>
            <a:r>
              <a:rPr lang="en-US" altLang="ko-KR">
                <a:solidFill>
                  <a:schemeClr val="bg1"/>
                </a:solidFill>
              </a:rPr>
              <a:t>         </a:t>
            </a:r>
            <a:r>
              <a:rPr lang="en-US" altLang="ko-KR" b="1">
                <a:solidFill>
                  <a:schemeClr val="bg1"/>
                </a:solidFill>
              </a:rPr>
              <a:t>GOAL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940729" y="413956"/>
            <a:ext cx="648072" cy="1046691"/>
            <a:chOff x="704528" y="404664"/>
            <a:chExt cx="648072" cy="1046691"/>
          </a:xfrm>
        </p:grpSpPr>
        <p:pic>
          <p:nvPicPr>
            <p:cNvPr id="1028" name="Picture 4" descr="ë§ì°ì¤ ì»¤ì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8" y="404664"/>
              <a:ext cx="620439" cy="803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59168" y="1189745"/>
              <a:ext cx="59343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</a:rPr>
                <a:t>CLICK!</a:t>
              </a:r>
              <a:endParaRPr lang="ko-KR" altLang="en-US" sz="110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007584" y="1988840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내용구성</a:t>
            </a:r>
            <a:endParaRPr lang="en-US" altLang="ko-KR" b="1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오른쪽 중괄호 4"/>
          <p:cNvSpPr/>
          <p:nvPr/>
        </p:nvSpPr>
        <p:spPr>
          <a:xfrm rot="16200000">
            <a:off x="4484949" y="-2655677"/>
            <a:ext cx="648071" cy="8928993"/>
          </a:xfrm>
          <a:prstGeom prst="rightBrace">
            <a:avLst>
              <a:gd name="adj1" fmla="val 7157"/>
              <a:gd name="adj2" fmla="val 1277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930466" y="2564904"/>
            <a:ext cx="3096344" cy="3024336"/>
          </a:xfrm>
          <a:prstGeom prst="foldedCorner">
            <a:avLst>
              <a:gd name="adj" fmla="val 141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1. </a:t>
            </a:r>
            <a:r>
              <a:rPr lang="ko-KR" altLang="en-US">
                <a:solidFill>
                  <a:schemeClr val="tx1"/>
                </a:solidFill>
              </a:rPr>
              <a:t>페이지 목적</a:t>
            </a:r>
            <a:endParaRPr lang="en-US" altLang="ko-KR">
              <a:solidFill>
                <a:schemeClr val="tx1"/>
              </a:solidFill>
            </a:endParaRPr>
          </a:p>
          <a:p>
            <a:pPr marL="342900" indent="-342900" algn="ctr">
              <a:buAutoNum type="arabicParenBoth"/>
            </a:pP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내가 가지고 있는 퍼블리싱 기술을 효과적으로 전달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모서리가 접힌 도형 11"/>
          <p:cNvSpPr/>
          <p:nvPr/>
        </p:nvSpPr>
        <p:spPr>
          <a:xfrm>
            <a:off x="4232920" y="2564904"/>
            <a:ext cx="3096344" cy="3024336"/>
          </a:xfrm>
          <a:prstGeom prst="foldedCorner">
            <a:avLst>
              <a:gd name="adj" fmla="val 141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2. </a:t>
            </a:r>
            <a:r>
              <a:rPr lang="ko-KR" altLang="en-US">
                <a:solidFill>
                  <a:schemeClr val="tx1"/>
                </a:solidFill>
              </a:rPr>
              <a:t>전달 내용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sz="1400" smtClean="0">
                <a:solidFill>
                  <a:schemeClr val="tx1"/>
                </a:solidFill>
              </a:rPr>
              <a:t>프로토타입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en-US" altLang="ko-KR" sz="1400" smtClean="0">
                <a:solidFill>
                  <a:schemeClr val="tx1"/>
                </a:solidFill>
              </a:rPr>
              <a:t>web project 1</a:t>
            </a:r>
          </a:p>
          <a:p>
            <a:pPr marL="342900" indent="-342900" algn="ctr">
              <a:buAutoNum type="arabicParenR"/>
            </a:pPr>
            <a:r>
              <a:rPr lang="en-US" altLang="ko-KR" sz="1400" smtClean="0">
                <a:solidFill>
                  <a:schemeClr val="tx1"/>
                </a:solidFill>
              </a:rPr>
              <a:t>web project 2</a:t>
            </a:r>
          </a:p>
          <a:p>
            <a:pPr marL="342900" indent="-342900" algn="ctr">
              <a:buAutoNum type="arabicParenR"/>
            </a:pPr>
            <a:r>
              <a:rPr lang="en-US" altLang="ko-KR" sz="1400" smtClean="0">
                <a:solidFill>
                  <a:schemeClr val="tx1"/>
                </a:solidFill>
              </a:rPr>
              <a:t>web project 3</a:t>
            </a:r>
          </a:p>
          <a:p>
            <a:pPr marL="342900" indent="-342900" algn="ctr">
              <a:buAutoNum type="arabicParenR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sz="1400" smtClean="0">
                <a:solidFill>
                  <a:schemeClr val="tx1"/>
                </a:solidFill>
              </a:rPr>
              <a:t>리뉴얼</a:t>
            </a:r>
            <a:r>
              <a:rPr lang="en-US" altLang="ko-KR" sz="1400" smtClean="0">
                <a:solidFill>
                  <a:schemeClr val="tx1"/>
                </a:solidFill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</a:rPr>
              <a:t>창작 페이지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personal Web1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833320" y="-1755576"/>
            <a:ext cx="2304256" cy="2304256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solidFill>
                <a:srgbClr val="EA6A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61312" y="2564904"/>
            <a:ext cx="1438722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GOAL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new beginning not the end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취업은 끝이 아닌 새로운 시작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마음가짐으로 열심히 임하겠습니다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저는 이런 사원이 되겠습니다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057456" y="2639765"/>
            <a:ext cx="815628" cy="288032"/>
            <a:chOff x="8913440" y="2599581"/>
            <a:chExt cx="864096" cy="288032"/>
          </a:xfrm>
        </p:grpSpPr>
        <p:sp>
          <p:nvSpPr>
            <p:cNvPr id="18" name="직사각형 17"/>
            <p:cNvSpPr/>
            <p:nvPr/>
          </p:nvSpPr>
          <p:spPr>
            <a:xfrm>
              <a:off x="8913440" y="2599581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476360" y="2599581"/>
              <a:ext cx="301176" cy="288032"/>
            </a:xfrm>
            <a:prstGeom prst="rect">
              <a:avLst/>
            </a:prstGeom>
            <a:solidFill>
              <a:srgbClr val="EA6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31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55390" y="878200"/>
            <a:ext cx="3334372" cy="333437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354765" y="2012647"/>
            <a:ext cx="16433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smtClean="0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eunjee</a:t>
            </a:r>
          </a:p>
          <a:p>
            <a:pPr algn="ctr"/>
            <a:r>
              <a:rPr lang="en-US" altLang="ko-KR" sz="3600" smtClean="0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RUN</a:t>
            </a:r>
            <a:endParaRPr lang="ko-KR" altLang="en-US" sz="3600">
              <a:solidFill>
                <a:srgbClr val="0C00F2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32520" y="4437112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93778" y="4610156"/>
            <a:ext cx="158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대외활동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9051" y="538599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2018.07-2018.12 </a:t>
            </a:r>
            <a:r>
              <a:rPr lang="ko-KR" altLang="en-US"/>
              <a:t>강남 하이미디어 컴퓨터학원 </a:t>
            </a:r>
            <a:r>
              <a:rPr lang="en-US" altLang="ko-KR"/>
              <a:t>UI/UX </a:t>
            </a:r>
            <a:r>
              <a:rPr lang="ko-KR" altLang="en-US"/>
              <a:t>엔지니어링 과정 수료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2016.07-2017.09 </a:t>
            </a:r>
            <a:r>
              <a:rPr lang="ko-KR" altLang="en-US"/>
              <a:t>한국진로직업개발원 디자인팀 </a:t>
            </a:r>
            <a:r>
              <a:rPr lang="ko-KR" altLang="en-US" smtClean="0"/>
              <a:t>업무 </a:t>
            </a:r>
            <a:r>
              <a:rPr lang="en-US" altLang="ko-KR" smtClean="0"/>
              <a:t>(</a:t>
            </a:r>
            <a:r>
              <a:rPr lang="ko-KR" altLang="en-US"/>
              <a:t>방학기간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349768" y="1268760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09808" y="1470256"/>
            <a:ext cx="125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portfoli o!</a:t>
            </a:r>
            <a:endParaRPr lang="ko-KR" altLang="en-US">
              <a:solidFill>
                <a:srgbClr val="0C00F2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97216" y="2577480"/>
            <a:ext cx="1485800" cy="1485800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48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GOAL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17296" y="680492"/>
            <a:ext cx="2160240" cy="604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8464" y="692696"/>
            <a:ext cx="7344816" cy="6048672"/>
            <a:chOff x="128464" y="692696"/>
            <a:chExt cx="7560840" cy="6048672"/>
          </a:xfrm>
        </p:grpSpPr>
        <p:sp>
          <p:nvSpPr>
            <p:cNvPr id="2" name="직사각형 1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8464" y="692696"/>
              <a:ext cx="7560840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story board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98356"/>
              </p:ext>
            </p:extLst>
          </p:nvPr>
        </p:nvGraphicFramePr>
        <p:xfrm>
          <a:off x="7617296" y="659935"/>
          <a:ext cx="2160240" cy="152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달리는 은지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en-US" altLang="ko-KR" sz="105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goal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flie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098" name="Picture 2" descr="E:\uiux_portfolio\노트폴리오-박시후-문자그림 시리즈에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" y="2492895"/>
            <a:ext cx="5472969" cy="42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-1671736" y="2561084"/>
            <a:ext cx="1224136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간단한 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도입부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No sweat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No sweet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//</a:t>
            </a:r>
            <a:r>
              <a:rPr lang="ko-KR" altLang="en-US" sz="1200">
                <a:solidFill>
                  <a:schemeClr val="tx1"/>
                </a:solidFill>
              </a:rPr>
              <a:t>로딩 화면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개성적인 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인사말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순간순간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이 지금에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최선을 다하는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열정을 담는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권은지의 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포트폴리오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입니다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1412" y="980727"/>
            <a:ext cx="7371868" cy="3683611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097604" y="1212632"/>
            <a:ext cx="1132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#589FDA</a:t>
            </a:r>
          </a:p>
          <a:p>
            <a:r>
              <a:rPr lang="en-US" altLang="ko-KR" smtClean="0"/>
              <a:t>r:88</a:t>
            </a:r>
          </a:p>
          <a:p>
            <a:r>
              <a:rPr lang="en-US" altLang="ko-KR" smtClean="0"/>
              <a:t>g:159</a:t>
            </a:r>
          </a:p>
          <a:p>
            <a:r>
              <a:rPr lang="en-US" altLang="ko-KR" smtClean="0"/>
              <a:t>b:218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69024" y="2690887"/>
            <a:ext cx="2304256" cy="2736304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-1132811" y="6257835"/>
            <a:ext cx="109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#</a:t>
            </a:r>
            <a:r>
              <a:rPr lang="en-US" altLang="ko-KR" smtClean="0"/>
              <a:t>F0836C</a:t>
            </a:r>
          </a:p>
          <a:p>
            <a:r>
              <a:rPr lang="en-US" altLang="ko-KR" smtClean="0"/>
              <a:t>r:240</a:t>
            </a:r>
            <a:endParaRPr lang="en-US" altLang="ko-KR"/>
          </a:p>
          <a:p>
            <a:r>
              <a:rPr lang="en-US" altLang="ko-KR" smtClean="0"/>
              <a:t>g:131</a:t>
            </a:r>
          </a:p>
          <a:p>
            <a:r>
              <a:rPr lang="en-US" altLang="ko-KR" smtClean="0"/>
              <a:t>b:108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85048" y="5533032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85048" y="54674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5048" y="6016931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5048" y="587250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85048" y="63569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5048" y="6453336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8464" y="968151"/>
            <a:ext cx="7344816" cy="4459040"/>
          </a:xfrm>
          <a:prstGeom prst="rect">
            <a:avLst/>
          </a:prstGeom>
          <a:gradFill>
            <a:gsLst>
              <a:gs pos="100000">
                <a:schemeClr val="accent4">
                  <a:lumMod val="50000"/>
                  <a:alpha val="71000"/>
                </a:schemeClr>
              </a:gs>
              <a:gs pos="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6360" y="1178719"/>
            <a:ext cx="1512168" cy="15121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52467" y="4222517"/>
            <a:ext cx="1432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GOAL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607" y="99225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①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73434" y="4253294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936776" y="4869160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③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28464" y="3501880"/>
            <a:ext cx="7344816" cy="0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815721" y="2905283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④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412" y="6356949"/>
            <a:ext cx="7371868" cy="501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72480" y="6275209"/>
            <a:ext cx="2124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⑤ </a:t>
            </a:r>
            <a:r>
              <a:rPr lang="ko-KR" altLang="en-US" b="1" smtClean="0">
                <a:solidFill>
                  <a:schemeClr val="bg1"/>
                </a:solidFill>
              </a:rPr>
              <a:t>페이지네이션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5879" y="6542196"/>
            <a:ext cx="4761485" cy="1615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06504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90480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09985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035848" y="6500287"/>
            <a:ext cx="241081" cy="241081"/>
          </a:xfrm>
          <a:prstGeom prst="ellipse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05878" y="6558685"/>
            <a:ext cx="4507361" cy="136168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54302"/>
              </p:ext>
            </p:extLst>
          </p:nvPr>
        </p:nvGraphicFramePr>
        <p:xfrm>
          <a:off x="7619950" y="2204864"/>
          <a:ext cx="2160240" cy="448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전체 배경이미지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운동장 트렉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시간대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노을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저녁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문구 또는 이미지 클릭시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라이트박스로 해당창 띄움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9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달리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는 중인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.GIF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아이콘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1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두번째 페이지의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1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페이지네이션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클릭시 해당 슬라이드로 이동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left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값 설정할 것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5725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5725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4" name="타원 63"/>
          <p:cNvSpPr/>
          <p:nvPr/>
        </p:nvSpPr>
        <p:spPr>
          <a:xfrm>
            <a:off x="715111" y="992252"/>
            <a:ext cx="1512168" cy="15121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 descr="E:\uiux_portfolio\eunjee\images\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4504188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ë§ì°ì¤ ì»¤ì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0103">
            <a:off x="6355716" y="4670138"/>
            <a:ext cx="620439" cy="80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 descr="E:\uiux_portfolio\노트폴리오-박시후-문자그림 시리즈에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" y="2492895"/>
            <a:ext cx="5472969" cy="42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101412" y="980727"/>
            <a:ext cx="7371868" cy="3683611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169024" y="2690887"/>
            <a:ext cx="2304256" cy="2736304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385048" y="5533032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385048" y="54674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385048" y="6016931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385048" y="587250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385048" y="63569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385048" y="6453336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28464" y="968151"/>
            <a:ext cx="7344816" cy="4459040"/>
          </a:xfrm>
          <a:prstGeom prst="rect">
            <a:avLst/>
          </a:prstGeom>
          <a:gradFill>
            <a:gsLst>
              <a:gs pos="100000">
                <a:schemeClr val="accent4">
                  <a:lumMod val="50000"/>
                  <a:alpha val="71000"/>
                </a:schemeClr>
              </a:gs>
              <a:gs pos="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416360" y="1178719"/>
            <a:ext cx="1512168" cy="15121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052467" y="4222517"/>
            <a:ext cx="1432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GOAL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607" y="99225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573434" y="4253294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②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936776" y="4869160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③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28464" y="3501880"/>
            <a:ext cx="7344816" cy="0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815721" y="2905283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④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1412" y="6356949"/>
            <a:ext cx="7371868" cy="501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480" y="6275209"/>
            <a:ext cx="2124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⑤ </a:t>
            </a:r>
            <a:r>
              <a:rPr lang="ko-KR" altLang="en-US" b="1" smtClean="0">
                <a:solidFill>
                  <a:schemeClr val="bg1"/>
                </a:solidFill>
              </a:rPr>
              <a:t>페이지네이션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05879" y="6542196"/>
            <a:ext cx="4761485" cy="1615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06504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90480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009985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035848" y="6500287"/>
            <a:ext cx="241081" cy="241081"/>
          </a:xfrm>
          <a:prstGeom prst="ellipse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05878" y="6558685"/>
            <a:ext cx="4507361" cy="136168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15111" y="992252"/>
            <a:ext cx="1512168" cy="15121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2" descr="E:\uiux_portfolio\eunjee\images\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4504188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ë§ì°ì¤ ì»¤ì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0103">
            <a:off x="6355716" y="4670138"/>
            <a:ext cx="620439" cy="80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548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GOAL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17296" y="680492"/>
            <a:ext cx="2160240" cy="604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8464" y="692696"/>
            <a:ext cx="7344816" cy="6048672"/>
            <a:chOff x="128464" y="692696"/>
            <a:chExt cx="7560840" cy="6048672"/>
          </a:xfrm>
        </p:grpSpPr>
        <p:sp>
          <p:nvSpPr>
            <p:cNvPr id="2" name="직사각형 1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8464" y="692696"/>
              <a:ext cx="7560840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story board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47927"/>
              </p:ext>
            </p:extLst>
          </p:nvPr>
        </p:nvGraphicFramePr>
        <p:xfrm>
          <a:off x="7617296" y="659935"/>
          <a:ext cx="2160240" cy="152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달리는 은지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en-US" altLang="ko-KR" sz="105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portfolio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flie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385048" y="63569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5048" y="6453336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03725" y="3974788"/>
            <a:ext cx="2728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PORTFOLIO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19249" y="36406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936776" y="4869160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③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172444" y="3501880"/>
            <a:ext cx="5256720" cy="0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42406" y="2917105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⑥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412" y="6356949"/>
            <a:ext cx="7371868" cy="501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72480" y="6275209"/>
            <a:ext cx="2124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⑦ </a:t>
            </a:r>
            <a:r>
              <a:rPr lang="ko-KR" altLang="en-US" b="1" smtClean="0">
                <a:solidFill>
                  <a:schemeClr val="bg1"/>
                </a:solidFill>
              </a:rPr>
              <a:t>페이지네이션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5879" y="6542196"/>
            <a:ext cx="4761485" cy="1615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06504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90480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09985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035848" y="6508319"/>
            <a:ext cx="241081" cy="241081"/>
          </a:xfrm>
          <a:prstGeom prst="ellipse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05878" y="6558685"/>
            <a:ext cx="4507361" cy="136168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08234"/>
              </p:ext>
            </p:extLst>
          </p:nvPr>
        </p:nvGraphicFramePr>
        <p:xfrm>
          <a:off x="7619950" y="2204864"/>
          <a:ext cx="2155965" cy="446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47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goal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에 대한 라이트박스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닫기 클릭시 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라이트박스 닫힘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적절한 문구</a:t>
                      </a:r>
                      <a:r>
                        <a:rPr lang="en-US" altLang="ko-KR" sz="105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채우고</a:t>
                      </a:r>
                      <a:r>
                        <a:rPr lang="en-US" altLang="ko-KR" sz="1050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내용 많을 시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스크롤 바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9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0915">
                <a:tc>
                  <a:txBody>
                    <a:bodyPr/>
                    <a:lstStyle/>
                    <a:p>
                      <a:pPr algn="ctr" latinLnBrk="1"/>
                      <a:endParaRPr lang="ko-KR" altLang="en-US" sz="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09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209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2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610888" y="2184984"/>
            <a:ext cx="1913790" cy="148123"/>
          </a:xfrm>
          <a:prstGeom prst="roundRect">
            <a:avLst/>
          </a:prstGeom>
          <a:solidFill>
            <a:srgbClr val="F0836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13734" y="980729"/>
            <a:ext cx="7359546" cy="587727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887148" y="3974788"/>
            <a:ext cx="1361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SKILL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610888" y="2184984"/>
            <a:ext cx="1913790" cy="148123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222766" y="1556792"/>
            <a:ext cx="4972576" cy="446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GOAL</a:t>
            </a: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new beginning not the </a:t>
            </a:r>
            <a:r>
              <a:rPr lang="en-US" altLang="ko-KR" sz="1000" smtClean="0">
                <a:solidFill>
                  <a:schemeClr val="tx1"/>
                </a:solidFill>
              </a:rPr>
              <a:t>end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취업은 끝이 아닌 새로운 시작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마음가짐으로 열심히 임하겠습니다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contact me</a:t>
            </a: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에필로그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460" y="1746528"/>
            <a:ext cx="190500" cy="42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1222766" y="1484784"/>
            <a:ext cx="4972576" cy="261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Goal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24428" y="1484784"/>
            <a:ext cx="301856" cy="189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x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158164" y="1287264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341740" y="242088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③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08689" y="1287264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①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2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053581" y="3301898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920840" y="4482998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81945" y="1710956"/>
            <a:ext cx="2711996" cy="2711996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E:\uiux_portfolio\eunjeerun2\images\che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066" y="3674999"/>
            <a:ext cx="28098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205709" y="2708920"/>
            <a:ext cx="1584176" cy="8397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solidFill>
                  <a:srgbClr val="0000CC"/>
                </a:solidFill>
              </a:rPr>
              <a:t>END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22557" y="2353259"/>
            <a:ext cx="125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portfoli o!</a:t>
            </a:r>
            <a:endParaRPr lang="ko-KR" altLang="en-US">
              <a:solidFill>
                <a:srgbClr val="0C00F2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74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00" y="107340"/>
            <a:ext cx="1832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oh!2018 eunjee</a:t>
            </a:r>
            <a:endParaRPr lang="ko-KR" altLang="en-US">
              <a:solidFill>
                <a:srgbClr val="0C00F2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0512" y="764704"/>
            <a:ext cx="8770392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포트폴리오 프로젝트 일정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52316"/>
              </p:ext>
            </p:extLst>
          </p:nvPr>
        </p:nvGraphicFramePr>
        <p:xfrm>
          <a:off x="560512" y="1916832"/>
          <a:ext cx="87703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4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439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ysClr val="windowText" lastClr="000000"/>
                          </a:solidFill>
                        </a:rPr>
                        <a:t>문 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>
                          <a:solidFill>
                            <a:sysClr val="windowText" lastClr="000000"/>
                          </a:solidFill>
                        </a:rPr>
                        <a:t>권은지 홈페이지 사용자 화면 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오각형 8"/>
          <p:cNvSpPr/>
          <p:nvPr/>
        </p:nvSpPr>
        <p:spPr>
          <a:xfrm>
            <a:off x="560512" y="2708424"/>
            <a:ext cx="1209553" cy="648072"/>
          </a:xfrm>
          <a:prstGeom prst="homePlate">
            <a:avLst/>
          </a:prstGeom>
          <a:solidFill>
            <a:schemeClr val="bg1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홈페이지 설계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방향 기획</a:t>
            </a:r>
          </a:p>
        </p:txBody>
      </p:sp>
      <p:sp>
        <p:nvSpPr>
          <p:cNvPr id="12" name="갈매기형 수장 11"/>
          <p:cNvSpPr/>
          <p:nvPr/>
        </p:nvSpPr>
        <p:spPr>
          <a:xfrm>
            <a:off x="1554041" y="2708424"/>
            <a:ext cx="1296143" cy="648072"/>
          </a:xfrm>
          <a:prstGeom prst="chevron">
            <a:avLst/>
          </a:prstGeom>
          <a:solidFill>
            <a:schemeClr val="bg1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IA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설계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2634161" y="2708424"/>
            <a:ext cx="1296143" cy="648072"/>
          </a:xfrm>
          <a:prstGeom prst="chevron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내용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714281" y="2708424"/>
            <a:ext cx="1296143" cy="648072"/>
          </a:xfrm>
          <a:prstGeom prst="chevron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디자인 설계</a:t>
            </a:r>
          </a:p>
        </p:txBody>
      </p:sp>
      <p:sp>
        <p:nvSpPr>
          <p:cNvPr id="16" name="갈매기형 수장 15"/>
          <p:cNvSpPr/>
          <p:nvPr/>
        </p:nvSpPr>
        <p:spPr>
          <a:xfrm>
            <a:off x="4794401" y="2708424"/>
            <a:ext cx="1296143" cy="648072"/>
          </a:xfrm>
          <a:prstGeom prst="chevron">
            <a:avLst/>
          </a:prstGeom>
          <a:solidFill>
            <a:schemeClr val="bg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기획안 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5874521" y="2708424"/>
            <a:ext cx="1296143" cy="648072"/>
          </a:xfrm>
          <a:prstGeom prst="chevron">
            <a:avLst/>
          </a:prstGeom>
          <a:solidFill>
            <a:schemeClr val="bg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페이지 작성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6954641" y="2708424"/>
            <a:ext cx="1296143" cy="648072"/>
          </a:xfrm>
          <a:prstGeom prst="chevron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수정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보완</a:t>
            </a:r>
          </a:p>
        </p:txBody>
      </p:sp>
      <p:sp>
        <p:nvSpPr>
          <p:cNvPr id="19" name="갈매기형 수장 18"/>
          <p:cNvSpPr/>
          <p:nvPr/>
        </p:nvSpPr>
        <p:spPr>
          <a:xfrm>
            <a:off x="8034761" y="2708920"/>
            <a:ext cx="1296143" cy="648072"/>
          </a:xfrm>
          <a:prstGeom prst="chevron">
            <a:avLst/>
          </a:prstGeom>
          <a:solidFill>
            <a:schemeClr val="bg1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최종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완성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16867"/>
              </p:ext>
            </p:extLst>
          </p:nvPr>
        </p:nvGraphicFramePr>
        <p:xfrm>
          <a:off x="617813" y="4077072"/>
          <a:ext cx="8770390" cy="1806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35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8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변경일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변경 사유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변경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2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2018.10.08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최초작성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홈페이지 사용자 화면 설계서 최초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2.0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2018.11.12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중간</a:t>
                      </a:r>
                      <a:r>
                        <a:rPr lang="ko-KR" altLang="en-US" sz="1600" baseline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홈페이지 수정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3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00" y="107340"/>
            <a:ext cx="1832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oh!2018 eunjee</a:t>
            </a:r>
            <a:endParaRPr lang="ko-KR" altLang="en-US">
              <a:solidFill>
                <a:srgbClr val="0C00F2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0512" y="764704"/>
            <a:ext cx="8770392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포트폴리오 </a:t>
            </a:r>
            <a:r>
              <a:rPr lang="en-US" altLang="ko-KR">
                <a:solidFill>
                  <a:schemeClr val="tx1"/>
                </a:solidFill>
              </a:rPr>
              <a:t>IA </a:t>
            </a:r>
            <a:r>
              <a:rPr lang="ko-KR" altLang="en-US">
                <a:solidFill>
                  <a:schemeClr val="tx1"/>
                </a:solidFill>
              </a:rPr>
              <a:t>설계 방향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2124" y="1873052"/>
            <a:ext cx="8770392" cy="4724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44888" y="2132856"/>
            <a:ext cx="194421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권은지 포트폴리오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64568" y="3005336"/>
            <a:ext cx="1224136" cy="586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HOME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0712" y="3005336"/>
            <a:ext cx="1224136" cy="586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ABOUT ME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56856" y="3005336"/>
            <a:ext cx="1224136" cy="586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SKILLS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53000" y="3005336"/>
            <a:ext cx="1224136" cy="586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PORTFOLIO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49144" y="3005336"/>
            <a:ext cx="1224136" cy="586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trike="sngStrike">
                <a:solidFill>
                  <a:schemeClr val="tx1"/>
                </a:solidFill>
              </a:rPr>
              <a:t>EPILOGUE</a:t>
            </a:r>
            <a:endParaRPr lang="ko-KR" altLang="en-US" sz="1400" strike="sngStrike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45288" y="3005336"/>
            <a:ext cx="1224136" cy="586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GOAL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4568" y="3717032"/>
            <a:ext cx="1224136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간단한 </a:t>
            </a:r>
            <a:r>
              <a:rPr lang="ko-KR" altLang="en-US" sz="600" smtClean="0">
                <a:solidFill>
                  <a:schemeClr val="tx1"/>
                </a:solidFill>
              </a:rPr>
              <a:t>도입부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No sweat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No sweet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//</a:t>
            </a:r>
            <a:r>
              <a:rPr lang="ko-KR" altLang="en-US" sz="1200">
                <a:solidFill>
                  <a:schemeClr val="tx1"/>
                </a:solidFill>
              </a:rPr>
              <a:t>로딩 화면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개성적인 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인사말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순간순간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이 지금에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최선을 다하는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열정을 담는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권은지의 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포트폴리오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입니다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360712" y="3717032"/>
            <a:ext cx="1224136" cy="3140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1. PROFILE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이름</a:t>
            </a:r>
            <a:r>
              <a:rPr lang="en-US" altLang="ko-KR" sz="800">
                <a:solidFill>
                  <a:schemeClr val="tx1"/>
                </a:solidFill>
              </a:rPr>
              <a:t>,</a:t>
            </a:r>
            <a:r>
              <a:rPr lang="ko-KR" altLang="en-US" sz="800">
                <a:solidFill>
                  <a:schemeClr val="tx1"/>
                </a:solidFill>
              </a:rPr>
              <a:t>폰넘버</a:t>
            </a:r>
            <a:r>
              <a:rPr lang="en-US" altLang="ko-KR" sz="800">
                <a:solidFill>
                  <a:schemeClr val="tx1"/>
                </a:solidFill>
              </a:rPr>
              <a:t>,</a:t>
            </a:r>
            <a:r>
              <a:rPr lang="ko-KR" altLang="en-US" sz="800">
                <a:solidFill>
                  <a:schemeClr val="tx1"/>
                </a:solidFill>
              </a:rPr>
              <a:t>이메일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1050">
                <a:solidFill>
                  <a:schemeClr val="tx1"/>
                </a:solidFill>
              </a:rPr>
              <a:t>2. EXPERIENCE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2009~2012 </a:t>
            </a:r>
            <a:r>
              <a:rPr lang="ko-KR" altLang="en-US" sz="800">
                <a:solidFill>
                  <a:schemeClr val="tx1"/>
                </a:solidFill>
              </a:rPr>
              <a:t>고등학교졸업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2012 </a:t>
            </a:r>
            <a:r>
              <a:rPr lang="ko-KR" altLang="en-US" sz="800">
                <a:solidFill>
                  <a:schemeClr val="tx1"/>
                </a:solidFill>
              </a:rPr>
              <a:t>대학 중퇴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2013 </a:t>
            </a:r>
            <a:r>
              <a:rPr lang="ko-KR" altLang="en-US" sz="800">
                <a:solidFill>
                  <a:schemeClr val="tx1"/>
                </a:solidFill>
              </a:rPr>
              <a:t>대학 중퇴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2014~2018</a:t>
            </a:r>
            <a:r>
              <a:rPr lang="ko-KR" altLang="en-US" sz="800">
                <a:solidFill>
                  <a:schemeClr val="tx1"/>
                </a:solidFill>
              </a:rPr>
              <a:t>년 대학교 학사졸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2016~2017 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한국진로직업개발원 디자인팀 팀장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대학생 </a:t>
            </a:r>
            <a:r>
              <a:rPr lang="ko-KR" altLang="en-US" sz="800" smtClean="0">
                <a:solidFill>
                  <a:schemeClr val="tx1"/>
                </a:solidFill>
              </a:rPr>
              <a:t>국가근로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2014</a:t>
            </a:r>
            <a:r>
              <a:rPr lang="ko-KR" altLang="en-US" sz="800">
                <a:solidFill>
                  <a:schemeClr val="tx1"/>
                </a:solidFill>
              </a:rPr>
              <a:t>년 건강 팔찌 공모전 입상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2017 </a:t>
            </a:r>
            <a:r>
              <a:rPr lang="ko-KR" altLang="en-US" sz="800">
                <a:solidFill>
                  <a:schemeClr val="tx1"/>
                </a:solidFill>
              </a:rPr>
              <a:t>니트 텍스타일 공모전 입상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패턴</a:t>
            </a:r>
            <a:r>
              <a:rPr lang="en-US" altLang="ko-KR" sz="5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2017 </a:t>
            </a:r>
            <a:r>
              <a:rPr lang="ko-KR" altLang="en-US" sz="800">
                <a:solidFill>
                  <a:schemeClr val="tx1"/>
                </a:solidFill>
              </a:rPr>
              <a:t>마틸다 전시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조윤진작가 작품 재해석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50">
                <a:solidFill>
                  <a:schemeClr val="tx1"/>
                </a:solidFill>
              </a:rPr>
              <a:t>3. SKILL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일러스트</a:t>
            </a:r>
            <a:r>
              <a:rPr lang="en-US" altLang="ko-KR" sz="800">
                <a:solidFill>
                  <a:schemeClr val="tx1"/>
                </a:solidFill>
              </a:rPr>
              <a:t>,</a:t>
            </a:r>
            <a:r>
              <a:rPr lang="ko-KR" altLang="en-US" sz="800">
                <a:solidFill>
                  <a:schemeClr val="tx1"/>
                </a:solidFill>
              </a:rPr>
              <a:t>포토샵</a:t>
            </a:r>
            <a:r>
              <a:rPr lang="en-US" altLang="ko-KR" sz="800">
                <a:solidFill>
                  <a:schemeClr val="tx1"/>
                </a:solidFill>
              </a:rPr>
              <a:t>,HTML,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CSS,JAVASCRIPT,JQUERY,</a:t>
            </a:r>
            <a:r>
              <a:rPr lang="ko-KR" altLang="en-US" sz="800">
                <a:solidFill>
                  <a:schemeClr val="tx1"/>
                </a:solidFill>
              </a:rPr>
              <a:t>자격증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웹디자인기능사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56856" y="3717032"/>
            <a:ext cx="1224136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What can I do?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SKILL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디자인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일러스트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포토샵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JQUERY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자격증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웹디자인기능사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O/A</a:t>
            </a:r>
            <a:r>
              <a:rPr lang="ko-KR" altLang="en-US" sz="800">
                <a:solidFill>
                  <a:schemeClr val="tx1"/>
                </a:solidFill>
              </a:rPr>
              <a:t>활용능력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3000" y="3717032"/>
            <a:ext cx="1224136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app </a:t>
            </a:r>
            <a:r>
              <a:rPr lang="ko-KR" altLang="en-US" sz="1200" smtClean="0">
                <a:solidFill>
                  <a:schemeClr val="tx1"/>
                </a:solidFill>
              </a:rPr>
              <a:t>프로토타입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web project 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web project 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web project 3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리뉴얼</a:t>
            </a:r>
            <a:r>
              <a:rPr lang="en-US" altLang="ko-KR" sz="1200" smtClean="0">
                <a:solidFill>
                  <a:schemeClr val="tx1"/>
                </a:solidFill>
              </a:rPr>
              <a:t>,</a:t>
            </a:r>
            <a:r>
              <a:rPr lang="ko-KR" altLang="en-US" sz="1200" smtClean="0">
                <a:solidFill>
                  <a:schemeClr val="tx1"/>
                </a:solidFill>
              </a:rPr>
              <a:t>창작</a:t>
            </a:r>
            <a:r>
              <a:rPr lang="en-US" altLang="ko-KR" sz="1200" smtClean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personal Web1</a:t>
            </a:r>
          </a:p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49888" y="3717032"/>
            <a:ext cx="1224136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 strike="sngStrike">
                <a:solidFill>
                  <a:schemeClr val="tx1"/>
                </a:solidFill>
              </a:rPr>
              <a:t>포트폴리오</a:t>
            </a:r>
            <a:endParaRPr lang="en-US" altLang="ko-KR" sz="1200" strike="sngStrike">
              <a:solidFill>
                <a:schemeClr val="tx1"/>
              </a:solidFill>
            </a:endParaRPr>
          </a:p>
          <a:p>
            <a:pPr algn="ctr"/>
            <a:r>
              <a:rPr lang="ko-KR" altLang="en-US" sz="1200" strike="sngStrike">
                <a:solidFill>
                  <a:schemeClr val="tx1"/>
                </a:solidFill>
              </a:rPr>
              <a:t>만들면서</a:t>
            </a:r>
            <a:endParaRPr lang="en-US" altLang="ko-KR" sz="1200" strike="sngStrike">
              <a:solidFill>
                <a:schemeClr val="tx1"/>
              </a:solidFill>
            </a:endParaRPr>
          </a:p>
          <a:p>
            <a:pPr algn="ctr"/>
            <a:r>
              <a:rPr lang="en-US" altLang="ko-KR" sz="1200" strike="sngStrike">
                <a:solidFill>
                  <a:schemeClr val="tx1"/>
                </a:solidFill>
              </a:rPr>
              <a:t>!!</a:t>
            </a:r>
          </a:p>
          <a:p>
            <a:pPr algn="ctr"/>
            <a:r>
              <a:rPr lang="ko-KR" altLang="en-US" sz="1200" strike="sngStrike">
                <a:solidFill>
                  <a:schemeClr val="tx1"/>
                </a:solidFill>
              </a:rPr>
              <a:t>나는 어떤 사람</a:t>
            </a:r>
            <a:r>
              <a:rPr lang="en-US" altLang="ko-KR" sz="1200" strike="sngStrike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200" strike="sngStrike">
                <a:solidFill>
                  <a:schemeClr val="tx1"/>
                </a:solidFill>
              </a:rPr>
              <a:t>경쾌하고 상쾌한 사람</a:t>
            </a:r>
            <a:r>
              <a:rPr lang="en-US" altLang="ko-KR" sz="1200" strike="sngStrike">
                <a:solidFill>
                  <a:schemeClr val="tx1"/>
                </a:solidFill>
              </a:rPr>
              <a:t>~! </a:t>
            </a:r>
            <a:r>
              <a:rPr lang="ko-KR" altLang="en-US" sz="1200" strike="sngStrike">
                <a:solidFill>
                  <a:schemeClr val="tx1"/>
                </a:solidFill>
              </a:rPr>
              <a:t>에서 영감을 받아 컬러 선택</a:t>
            </a:r>
            <a:endParaRPr lang="en-US" altLang="ko-KR" sz="1200" strike="sngStrike">
              <a:solidFill>
                <a:schemeClr val="tx1"/>
              </a:solidFill>
            </a:endParaRPr>
          </a:p>
          <a:p>
            <a:pPr algn="ctr"/>
            <a:r>
              <a:rPr lang="ko-KR" altLang="en-US" sz="1200" strike="sngStrike">
                <a:solidFill>
                  <a:schemeClr val="tx1"/>
                </a:solidFill>
              </a:rPr>
              <a:t>컬러에 맞는 이미지</a:t>
            </a:r>
            <a:r>
              <a:rPr lang="en-US" altLang="ko-KR" sz="1200" strike="sngStrike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ko-KR" altLang="en-US" sz="1200" strike="sngStrike">
                <a:solidFill>
                  <a:schemeClr val="tx1"/>
                </a:solidFill>
              </a:rPr>
              <a:t>학원에서 있었던 일</a:t>
            </a:r>
            <a:endParaRPr lang="en-US" altLang="ko-KR" sz="1200" strike="sngStrike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45288" y="3717032"/>
            <a:ext cx="1224136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입사후 포부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 </a:t>
            </a:r>
            <a:r>
              <a:rPr lang="en-US" altLang="ko-KR" sz="1200">
                <a:solidFill>
                  <a:schemeClr val="tx1"/>
                </a:solidFill>
              </a:rPr>
              <a:t>beginning not the end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취업은 끝이 아닌 새로운 시작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마음가짐으로 열심히 임하겠습니다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48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로딩 화면</a:t>
            </a:r>
          </a:p>
        </p:txBody>
      </p:sp>
      <p:sp>
        <p:nvSpPr>
          <p:cNvPr id="6" name="타원 5"/>
          <p:cNvSpPr/>
          <p:nvPr/>
        </p:nvSpPr>
        <p:spPr>
          <a:xfrm>
            <a:off x="2520280" y="1916832"/>
            <a:ext cx="2304256" cy="2304256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EA6A00"/>
                </a:solidFill>
              </a:rPr>
              <a:t>달리는 </a:t>
            </a:r>
            <a:endParaRPr lang="en-US" altLang="ko-KR" sz="3600" b="1">
              <a:solidFill>
                <a:srgbClr val="EA6A00"/>
              </a:solidFill>
            </a:endParaRPr>
          </a:p>
          <a:p>
            <a:pPr algn="ctr"/>
            <a:r>
              <a:rPr lang="ko-KR" altLang="en-US" sz="3600" b="1">
                <a:solidFill>
                  <a:srgbClr val="EA6A00"/>
                </a:solidFill>
              </a:rPr>
              <a:t>아이콘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8464" y="692696"/>
            <a:ext cx="7344816" cy="6048672"/>
            <a:chOff x="128464" y="692696"/>
            <a:chExt cx="7560840" cy="6048672"/>
          </a:xfrm>
        </p:grpSpPr>
        <p:sp>
          <p:nvSpPr>
            <p:cNvPr id="8" name="직사각형 7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8464" y="692696"/>
              <a:ext cx="7560840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story board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56090"/>
              </p:ext>
            </p:extLst>
          </p:nvPr>
        </p:nvGraphicFramePr>
        <p:xfrm>
          <a:off x="7617296" y="659935"/>
          <a:ext cx="2160240" cy="152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>
                          <a:solidFill>
                            <a:schemeClr val="tx1"/>
                          </a:solidFill>
                        </a:rPr>
                        <a:t>항목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(nav)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로딩화면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flie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loading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load</a:t>
                      </a:r>
                      <a:r>
                        <a:rPr lang="en-US" altLang="ko-KR" sz="1050" baseline="0"/>
                        <a:t> page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34106"/>
              </p:ext>
            </p:extLst>
          </p:nvPr>
        </p:nvGraphicFramePr>
        <p:xfrm>
          <a:off x="7617296" y="2204864"/>
          <a:ext cx="2160240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4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동적인 아이콘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(.git)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을 만들어 흥미유발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달리는 아이콘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)-&gt;2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초정도의 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시간이 흐른 후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HOME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메뉴가 보여짐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로딩화면과 잘 어울리는 문구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581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592288" y="191683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16696" y="4659859"/>
            <a:ext cx="288032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83382" y="4777216"/>
            <a:ext cx="4249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EA6A00"/>
                </a:solidFill>
              </a:rPr>
              <a:t>No sweat No sweet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944" y="465985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3713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48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SLIDE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17296" y="680492"/>
            <a:ext cx="2160240" cy="604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8464" y="692696"/>
            <a:ext cx="7344816" cy="6048672"/>
            <a:chOff x="128464" y="692696"/>
            <a:chExt cx="7560840" cy="6048672"/>
          </a:xfrm>
        </p:grpSpPr>
        <p:sp>
          <p:nvSpPr>
            <p:cNvPr id="2" name="직사각형 1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8464" y="692696"/>
              <a:ext cx="7560840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story board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37908"/>
              </p:ext>
            </p:extLst>
          </p:nvPr>
        </p:nvGraphicFramePr>
        <p:xfrm>
          <a:off x="7617296" y="659935"/>
          <a:ext cx="2160240" cy="152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달리는 은지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en-US" altLang="ko-KR" sz="105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flie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134544"/>
              </p:ext>
            </p:extLst>
          </p:nvPr>
        </p:nvGraphicFramePr>
        <p:xfrm>
          <a:off x="7617296" y="2204864"/>
          <a:ext cx="2160240" cy="439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방법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next,prev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op:0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줘야함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방법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,  </a:t>
                      </a:r>
                    </a:p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아이콘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&lt;&gt;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만들어서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next,prev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설정해야함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385048" y="63569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5048" y="6453336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6496" y="980728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mtClean="0"/>
              <a:t>슬라이드 방법</a:t>
            </a:r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54" name="직사각형 53"/>
          <p:cNvSpPr/>
          <p:nvPr/>
        </p:nvSpPr>
        <p:spPr>
          <a:xfrm>
            <a:off x="101412" y="6356949"/>
            <a:ext cx="7371868" cy="501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72480" y="6275209"/>
            <a:ext cx="2124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⑦ </a:t>
            </a:r>
            <a:r>
              <a:rPr lang="ko-KR" altLang="en-US" b="1" smtClean="0">
                <a:solidFill>
                  <a:schemeClr val="bg1"/>
                </a:solidFill>
              </a:rPr>
              <a:t>페이지네이션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5879" y="6542196"/>
            <a:ext cx="4761485" cy="1615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695695" y="6507906"/>
            <a:ext cx="241081" cy="241081"/>
          </a:xfrm>
          <a:prstGeom prst="ellipse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016176" y="6542196"/>
            <a:ext cx="165263" cy="1652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855936" y="6542196"/>
            <a:ext cx="165263" cy="1652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703808" y="6542196"/>
            <a:ext cx="165263" cy="1652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961113" y="6542196"/>
            <a:ext cx="165263" cy="1652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10514" y="1487696"/>
            <a:ext cx="6405259" cy="1665476"/>
            <a:chOff x="962105" y="1907540"/>
            <a:chExt cx="6405259" cy="1665476"/>
          </a:xfrm>
        </p:grpSpPr>
        <p:grpSp>
          <p:nvGrpSpPr>
            <p:cNvPr id="21" name="그룹 20"/>
            <p:cNvGrpSpPr/>
            <p:nvPr/>
          </p:nvGrpSpPr>
          <p:grpSpPr>
            <a:xfrm>
              <a:off x="962105" y="2267407"/>
              <a:ext cx="6405259" cy="1305609"/>
              <a:chOff x="560512" y="4293096"/>
              <a:chExt cx="6405259" cy="1305609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60512" y="4293096"/>
                <a:ext cx="6405259" cy="1297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rgbClr val="FF0000"/>
                    </a:solidFill>
                  </a:rPr>
                  <a:t>1              2               3              4              5</a:t>
                </a:r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38680" y="4293096"/>
                <a:ext cx="0" cy="129701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3102395" y="4301689"/>
                <a:ext cx="0" cy="129701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4398539" y="4301689"/>
                <a:ext cx="0" cy="129701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683253" y="4301689"/>
                <a:ext cx="0" cy="129701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직사각형 24"/>
            <p:cNvSpPr/>
            <p:nvPr/>
          </p:nvSpPr>
          <p:spPr>
            <a:xfrm>
              <a:off x="4611184" y="1907540"/>
              <a:ext cx="27542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mtClean="0">
                  <a:solidFill>
                    <a:srgbClr val="FF0000"/>
                  </a:solidFill>
                </a:rPr>
                <a:t>.slides-container w:450%</a:t>
              </a:r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88505" y="1352972"/>
            <a:ext cx="1725862" cy="1872208"/>
            <a:chOff x="128464" y="463847"/>
            <a:chExt cx="7560840" cy="6277521"/>
          </a:xfrm>
        </p:grpSpPr>
        <p:sp>
          <p:nvSpPr>
            <p:cNvPr id="42" name="직사각형 41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28464" y="463847"/>
              <a:ext cx="7560840" cy="11650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mtClean="0">
                  <a:solidFill>
                    <a:schemeClr val="tx1"/>
                  </a:solidFill>
                </a:rPr>
                <a:t>#slides w90%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610514" y="1856156"/>
            <a:ext cx="1278168" cy="1288423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16834" y="3225180"/>
            <a:ext cx="2823998" cy="347836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.slides-container&gt;li : 20%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635973" y="4211796"/>
            <a:ext cx="6405259" cy="1665476"/>
            <a:chOff x="962105" y="1907540"/>
            <a:chExt cx="6405259" cy="1665476"/>
          </a:xfrm>
        </p:grpSpPr>
        <p:grpSp>
          <p:nvGrpSpPr>
            <p:cNvPr id="78" name="그룹 77"/>
            <p:cNvGrpSpPr/>
            <p:nvPr/>
          </p:nvGrpSpPr>
          <p:grpSpPr>
            <a:xfrm>
              <a:off x="962105" y="2267407"/>
              <a:ext cx="6405259" cy="1305609"/>
              <a:chOff x="560512" y="4293096"/>
              <a:chExt cx="6405259" cy="1305609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60512" y="4293096"/>
                <a:ext cx="6405259" cy="1297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rgbClr val="FF0000"/>
                    </a:solidFill>
                  </a:rPr>
                  <a:t>1              2               3              4              5</a:t>
                </a:r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1838680" y="4293096"/>
                <a:ext cx="0" cy="129701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3102395" y="4301689"/>
                <a:ext cx="0" cy="129701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4398539" y="4301689"/>
                <a:ext cx="0" cy="129701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5683253" y="4301689"/>
                <a:ext cx="0" cy="129701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직사각형 78"/>
            <p:cNvSpPr/>
            <p:nvPr/>
          </p:nvSpPr>
          <p:spPr>
            <a:xfrm>
              <a:off x="4611184" y="1907540"/>
              <a:ext cx="27542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mtClean="0">
                  <a:solidFill>
                    <a:srgbClr val="FF0000"/>
                  </a:solidFill>
                </a:rPr>
                <a:t>.slides-container w:500%</a:t>
              </a:r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10514" y="4077072"/>
            <a:ext cx="1303628" cy="1872208"/>
            <a:chOff x="128464" y="463847"/>
            <a:chExt cx="7560840" cy="6277521"/>
          </a:xfrm>
        </p:grpSpPr>
        <p:sp>
          <p:nvSpPr>
            <p:cNvPr id="86" name="직사각형 85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28464" y="463847"/>
              <a:ext cx="7560840" cy="11650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smtClean="0">
                  <a:solidFill>
                    <a:schemeClr val="tx1"/>
                  </a:solidFill>
                </a:rPr>
                <a:t>#slides w100%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635973" y="4580256"/>
            <a:ext cx="1278168" cy="1288423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42293" y="5949280"/>
            <a:ext cx="3144146" cy="347836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.slides-container&gt;li : w:20%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8615" y="3729246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mtClean="0"/>
              <a:t>슬라이드 방법</a:t>
            </a:r>
            <a:r>
              <a:rPr lang="en-US" altLang="ko-KR" b="1" smtClean="0"/>
              <a:t>2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174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2916" y="19348"/>
            <a:ext cx="9906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8144" y="44624"/>
            <a:ext cx="902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START</a:t>
            </a:r>
            <a:r>
              <a:rPr lang="en-US" altLang="ko-KR" smtClean="0">
                <a:solidFill>
                  <a:schemeClr val="bg1"/>
                </a:solidFill>
              </a:rPr>
              <a:t>         </a:t>
            </a:r>
            <a:r>
              <a:rPr lang="en-US" altLang="ko-KR">
                <a:solidFill>
                  <a:schemeClr val="bg1"/>
                </a:solidFill>
              </a:rPr>
              <a:t>ABOUT ME         SKILL         PORTFOLIO        EPILOGUE         GOAL</a:t>
            </a:r>
          </a:p>
        </p:txBody>
      </p:sp>
      <p:pic>
        <p:nvPicPr>
          <p:cNvPr id="1028" name="Picture 4" descr="ë§ì°ì¤ ì»¤ì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404664"/>
            <a:ext cx="620439" cy="80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59168" y="1189745"/>
            <a:ext cx="5934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CLICK!</a:t>
            </a:r>
            <a:endParaRPr lang="ko-KR" altLang="en-US" sz="1100"/>
          </a:p>
        </p:txBody>
      </p:sp>
      <p:sp>
        <p:nvSpPr>
          <p:cNvPr id="2" name="직사각형 1"/>
          <p:cNvSpPr/>
          <p:nvPr/>
        </p:nvSpPr>
        <p:spPr>
          <a:xfrm>
            <a:off x="1007584" y="1988840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내용구성</a:t>
            </a:r>
            <a:endParaRPr lang="en-US" altLang="ko-KR" b="1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오른쪽 중괄호 4"/>
          <p:cNvSpPr/>
          <p:nvPr/>
        </p:nvSpPr>
        <p:spPr>
          <a:xfrm rot="16200000">
            <a:off x="4484949" y="-2655677"/>
            <a:ext cx="648071" cy="8928993"/>
          </a:xfrm>
          <a:prstGeom prst="rightBrace">
            <a:avLst>
              <a:gd name="adj1" fmla="val 7157"/>
              <a:gd name="adj2" fmla="val 1277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930466" y="2564904"/>
            <a:ext cx="3096344" cy="3024336"/>
          </a:xfrm>
          <a:prstGeom prst="foldedCorner">
            <a:avLst>
              <a:gd name="adj" fmla="val 141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1. </a:t>
            </a:r>
            <a:r>
              <a:rPr lang="ko-KR" altLang="en-US">
                <a:solidFill>
                  <a:schemeClr val="tx1"/>
                </a:solidFill>
              </a:rPr>
              <a:t>페이지 목적</a:t>
            </a:r>
            <a:endParaRPr lang="en-US" altLang="ko-KR">
              <a:solidFill>
                <a:schemeClr val="tx1"/>
              </a:solidFill>
            </a:endParaRPr>
          </a:p>
          <a:p>
            <a:pPr marL="342900" indent="-342900" algn="ctr">
              <a:buAutoNum type="arabicParenBoth"/>
            </a:pP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흥미유발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준비된 자세 보여주기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77336" y="2564904"/>
            <a:ext cx="1224136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순간순간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이 지금에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최선을 다하는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열정을 담는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권은지의 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포트폴리오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입니다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모서리가 접힌 도형 11"/>
          <p:cNvSpPr/>
          <p:nvPr/>
        </p:nvSpPr>
        <p:spPr>
          <a:xfrm>
            <a:off x="4232920" y="2564904"/>
            <a:ext cx="3096344" cy="3024336"/>
          </a:xfrm>
          <a:prstGeom prst="foldedCorner">
            <a:avLst>
              <a:gd name="adj" fmla="val 141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2. </a:t>
            </a:r>
            <a:r>
              <a:rPr lang="ko-KR" altLang="en-US">
                <a:solidFill>
                  <a:schemeClr val="tx1"/>
                </a:solidFill>
              </a:rPr>
              <a:t>전달 내용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1) </a:t>
            </a:r>
            <a:r>
              <a:rPr lang="ko-KR" altLang="en-US" sz="1400">
                <a:solidFill>
                  <a:schemeClr val="tx1"/>
                </a:solidFill>
              </a:rPr>
              <a:t>준비된 인재임을 보여주기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2) </a:t>
            </a:r>
            <a:r>
              <a:rPr lang="ko-KR" altLang="en-US" sz="1400">
                <a:solidFill>
                  <a:schemeClr val="tx1"/>
                </a:solidFill>
              </a:rPr>
              <a:t>동적 아이콘 등을 통해 지루하지않게 표현하기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3) ‘</a:t>
            </a:r>
            <a:r>
              <a:rPr lang="ko-KR" altLang="en-US" sz="1400">
                <a:solidFill>
                  <a:schemeClr val="tx1"/>
                </a:solidFill>
              </a:rPr>
              <a:t>꿈을 향해 열심히 달리는 나</a:t>
            </a:r>
            <a:r>
              <a:rPr lang="en-US" altLang="ko-KR" sz="1400">
                <a:solidFill>
                  <a:schemeClr val="tx1"/>
                </a:solidFill>
              </a:rPr>
              <a:t>’ </a:t>
            </a:r>
            <a:r>
              <a:rPr lang="ko-KR" altLang="en-US" sz="1400">
                <a:solidFill>
                  <a:schemeClr val="tx1"/>
                </a:solidFill>
              </a:rPr>
              <a:t>표현하기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-159568" y="-1827584"/>
            <a:ext cx="2304256" cy="2304256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solidFill>
                <a:srgbClr val="EA6A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913440" y="2624138"/>
            <a:ext cx="864096" cy="288032"/>
            <a:chOff x="8913440" y="2599581"/>
            <a:chExt cx="864096" cy="288032"/>
          </a:xfrm>
        </p:grpSpPr>
        <p:sp>
          <p:nvSpPr>
            <p:cNvPr id="8" name="직사각형 7"/>
            <p:cNvSpPr/>
            <p:nvPr/>
          </p:nvSpPr>
          <p:spPr>
            <a:xfrm>
              <a:off x="8913440" y="2599581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476360" y="2599581"/>
              <a:ext cx="301176" cy="288032"/>
            </a:xfrm>
            <a:prstGeom prst="rect">
              <a:avLst/>
            </a:prstGeom>
            <a:solidFill>
              <a:srgbClr val="EA6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7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48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START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17296" y="680492"/>
            <a:ext cx="2160240" cy="604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8464" y="692696"/>
            <a:ext cx="7344816" cy="6048672"/>
            <a:chOff x="128464" y="692696"/>
            <a:chExt cx="7560840" cy="6048672"/>
          </a:xfrm>
        </p:grpSpPr>
        <p:sp>
          <p:nvSpPr>
            <p:cNvPr id="2" name="직사각형 1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8464" y="692696"/>
              <a:ext cx="7560840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story board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26201"/>
              </p:ext>
            </p:extLst>
          </p:nvPr>
        </p:nvGraphicFramePr>
        <p:xfrm>
          <a:off x="7617296" y="659935"/>
          <a:ext cx="2160240" cy="152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달리는 은지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en-US" altLang="ko-KR" sz="105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flie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21750"/>
              </p:ext>
            </p:extLst>
          </p:nvPr>
        </p:nvGraphicFramePr>
        <p:xfrm>
          <a:off x="7617296" y="2134172"/>
          <a:ext cx="2160240" cy="4594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1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전체 배경이미지</a:t>
                      </a:r>
                      <a:endParaRPr lang="en-US" altLang="ko-KR" sz="105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운동장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트렉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5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시간대 </a:t>
                      </a:r>
                      <a:r>
                        <a:rPr lang="en-US" altLang="ko-KR" sz="105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아침</a:t>
                      </a:r>
                      <a:r>
                        <a:rPr lang="en-US" altLang="ko-KR" sz="1050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낮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문구 클릭시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5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라이트박스 활성화됨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0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달리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는 중인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아이콘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(git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배경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 없애도 배경 생김</a:t>
                      </a:r>
                      <a:r>
                        <a:rPr lang="en-US" altLang="ko-KR" sz="1050" baseline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자바스크립트로 표현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1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페이지 너비 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: 100%</a:t>
                      </a:r>
                    </a:p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반응형으로 만들기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⑤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페이지네이션 클릭 시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해당페이지로 이동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594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36409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4098" name="Picture 2" descr="E:\uiux_portfolio\노트폴리오-박시후-문자그림 시리즈에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" y="2492895"/>
            <a:ext cx="5472969" cy="42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1412" y="980727"/>
            <a:ext cx="7371868" cy="3683611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69024" y="2690887"/>
            <a:ext cx="2304256" cy="2736304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85048" y="5533032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85048" y="54674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5048" y="6016931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5048" y="587250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85048" y="63569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5048" y="6453336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6360" y="1178719"/>
            <a:ext cx="1512168" cy="15121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86621" y="4030395"/>
            <a:ext cx="156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START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607" y="99225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①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01980" y="4005064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936776" y="4869160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rgbClr val="EA6A00"/>
                </a:solidFill>
              </a:rPr>
              <a:t>③</a:t>
            </a:r>
            <a:endParaRPr lang="ko-KR" altLang="en-US" sz="3200" b="1">
              <a:solidFill>
                <a:srgbClr val="EA6A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94556" y="3501880"/>
            <a:ext cx="7378724" cy="0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950252" y="2916233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④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412" y="6356949"/>
            <a:ext cx="7371868" cy="501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72480" y="6275209"/>
            <a:ext cx="2124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⑤ </a:t>
            </a:r>
            <a:r>
              <a:rPr lang="ko-KR" altLang="en-US" b="1" smtClean="0">
                <a:solidFill>
                  <a:schemeClr val="bg1"/>
                </a:solidFill>
              </a:rPr>
              <a:t>페이지네이션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5879" y="6542196"/>
            <a:ext cx="4761485" cy="1615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695695" y="6507906"/>
            <a:ext cx="241081" cy="241081"/>
          </a:xfrm>
          <a:prstGeom prst="ellipse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016176" y="6542196"/>
            <a:ext cx="165263" cy="1652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855936" y="6542196"/>
            <a:ext cx="165263" cy="1652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703808" y="6542196"/>
            <a:ext cx="165263" cy="1652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961113" y="6542196"/>
            <a:ext cx="165263" cy="1652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:\uiux_portfolio\eunjee\images\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4504188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48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START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17296" y="680492"/>
            <a:ext cx="2160240" cy="604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8464" y="692696"/>
            <a:ext cx="7344816" cy="6048672"/>
            <a:chOff x="128464" y="692696"/>
            <a:chExt cx="7560840" cy="6048672"/>
          </a:xfrm>
        </p:grpSpPr>
        <p:sp>
          <p:nvSpPr>
            <p:cNvPr id="2" name="직사각형 1"/>
            <p:cNvSpPr/>
            <p:nvPr/>
          </p:nvSpPr>
          <p:spPr>
            <a:xfrm>
              <a:off x="128464" y="692696"/>
              <a:ext cx="7560840" cy="60486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8464" y="692696"/>
              <a:ext cx="7560840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story board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68226"/>
              </p:ext>
            </p:extLst>
          </p:nvPr>
        </p:nvGraphicFramePr>
        <p:xfrm>
          <a:off x="7617296" y="659935"/>
          <a:ext cx="2160240" cy="152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달리는 은지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>
                          <a:solidFill>
                            <a:schemeClr val="tx1"/>
                          </a:solidFill>
                        </a:rPr>
                        <a:t>항목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(nav)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flie</a:t>
                      </a:r>
                      <a:r>
                        <a:rPr lang="en-US" altLang="ko-KR" sz="1050" baseline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098" name="Picture 2" descr="E:\uiux_portfolio\노트폴리오-박시후-문자그림 시리즈에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" y="2492895"/>
            <a:ext cx="5472969" cy="42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1412" y="980727"/>
            <a:ext cx="7371868" cy="3683611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69024" y="2690887"/>
            <a:ext cx="2304256" cy="2736304"/>
          </a:xfrm>
          <a:prstGeom prst="rect">
            <a:avLst/>
          </a:prstGeom>
          <a:solidFill>
            <a:srgbClr val="58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85048" y="5533032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85048" y="54674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5048" y="6016931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5048" y="587250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85048" y="6356949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5048" y="6453336"/>
            <a:ext cx="2088232" cy="301914"/>
          </a:xfrm>
          <a:prstGeom prst="rect">
            <a:avLst/>
          </a:prstGeom>
          <a:solidFill>
            <a:srgbClr val="F0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6360" y="1178719"/>
            <a:ext cx="1512168" cy="15121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68576" y="3974788"/>
            <a:ext cx="2398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</a:rPr>
              <a:t>About ME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412" y="6356949"/>
            <a:ext cx="7371868" cy="501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61259" y="6275209"/>
            <a:ext cx="2146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    </a:t>
            </a:r>
            <a:r>
              <a:rPr lang="ko-KR" altLang="en-US" b="1" smtClean="0">
                <a:solidFill>
                  <a:schemeClr val="bg1"/>
                </a:solidFill>
              </a:rPr>
              <a:t>페이지네이션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5879" y="6542196"/>
            <a:ext cx="4761485" cy="1615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06504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904808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09985" y="6534869"/>
            <a:ext cx="182683" cy="1826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03807" y="6500287"/>
            <a:ext cx="241081" cy="241081"/>
          </a:xfrm>
          <a:prstGeom prst="ellipse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05879" y="6558685"/>
            <a:ext cx="1194993" cy="136168"/>
          </a:xfrm>
          <a:prstGeom prst="roundRect">
            <a:avLst/>
          </a:prstGeom>
          <a:solidFill>
            <a:srgbClr val="EA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10426"/>
              </p:ext>
            </p:extLst>
          </p:nvPr>
        </p:nvGraphicFramePr>
        <p:xfrm>
          <a:off x="7619950" y="2204864"/>
          <a:ext cx="2160240" cy="451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8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문구 또는 이미지 클릭시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나타날 라이트박스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 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뒤로가기아이콘 클릭시 라이트박스 사라짐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적절한 이미지와 문구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⑤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⑥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934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14938" y="984643"/>
            <a:ext cx="7344816" cy="5888883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4" descr="ë§ì°ì¤ ì»¤ì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0103">
            <a:off x="6592212" y="6797437"/>
            <a:ext cx="620439" cy="80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notefolio.net/data/img/dd/b1/ddb131e13fc265a2c07127ff2d70c9fa591e49dfc6077453f1a7185c81b4dc56_v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054" y="1601588"/>
            <a:ext cx="6943725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48544" y="1601588"/>
            <a:ext cx="5760640" cy="423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11238"/>
              </p:ext>
            </p:extLst>
          </p:nvPr>
        </p:nvGraphicFramePr>
        <p:xfrm>
          <a:off x="488504" y="1484784"/>
          <a:ext cx="6604000" cy="4081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1651000"/>
                <a:gridCol w="1651000"/>
              </a:tblGrid>
              <a:tr h="1940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altLang="ko-KR" sz="1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989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new beginning</a:t>
                      </a:r>
                    </a:p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아름다운 디자인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사용자 경험을 중요시하는 디자인 등 디자인에 대한 꾸준한 관심과 노력을 기울이고 시멘틱 웹 페이지 구현을 위해 오늘도 달리는 프론트앤드 입니다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rgbClr val="F0836C"/>
                          </a:solidFill>
                        </a:rPr>
                        <a:t>♥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명이 좋아합니다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rgbClr val="F0836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 flipH="1">
            <a:off x="560512" y="1651660"/>
            <a:ext cx="276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878245" y="100973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16496" y="1052736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②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242860" y="2530144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>
                <a:solidFill>
                  <a:srgbClr val="EA6A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5634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</TotalTime>
  <Words>1724</Words>
  <Application>Microsoft Office PowerPoint</Application>
  <PresentationFormat>A4 용지(210x297mm)</PresentationFormat>
  <Paragraphs>789</Paragraphs>
  <Slides>22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100</cp:revision>
  <dcterms:created xsi:type="dcterms:W3CDTF">2018-10-08T07:32:52Z</dcterms:created>
  <dcterms:modified xsi:type="dcterms:W3CDTF">2018-12-03T05:46:33Z</dcterms:modified>
</cp:coreProperties>
</file>