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96" r:id="rId4"/>
    <p:sldId id="329" r:id="rId5"/>
    <p:sldId id="330" r:id="rId6"/>
    <p:sldId id="331" r:id="rId7"/>
    <p:sldId id="305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 autoAdjust="0"/>
    <p:restoredTop sz="94660"/>
  </p:normalViewPr>
  <p:slideViewPr>
    <p:cSldViewPr>
      <p:cViewPr varScale="1">
        <p:scale>
          <a:sx n="144" d="100"/>
          <a:sy n="144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2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05979"/>
            <a:ext cx="6203032" cy="85725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200151"/>
            <a:ext cx="6203032" cy="339447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16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550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47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45942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5098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35320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5542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437117"/>
      </p:ext>
    </p:extLst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44297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89169"/>
      </p:ext>
    </p:extLst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31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31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89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54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5425"/>
      </p:ext>
    </p:extLst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5671"/>
      </p:ext>
    </p:extLst>
  </p:cSld>
  <p:clrMapOvr>
    <a:masterClrMapping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816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1708"/>
      </p:ext>
    </p:extLst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5178"/>
      </p:ext>
    </p:extLst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54302"/>
      </p:ext>
    </p:extLst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52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>
              <a:defRPr sz="2000">
                <a:latin typeface="华文隶书" panose="02010800040101010101" pitchFamily="2" charset="-122"/>
                <a:ea typeface="华文隶书" panose="02010800040101010101" pitchFamily="2" charset="-122"/>
              </a:defRPr>
            </a:lvl2pPr>
            <a:lvl3pPr>
              <a:defRPr sz="1800">
                <a:latin typeface="华文隶书" panose="02010800040101010101" pitchFamily="2" charset="-122"/>
                <a:ea typeface="华文隶书" panose="02010800040101010101" pitchFamily="2" charset="-122"/>
              </a:defRPr>
            </a:lvl3pPr>
            <a:lvl4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4pPr>
            <a:lvl5pPr>
              <a:defRPr sz="1600">
                <a:latin typeface="华文隶书" panose="02010800040101010101" pitchFamily="2" charset="-122"/>
                <a:ea typeface="华文隶书" panose="0201080004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9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C00000"/>
                </a:solidFill>
              </a:rPr>
              <a:t>课程</a:t>
            </a:r>
            <a:r>
              <a:rPr lang="zh-CN" altLang="en-US" sz="5400" dirty="0">
                <a:solidFill>
                  <a:srgbClr val="C00000"/>
                </a:solidFill>
              </a:rPr>
              <a:t>扩展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821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023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03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90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夫讲单词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2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</Words>
  <Application>Microsoft Office PowerPoint</Application>
  <PresentationFormat>全屏显示(16:9)</PresentationFormat>
  <Paragraphs>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Office 主题</vt:lpstr>
      <vt:lpstr>1_Office 主题</vt:lpstr>
      <vt:lpstr>4_Office 主题</vt:lpstr>
      <vt:lpstr>课程扩展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44</cp:revision>
  <dcterms:created xsi:type="dcterms:W3CDTF">2014-08-02T14:07:21Z</dcterms:created>
  <dcterms:modified xsi:type="dcterms:W3CDTF">2014-12-25T06:04:19Z</dcterms:modified>
</cp:coreProperties>
</file>