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sldIdLst>
    <p:sldId id="296" r:id="rId4"/>
    <p:sldId id="329" r:id="rId5"/>
    <p:sldId id="330" r:id="rId6"/>
    <p:sldId id="331" r:id="rId7"/>
    <p:sldId id="332" r:id="rId8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26" autoAdjust="0"/>
    <p:restoredTop sz="94660"/>
  </p:normalViewPr>
  <p:slideViewPr>
    <p:cSldViewPr>
      <p:cViewPr varScale="1">
        <p:scale>
          <a:sx n="144" d="100"/>
          <a:sy n="144" d="100"/>
        </p:scale>
        <p:origin x="-72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="1">
                <a:solidFill>
                  <a:srgbClr val="00B050"/>
                </a:solidFill>
                <a:latin typeface="华文隶书" panose="02010800040101010101" pitchFamily="2" charset="-122"/>
                <a:ea typeface="华文隶书" panose="020108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/>
                </a:solidFill>
                <a:latin typeface="华文隶书" panose="02010800040101010101" pitchFamily="2" charset="-122"/>
                <a:ea typeface="华文隶书" panose="02010800040101010101" pitchFamily="2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="1">
                <a:solidFill>
                  <a:srgbClr val="00B050"/>
                </a:solidFill>
                <a:latin typeface="华文隶书" panose="02010800040101010101" pitchFamily="2" charset="-122"/>
                <a:ea typeface="华文隶书" panose="020108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/>
                </a:solidFill>
                <a:latin typeface="华文隶书" panose="02010800040101010101" pitchFamily="2" charset="-122"/>
                <a:ea typeface="华文隶书" panose="02010800040101010101" pitchFamily="2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2014/12/25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571206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83768" y="205979"/>
            <a:ext cx="6203032" cy="857250"/>
          </a:xfrm>
        </p:spPr>
        <p:txBody>
          <a:bodyPr>
            <a:normAutofit/>
          </a:bodyPr>
          <a:lstStyle>
            <a:lvl1pPr algn="l">
              <a:defRPr sz="4000">
                <a:solidFill>
                  <a:srgbClr val="00B050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83768" y="1200151"/>
            <a:ext cx="6203032" cy="3394472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>
              <a:defRPr sz="2000"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>
              <a:defRPr sz="1800"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>
              <a:defRPr sz="1600"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>
              <a:defRPr sz="1600">
                <a:latin typeface="隶书" panose="02010509060101010101" pitchFamily="49" charset="-122"/>
                <a:ea typeface="隶书" panose="02010509060101010101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2014/12/25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51669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2014/12/25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845500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>
                <a:solidFill>
                  <a:srgbClr val="00B050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2400"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>
              <a:defRPr sz="2000"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>
              <a:defRPr sz="1800"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>
              <a:defRPr sz="1600"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>
              <a:defRPr sz="1600"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2014/12/25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927472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2014/12/25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9545942"/>
      </p:ext>
    </p:extLst>
  </p:cSld>
  <p:clrMapOvr>
    <a:masterClrMapping/>
  </p:clrMapOvr>
  <p:transition spd="slow">
    <p:push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2014/12/25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1725098"/>
      </p:ext>
    </p:extLst>
  </p:cSld>
  <p:clrMapOvr>
    <a:masterClrMapping/>
  </p:clrMapOvr>
  <p:transition spd="slow">
    <p:push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2014/12/25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1835320"/>
      </p:ext>
    </p:extLst>
  </p:cSld>
  <p:clrMapOvr>
    <a:masterClrMapping/>
  </p:clrMapOvr>
  <p:transition spd="slow">
    <p:push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2014/12/25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0255423"/>
      </p:ext>
    </p:extLst>
  </p:cSld>
  <p:clrMapOvr>
    <a:masterClrMapping/>
  </p:clrMapOvr>
  <p:transition spd="slow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4000">
                <a:solidFill>
                  <a:srgbClr val="00B050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None/>
              <a:defRPr sz="2400"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>
              <a:defRPr sz="2000"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>
              <a:defRPr sz="1800"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>
              <a:defRPr sz="1600"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>
              <a:defRPr sz="1600">
                <a:latin typeface="隶书" panose="02010509060101010101" pitchFamily="49" charset="-122"/>
                <a:ea typeface="隶书" panose="02010509060101010101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2014/12/25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0437117"/>
      </p:ext>
    </p:extLst>
  </p:cSld>
  <p:clrMapOvr>
    <a:masterClrMapping/>
  </p:clrMapOvr>
  <p:transition spd="slow">
    <p:push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2014/12/25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6944297"/>
      </p:ext>
    </p:extLst>
  </p:cSld>
  <p:clrMapOvr>
    <a:masterClrMapping/>
  </p:clrMapOvr>
  <p:transition spd="slow">
    <p:push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2014/12/25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8989169"/>
      </p:ext>
    </p:extLst>
  </p:cSld>
  <p:clrMapOvr>
    <a:masterClrMapping/>
  </p:clrMapOvr>
  <p:transition spd="slow">
    <p:push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="1">
                <a:solidFill>
                  <a:srgbClr val="00B050"/>
                </a:solidFill>
                <a:latin typeface="华文隶书" panose="02010800040101010101" pitchFamily="2" charset="-122"/>
                <a:ea typeface="华文隶书" panose="020108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/>
                </a:solidFill>
                <a:latin typeface="华文隶书" panose="02010800040101010101" pitchFamily="2" charset="-122"/>
                <a:ea typeface="华文隶书" panose="02010800040101010101" pitchFamily="2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2014/12/25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13158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>
                <a:solidFill>
                  <a:srgbClr val="00B050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None/>
              <a:defRPr sz="2400"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457200" indent="0">
              <a:buNone/>
              <a:defRPr sz="2000"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>
              <a:defRPr sz="1800"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>
              <a:defRPr sz="1600"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>
              <a:defRPr sz="1600">
                <a:latin typeface="隶书" panose="02010509060101010101" pitchFamily="49" charset="-122"/>
                <a:ea typeface="隶书" panose="02010509060101010101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</a:t>
            </a:r>
            <a:endParaRPr lang="en-US" altLang="zh-CN" dirty="0" smtClean="0"/>
          </a:p>
          <a:p>
            <a:pPr lvl="0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2014/12/25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70310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2014/12/25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618993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>
                <a:solidFill>
                  <a:srgbClr val="00B050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2400"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>
              <a:defRPr sz="2000"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>
              <a:defRPr sz="1800"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>
              <a:defRPr sz="1600"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>
              <a:defRPr sz="1600"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2014/12/25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372541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B050"/>
                </a:solidFill>
                <a:latin typeface="华文隶书" panose="02010800040101010101" pitchFamily="2" charset="-122"/>
                <a:ea typeface="华文隶书" panose="020108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>
                <a:latin typeface="华文隶书" panose="02010800040101010101" pitchFamily="2" charset="-122"/>
                <a:ea typeface="华文隶书" panose="02010800040101010101" pitchFamily="2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>
                <a:latin typeface="华文隶书" panose="02010800040101010101" pitchFamily="2" charset="-122"/>
                <a:ea typeface="华文隶书" panose="02010800040101010101" pitchFamily="2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2014/12/25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6495425"/>
      </p:ext>
    </p:extLst>
  </p:cSld>
  <p:clrMapOvr>
    <a:masterClrMapping/>
  </p:clrMapOvr>
  <p:transition spd="slow">
    <p:push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2014/12/25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3535671"/>
      </p:ext>
    </p:extLst>
  </p:cSld>
  <p:clrMapOvr>
    <a:masterClrMapping/>
  </p:clrMapOvr>
  <p:transition spd="slow">
    <p:push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2014/12/25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5588165"/>
      </p:ext>
    </p:extLst>
  </p:cSld>
  <p:clrMapOvr>
    <a:masterClrMapping/>
  </p:clrMapOvr>
  <p:transition spd="slow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2014/12/25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0221708"/>
      </p:ext>
    </p:extLst>
  </p:cSld>
  <p:clrMapOvr>
    <a:masterClrMapping/>
  </p:clrMapOvr>
  <p:transition spd="slow">
    <p:push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2014/12/25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0185178"/>
      </p:ext>
    </p:extLst>
  </p:cSld>
  <p:clrMapOvr>
    <a:masterClrMapping/>
  </p:clrMapOvr>
  <p:transition spd="slow">
    <p:push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2014/12/25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0554302"/>
      </p:ext>
    </p:extLst>
  </p:cSld>
  <p:clrMapOvr>
    <a:masterClrMapping/>
  </p:clrMapOvr>
  <p:transition spd="slow">
    <p:push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2014/12/25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0852369"/>
      </p:ext>
    </p:extLst>
  </p:cSld>
  <p:clrMapOvr>
    <a:masterClrMapping/>
  </p:clrMapOvr>
  <p:transition spd="slow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4000">
                <a:solidFill>
                  <a:srgbClr val="00B050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2400"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>
              <a:defRPr sz="2000"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>
              <a:defRPr sz="1800"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>
              <a:defRPr sz="1600"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>
              <a:defRPr sz="1600"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2400">
                <a:latin typeface="华文隶书" panose="02010800040101010101" pitchFamily="2" charset="-122"/>
                <a:ea typeface="华文隶书" panose="02010800040101010101" pitchFamily="2" charset="-122"/>
              </a:defRPr>
            </a:lvl1pPr>
            <a:lvl2pPr>
              <a:defRPr sz="2000">
                <a:latin typeface="华文隶书" panose="02010800040101010101" pitchFamily="2" charset="-122"/>
                <a:ea typeface="华文隶书" panose="02010800040101010101" pitchFamily="2" charset="-122"/>
              </a:defRPr>
            </a:lvl2pPr>
            <a:lvl3pPr>
              <a:defRPr sz="1800">
                <a:latin typeface="华文隶书" panose="02010800040101010101" pitchFamily="2" charset="-122"/>
                <a:ea typeface="华文隶书" panose="02010800040101010101" pitchFamily="2" charset="-122"/>
              </a:defRPr>
            </a:lvl3pPr>
            <a:lvl4pPr>
              <a:defRPr sz="1600">
                <a:latin typeface="华文隶书" panose="02010800040101010101" pitchFamily="2" charset="-122"/>
                <a:ea typeface="华文隶书" panose="02010800040101010101" pitchFamily="2" charset="-122"/>
              </a:defRPr>
            </a:lvl4pPr>
            <a:lvl5pPr>
              <a:defRPr sz="1600">
                <a:latin typeface="华文隶书" panose="02010800040101010101" pitchFamily="2" charset="-122"/>
                <a:ea typeface="华文隶书" panose="02010800040101010101" pitchFamily="2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4000" b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2014/12/25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/>
  </p:transition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4000" b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2014/12/25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293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push/>
  </p:transition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4000" b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2014/12/25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4341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spd="slow">
    <p:push/>
  </p:transition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5400" b="1" dirty="0" smtClean="0">
                <a:solidFill>
                  <a:srgbClr val="C00000"/>
                </a:solidFill>
              </a:rPr>
              <a:t>课程</a:t>
            </a:r>
            <a:r>
              <a:rPr lang="zh-CN" altLang="en-US" sz="5400" dirty="0">
                <a:solidFill>
                  <a:srgbClr val="C00000"/>
                </a:solidFill>
              </a:rPr>
              <a:t>扩展</a:t>
            </a:r>
            <a:endParaRPr lang="zh-CN" altLang="en-US" sz="5400" b="1" dirty="0">
              <a:solidFill>
                <a:srgbClr val="C0000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982149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180236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530358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489089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8000" b="1" dirty="0" smtClean="0">
                <a:solidFill>
                  <a:schemeClr val="bg1"/>
                </a:solidFill>
              </a:rPr>
              <a:t> </a:t>
            </a:r>
            <a:r>
              <a:rPr lang="zh-CN" altLang="en-US" sz="8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赵</a:t>
            </a:r>
            <a:r>
              <a:rPr lang="zh-CN" altLang="en-US" sz="8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铁</a:t>
            </a:r>
            <a:r>
              <a:rPr lang="zh-CN" altLang="en-US" sz="8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夫讲单词</a:t>
            </a:r>
            <a:endParaRPr lang="zh-CN" altLang="en-US" sz="8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0763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4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</TotalTime>
  <Words>8</Words>
  <Application>Microsoft Office PowerPoint</Application>
  <PresentationFormat>全屏显示(16:9)</PresentationFormat>
  <Paragraphs>2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3</vt:i4>
      </vt:variant>
      <vt:variant>
        <vt:lpstr>幻灯片标题</vt:lpstr>
      </vt:variant>
      <vt:variant>
        <vt:i4>5</vt:i4>
      </vt:variant>
    </vt:vector>
  </HeadingPairs>
  <TitlesOfParts>
    <vt:vector size="8" baseType="lpstr">
      <vt:lpstr>Office 主题</vt:lpstr>
      <vt:lpstr>1_Office 主题</vt:lpstr>
      <vt:lpstr>4_Office 主题</vt:lpstr>
      <vt:lpstr>课程扩展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tiefu zhao</dc:creator>
  <cp:lastModifiedBy>tiefu zhao</cp:lastModifiedBy>
  <cp:revision>44</cp:revision>
  <dcterms:created xsi:type="dcterms:W3CDTF">2014-08-02T14:07:21Z</dcterms:created>
  <dcterms:modified xsi:type="dcterms:W3CDTF">2014-12-25T06:05:13Z</dcterms:modified>
</cp:coreProperties>
</file>