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96" r:id="rId3"/>
    <p:sldId id="332" r:id="rId4"/>
    <p:sldId id="310" r:id="rId5"/>
    <p:sldId id="311" r:id="rId6"/>
    <p:sldId id="328" r:id="rId7"/>
    <p:sldId id="326" r:id="rId8"/>
    <p:sldId id="327" r:id="rId9"/>
    <p:sldId id="330" r:id="rId10"/>
    <p:sldId id="312" r:id="rId11"/>
    <p:sldId id="329" r:id="rId12"/>
    <p:sldId id="313" r:id="rId13"/>
    <p:sldId id="315" r:id="rId14"/>
    <p:sldId id="316" r:id="rId15"/>
    <p:sldId id="334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98" autoAdjust="0"/>
    <p:restoredTop sz="94660"/>
  </p:normalViewPr>
  <p:slideViewPr>
    <p:cSldViewPr>
      <p:cViewPr varScale="1">
        <p:scale>
          <a:sx n="144" d="100"/>
          <a:sy n="144" d="100"/>
        </p:scale>
        <p:origin x="-71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4FDA69-C786-4615-8905-4AB5B59E1499}" type="doc">
      <dgm:prSet loTypeId="urn:microsoft.com/office/officeart/2005/8/layout/vList3" loCatId="list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D1929DE-AA9E-417F-849E-6D6AA8612D3C}">
      <dgm:prSet/>
      <dgm:spPr/>
      <dgm:t>
        <a:bodyPr/>
        <a:lstStyle/>
        <a:p>
          <a:pPr rtl="0"/>
          <a:r>
            <a:rPr lang="zh-CN" b="1" dirty="0" smtClean="0">
              <a:latin typeface="幼圆" panose="02010509060101010101" pitchFamily="49" charset="-122"/>
              <a:ea typeface="幼圆" panose="02010509060101010101" pitchFamily="49" charset="-122"/>
            </a:rPr>
            <a:t>普罗米修斯造人</a:t>
          </a:r>
          <a:endParaRPr lang="zh-CN" b="1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3FE79C9B-A716-4F98-BE83-D4A8617D9B56}" type="parTrans" cxnId="{0BB110B2-403A-402D-BE0F-A4EB946E3624}">
      <dgm:prSet/>
      <dgm:spPr/>
      <dgm:t>
        <a:bodyPr/>
        <a:lstStyle/>
        <a:p>
          <a:endParaRPr lang="zh-CN" altLang="en-US"/>
        </a:p>
      </dgm:t>
    </dgm:pt>
    <dgm:pt modelId="{B7A6E3BC-9119-4BD9-AC9D-59156C72822E}" type="sibTrans" cxnId="{0BB110B2-403A-402D-BE0F-A4EB946E3624}">
      <dgm:prSet/>
      <dgm:spPr/>
      <dgm:t>
        <a:bodyPr/>
        <a:lstStyle/>
        <a:p>
          <a:endParaRPr lang="zh-CN" altLang="en-US"/>
        </a:p>
      </dgm:t>
    </dgm:pt>
    <dgm:pt modelId="{B25BCFDE-6369-40CE-B998-3D26D9CFCE4B}">
      <dgm:prSet/>
      <dgm:spPr/>
      <dgm:t>
        <a:bodyPr/>
        <a:lstStyle/>
        <a:p>
          <a:pPr rtl="0"/>
          <a:r>
            <a:rPr lang="zh-CN" b="1" dirty="0" smtClean="0">
              <a:latin typeface="幼圆" panose="02010509060101010101" pitchFamily="49" charset="-122"/>
              <a:ea typeface="幼圆" panose="02010509060101010101" pitchFamily="49" charset="-122"/>
            </a:rPr>
            <a:t>雅典娜吹来灵魂</a:t>
          </a:r>
          <a:endParaRPr lang="zh-CN" b="1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34EEA0F3-0157-4660-93E2-FAF8761A4B32}" type="parTrans" cxnId="{DA2A67DD-B821-4155-AAC0-3D10077EBB01}">
      <dgm:prSet/>
      <dgm:spPr/>
      <dgm:t>
        <a:bodyPr/>
        <a:lstStyle/>
        <a:p>
          <a:endParaRPr lang="zh-CN" altLang="en-US"/>
        </a:p>
      </dgm:t>
    </dgm:pt>
    <dgm:pt modelId="{6C0A70FF-315A-415E-BBC3-20C48F91F62D}" type="sibTrans" cxnId="{DA2A67DD-B821-4155-AAC0-3D10077EBB01}">
      <dgm:prSet/>
      <dgm:spPr/>
      <dgm:t>
        <a:bodyPr/>
        <a:lstStyle/>
        <a:p>
          <a:endParaRPr lang="zh-CN" altLang="en-US"/>
        </a:p>
      </dgm:t>
    </dgm:pt>
    <dgm:pt modelId="{E1DA94A2-9A4D-4946-B20F-56AEB504431C}">
      <dgm:prSet/>
      <dgm:spPr/>
      <dgm:t>
        <a:bodyPr/>
        <a:lstStyle/>
        <a:p>
          <a:pPr rtl="0"/>
          <a:r>
            <a:rPr lang="zh-CN" b="1" dirty="0" smtClean="0">
              <a:latin typeface="幼圆" panose="02010509060101010101" pitchFamily="49" charset="-122"/>
              <a:ea typeface="幼圆" panose="02010509060101010101" pitchFamily="49" charset="-122"/>
            </a:rPr>
            <a:t>老普得罪宙斯</a:t>
          </a:r>
          <a:endParaRPr lang="zh-CN" b="1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A02FD6E8-FF14-4E45-8603-8A0F969D0632}" type="parTrans" cxnId="{1D9C769D-9FF9-439E-A81A-2FED2471322B}">
      <dgm:prSet/>
      <dgm:spPr/>
      <dgm:t>
        <a:bodyPr/>
        <a:lstStyle/>
        <a:p>
          <a:endParaRPr lang="zh-CN" altLang="en-US"/>
        </a:p>
      </dgm:t>
    </dgm:pt>
    <dgm:pt modelId="{F3FD027B-7868-4EA6-A8F0-1ADBB269A340}" type="sibTrans" cxnId="{1D9C769D-9FF9-439E-A81A-2FED2471322B}">
      <dgm:prSet/>
      <dgm:spPr/>
      <dgm:t>
        <a:bodyPr/>
        <a:lstStyle/>
        <a:p>
          <a:endParaRPr lang="zh-CN" altLang="en-US"/>
        </a:p>
      </dgm:t>
    </dgm:pt>
    <dgm:pt modelId="{AB655553-BA29-41FA-992C-9DCA152443B0}">
      <dgm:prSet/>
      <dgm:spPr/>
      <dgm:t>
        <a:bodyPr/>
        <a:lstStyle/>
        <a:p>
          <a:pPr rtl="0"/>
          <a:r>
            <a:rPr lang="zh-CN" b="1" dirty="0" smtClean="0">
              <a:latin typeface="幼圆" panose="02010509060101010101" pitchFamily="49" charset="-122"/>
              <a:ea typeface="幼圆" panose="02010509060101010101" pitchFamily="49" charset="-122"/>
            </a:rPr>
            <a:t>老普盗取天火</a:t>
          </a:r>
          <a:endParaRPr lang="zh-CN" b="1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AEDA84EF-1F17-45FA-8C88-3B3960878229}" type="parTrans" cxnId="{97E91A93-774A-4E5B-B5B0-1AC043BD7B83}">
      <dgm:prSet/>
      <dgm:spPr/>
      <dgm:t>
        <a:bodyPr/>
        <a:lstStyle/>
        <a:p>
          <a:endParaRPr lang="zh-CN" altLang="en-US"/>
        </a:p>
      </dgm:t>
    </dgm:pt>
    <dgm:pt modelId="{94E2BEBD-D01A-4708-8D91-2A60912C13B2}" type="sibTrans" cxnId="{97E91A93-774A-4E5B-B5B0-1AC043BD7B83}">
      <dgm:prSet/>
      <dgm:spPr/>
      <dgm:t>
        <a:bodyPr/>
        <a:lstStyle/>
        <a:p>
          <a:endParaRPr lang="zh-CN" altLang="en-US"/>
        </a:p>
      </dgm:t>
    </dgm:pt>
    <dgm:pt modelId="{CAB8B53F-F28A-4CF8-858B-53AC6574AF81}">
      <dgm:prSet/>
      <dgm:spPr/>
      <dgm:t>
        <a:bodyPr/>
        <a:lstStyle/>
        <a:p>
          <a:pPr rtl="0"/>
          <a:r>
            <a:rPr lang="zh-CN" b="1" dirty="0" smtClean="0">
              <a:latin typeface="幼圆" panose="02010509060101010101" pitchFamily="49" charset="-122"/>
              <a:ea typeface="幼圆" panose="02010509060101010101" pitchFamily="49" charset="-122"/>
            </a:rPr>
            <a:t>惩罚普罗米修斯</a:t>
          </a:r>
          <a:endParaRPr lang="zh-CN" b="1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8061222B-B240-4587-8588-5AB1330590E9}" type="parTrans" cxnId="{F3327FFE-37B2-4B6B-A8D4-62A1305FF170}">
      <dgm:prSet/>
      <dgm:spPr/>
      <dgm:t>
        <a:bodyPr/>
        <a:lstStyle/>
        <a:p>
          <a:endParaRPr lang="zh-CN" altLang="en-US"/>
        </a:p>
      </dgm:t>
    </dgm:pt>
    <dgm:pt modelId="{ED9F90AC-C811-48D2-9BEF-BA7D93B8206D}" type="sibTrans" cxnId="{F3327FFE-37B2-4B6B-A8D4-62A1305FF170}">
      <dgm:prSet/>
      <dgm:spPr/>
      <dgm:t>
        <a:bodyPr/>
        <a:lstStyle/>
        <a:p>
          <a:endParaRPr lang="zh-CN" altLang="en-US"/>
        </a:p>
      </dgm:t>
    </dgm:pt>
    <dgm:pt modelId="{D211317A-36CB-43AA-BC45-2F829CCA3EDD}">
      <dgm:prSet/>
      <dgm:spPr/>
      <dgm:t>
        <a:bodyPr/>
        <a:lstStyle/>
        <a:p>
          <a:pPr rtl="0"/>
          <a:r>
            <a:rPr lang="zh-CN" b="1" dirty="0" smtClean="0">
              <a:latin typeface="幼圆" panose="02010509060101010101" pitchFamily="49" charset="-122"/>
              <a:ea typeface="幼圆" panose="02010509060101010101" pitchFamily="49" charset="-122"/>
            </a:rPr>
            <a:t>众神打造潘多拉</a:t>
          </a:r>
          <a:endParaRPr lang="zh-CN" b="1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C08F598F-6B45-48DB-9700-7F6B4D2FE2A7}" type="parTrans" cxnId="{5A6B5CE5-29D8-4C51-891D-A8B4856C0F72}">
      <dgm:prSet/>
      <dgm:spPr/>
      <dgm:t>
        <a:bodyPr/>
        <a:lstStyle/>
        <a:p>
          <a:endParaRPr lang="zh-CN" altLang="en-US"/>
        </a:p>
      </dgm:t>
    </dgm:pt>
    <dgm:pt modelId="{F477F8AD-BA8F-478D-9B68-FFA37B53B267}" type="sibTrans" cxnId="{5A6B5CE5-29D8-4C51-891D-A8B4856C0F72}">
      <dgm:prSet/>
      <dgm:spPr/>
      <dgm:t>
        <a:bodyPr/>
        <a:lstStyle/>
        <a:p>
          <a:endParaRPr lang="zh-CN" altLang="en-US"/>
        </a:p>
      </dgm:t>
    </dgm:pt>
    <dgm:pt modelId="{7D4C598D-F0E0-4135-8C93-ED1614625435}">
      <dgm:prSet/>
      <dgm:spPr/>
      <dgm:t>
        <a:bodyPr/>
        <a:lstStyle/>
        <a:p>
          <a:pPr rtl="0"/>
          <a:r>
            <a:rPr lang="zh-CN" b="1" dirty="0" smtClean="0">
              <a:latin typeface="幼圆" panose="02010509060101010101" pitchFamily="49" charset="-122"/>
              <a:ea typeface="幼圆" panose="02010509060101010101" pitchFamily="49" charset="-122"/>
            </a:rPr>
            <a:t>潘多拉来到人间</a:t>
          </a:r>
          <a:endParaRPr lang="zh-CN" b="1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87F023B4-7B91-48ED-AE6C-B29F2CD261F3}" type="parTrans" cxnId="{126EE16E-DF59-45D9-B0B8-B15C670E08B0}">
      <dgm:prSet/>
      <dgm:spPr/>
      <dgm:t>
        <a:bodyPr/>
        <a:lstStyle/>
        <a:p>
          <a:endParaRPr lang="zh-CN" altLang="en-US"/>
        </a:p>
      </dgm:t>
    </dgm:pt>
    <dgm:pt modelId="{592210D5-0A8E-4B2E-A42A-FA43FB32E6E4}" type="sibTrans" cxnId="{126EE16E-DF59-45D9-B0B8-B15C670E08B0}">
      <dgm:prSet/>
      <dgm:spPr/>
      <dgm:t>
        <a:bodyPr/>
        <a:lstStyle/>
        <a:p>
          <a:endParaRPr lang="zh-CN" altLang="en-US"/>
        </a:p>
      </dgm:t>
    </dgm:pt>
    <dgm:pt modelId="{F8064B5B-C353-44A5-BF04-7EBC56F56DC8}">
      <dgm:prSet/>
      <dgm:spPr/>
      <dgm:t>
        <a:bodyPr/>
        <a:lstStyle/>
        <a:p>
          <a:pPr rtl="0"/>
          <a:r>
            <a:rPr lang="zh-CN" b="1" dirty="0" smtClean="0">
              <a:latin typeface="幼圆" panose="02010509060101010101" pitchFamily="49" charset="-122"/>
              <a:ea typeface="幼圆" panose="02010509060101010101" pitchFamily="49" charset="-122"/>
            </a:rPr>
            <a:t>大洪水来袭</a:t>
          </a:r>
          <a:endParaRPr lang="zh-CN" b="1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5548B324-527A-4181-AF33-4B928AAD69C1}" type="parTrans" cxnId="{7128BDAB-402A-4C85-9CB2-8C110D838767}">
      <dgm:prSet/>
      <dgm:spPr/>
      <dgm:t>
        <a:bodyPr/>
        <a:lstStyle/>
        <a:p>
          <a:endParaRPr lang="zh-CN" altLang="en-US"/>
        </a:p>
      </dgm:t>
    </dgm:pt>
    <dgm:pt modelId="{216BEF99-AC9C-4399-8143-0C6A38D50AB5}" type="sibTrans" cxnId="{7128BDAB-402A-4C85-9CB2-8C110D838767}">
      <dgm:prSet/>
      <dgm:spPr/>
      <dgm:t>
        <a:bodyPr/>
        <a:lstStyle/>
        <a:p>
          <a:endParaRPr lang="zh-CN" altLang="en-US"/>
        </a:p>
      </dgm:t>
    </dgm:pt>
    <dgm:pt modelId="{6C1B672C-509F-4385-A093-2A1A44E58B06}">
      <dgm:prSet/>
      <dgm:spPr/>
      <dgm:t>
        <a:bodyPr/>
        <a:lstStyle/>
        <a:p>
          <a:pPr rtl="0"/>
          <a:r>
            <a:rPr lang="zh-CN" b="1" dirty="0" smtClean="0">
              <a:latin typeface="幼圆" panose="02010509060101010101" pitchFamily="49" charset="-122"/>
              <a:ea typeface="幼圆" panose="02010509060101010101" pitchFamily="49" charset="-122"/>
            </a:rPr>
            <a:t>丢卡利翁和皮拉幸存</a:t>
          </a:r>
          <a:endParaRPr lang="zh-CN" b="1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D5B4407D-C3D6-4AC0-B92D-1DDF8F2CF4E2}" type="parTrans" cxnId="{8F0AF558-B10B-41AD-85AD-4BC72923CC68}">
      <dgm:prSet/>
      <dgm:spPr/>
      <dgm:t>
        <a:bodyPr/>
        <a:lstStyle/>
        <a:p>
          <a:endParaRPr lang="zh-CN" altLang="en-US"/>
        </a:p>
      </dgm:t>
    </dgm:pt>
    <dgm:pt modelId="{EB7ADC50-0A4A-4DE9-9F8A-495890CBA9F9}" type="sibTrans" cxnId="{8F0AF558-B10B-41AD-85AD-4BC72923CC68}">
      <dgm:prSet/>
      <dgm:spPr/>
      <dgm:t>
        <a:bodyPr/>
        <a:lstStyle/>
        <a:p>
          <a:endParaRPr lang="zh-CN" altLang="en-US"/>
        </a:p>
      </dgm:t>
    </dgm:pt>
    <dgm:pt modelId="{9C7CCB57-3697-4D81-8CFF-AC177012AF70}">
      <dgm:prSet/>
      <dgm:spPr/>
      <dgm:t>
        <a:bodyPr/>
        <a:lstStyle/>
        <a:p>
          <a:pPr rtl="0"/>
          <a:r>
            <a:rPr lang="zh-CN" b="1" dirty="0" smtClean="0">
              <a:latin typeface="幼圆" panose="02010509060101010101" pitchFamily="49" charset="-122"/>
              <a:ea typeface="幼圆" panose="02010509060101010101" pitchFamily="49" charset="-122"/>
            </a:rPr>
            <a:t>抛石产生新人类</a:t>
          </a:r>
          <a:endParaRPr lang="zh-CN" b="1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4AFE6762-707F-4F45-9EB8-D83BB663ADB5}" type="parTrans" cxnId="{D331CB1D-B73D-4737-9B7F-4052ACFB13B6}">
      <dgm:prSet/>
      <dgm:spPr/>
      <dgm:t>
        <a:bodyPr/>
        <a:lstStyle/>
        <a:p>
          <a:endParaRPr lang="zh-CN" altLang="en-US"/>
        </a:p>
      </dgm:t>
    </dgm:pt>
    <dgm:pt modelId="{9725FA27-F3A3-452F-8C3C-FD2DAFDB2BE2}" type="sibTrans" cxnId="{D331CB1D-B73D-4737-9B7F-4052ACFB13B6}">
      <dgm:prSet/>
      <dgm:spPr/>
      <dgm:t>
        <a:bodyPr/>
        <a:lstStyle/>
        <a:p>
          <a:endParaRPr lang="zh-CN" altLang="en-US"/>
        </a:p>
      </dgm:t>
    </dgm:pt>
    <dgm:pt modelId="{2FA16570-052C-445F-A956-C2A2D0698A05}" type="pres">
      <dgm:prSet presAssocID="{FB4FDA69-C786-4615-8905-4AB5B59E14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621531E-BD8B-4682-A1F3-BA4348A1A1EC}" type="pres">
      <dgm:prSet presAssocID="{9D1929DE-AA9E-417F-849E-6D6AA8612D3C}" presName="composite" presStyleCnt="0"/>
      <dgm:spPr/>
    </dgm:pt>
    <dgm:pt modelId="{3C548353-F00D-4B98-A1A0-986E30024999}" type="pres">
      <dgm:prSet presAssocID="{9D1929DE-AA9E-417F-849E-6D6AA8612D3C}" presName="imgShp" presStyleLbl="fgImgPlace1" presStyleIdx="0" presStyleCnt="10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</dgm:spPr>
      <dgm:t>
        <a:bodyPr/>
        <a:lstStyle/>
        <a:p>
          <a:endParaRPr lang="zh-CN" altLang="en-US"/>
        </a:p>
      </dgm:t>
    </dgm:pt>
    <dgm:pt modelId="{17415940-6538-41D2-B9D5-3E8B9BC2C171}" type="pres">
      <dgm:prSet presAssocID="{9D1929DE-AA9E-417F-849E-6D6AA8612D3C}" presName="txShp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63939D-AC49-4382-AE08-6EE744354710}" type="pres">
      <dgm:prSet presAssocID="{B7A6E3BC-9119-4BD9-AC9D-59156C72822E}" presName="spacing" presStyleCnt="0"/>
      <dgm:spPr/>
    </dgm:pt>
    <dgm:pt modelId="{31ADBE64-0EE2-4033-9FC4-E4C118209383}" type="pres">
      <dgm:prSet presAssocID="{B25BCFDE-6369-40CE-B998-3D26D9CFCE4B}" presName="composite" presStyleCnt="0"/>
      <dgm:spPr/>
    </dgm:pt>
    <dgm:pt modelId="{A3A34C32-DFB2-44EE-8A31-894FAD65DE2F}" type="pres">
      <dgm:prSet presAssocID="{B25BCFDE-6369-40CE-B998-3D26D9CFCE4B}" presName="imgShp" presStyleLbl="fgImgPlace1" presStyleIdx="1" presStyleCnt="10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  <dgm:t>
        <a:bodyPr/>
        <a:lstStyle/>
        <a:p>
          <a:endParaRPr lang="zh-CN" altLang="en-US"/>
        </a:p>
      </dgm:t>
    </dgm:pt>
    <dgm:pt modelId="{E0305017-E101-4ED2-8DF6-27997EC20DC5}" type="pres">
      <dgm:prSet presAssocID="{B25BCFDE-6369-40CE-B998-3D26D9CFCE4B}" presName="txShp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EBEBF5-1A2B-41B4-BFAB-D12F88504816}" type="pres">
      <dgm:prSet presAssocID="{6C0A70FF-315A-415E-BBC3-20C48F91F62D}" presName="spacing" presStyleCnt="0"/>
      <dgm:spPr/>
    </dgm:pt>
    <dgm:pt modelId="{0D46EFE2-D570-435C-8DBB-0F1B6854E611}" type="pres">
      <dgm:prSet presAssocID="{E1DA94A2-9A4D-4946-B20F-56AEB504431C}" presName="composite" presStyleCnt="0"/>
      <dgm:spPr/>
    </dgm:pt>
    <dgm:pt modelId="{6C30779E-0D5A-4666-B429-D5E2E281FFDD}" type="pres">
      <dgm:prSet presAssocID="{E1DA94A2-9A4D-4946-B20F-56AEB504431C}" presName="imgShp" presStyleLbl="fgImgPlace1" presStyleIdx="2" presStyleCnt="10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43AAF996-11D6-42FE-A1A1-E084ED3C0EAF}" type="pres">
      <dgm:prSet presAssocID="{E1DA94A2-9A4D-4946-B20F-56AEB504431C}" presName="txShp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54AEDA-A852-429C-9B85-90F21069080E}" type="pres">
      <dgm:prSet presAssocID="{F3FD027B-7868-4EA6-A8F0-1ADBB269A340}" presName="spacing" presStyleCnt="0"/>
      <dgm:spPr/>
    </dgm:pt>
    <dgm:pt modelId="{1CEF2C63-68E9-4B93-9BF1-25FFD542C315}" type="pres">
      <dgm:prSet presAssocID="{AB655553-BA29-41FA-992C-9DCA152443B0}" presName="composite" presStyleCnt="0"/>
      <dgm:spPr/>
    </dgm:pt>
    <dgm:pt modelId="{1E840D52-D7BE-49D1-8673-659B9D301B0D}" type="pres">
      <dgm:prSet presAssocID="{AB655553-BA29-41FA-992C-9DCA152443B0}" presName="imgShp" presStyleLbl="fgImgPlace1" presStyleIdx="3" presStyleCnt="10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1000" b="-31000"/>
          </a:stretch>
        </a:blipFill>
      </dgm:spPr>
      <dgm:t>
        <a:bodyPr/>
        <a:lstStyle/>
        <a:p>
          <a:endParaRPr lang="zh-CN" altLang="en-US"/>
        </a:p>
      </dgm:t>
    </dgm:pt>
    <dgm:pt modelId="{BB14DDB7-170B-4604-9C95-C106FAF87C1D}" type="pres">
      <dgm:prSet presAssocID="{AB655553-BA29-41FA-992C-9DCA152443B0}" presName="txShp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7038A8-D983-46CB-986F-AD3B8D419BF9}" type="pres">
      <dgm:prSet presAssocID="{94E2BEBD-D01A-4708-8D91-2A60912C13B2}" presName="spacing" presStyleCnt="0"/>
      <dgm:spPr/>
    </dgm:pt>
    <dgm:pt modelId="{D84AE4B6-B037-4B3D-9128-AFDF4767D1B1}" type="pres">
      <dgm:prSet presAssocID="{CAB8B53F-F28A-4CF8-858B-53AC6574AF81}" presName="composite" presStyleCnt="0"/>
      <dgm:spPr/>
    </dgm:pt>
    <dgm:pt modelId="{254DFBD6-BF7D-4A8F-B4B6-0378FAF59FB9}" type="pres">
      <dgm:prSet presAssocID="{CAB8B53F-F28A-4CF8-858B-53AC6574AF81}" presName="imgShp" presStyleLbl="fgImgPlace1" presStyleIdx="4" presStyleCnt="10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</dgm:spPr>
      <dgm:t>
        <a:bodyPr/>
        <a:lstStyle/>
        <a:p>
          <a:endParaRPr lang="zh-CN" altLang="en-US"/>
        </a:p>
      </dgm:t>
    </dgm:pt>
    <dgm:pt modelId="{8A641077-6C41-402F-A248-F28B3C5B9C60}" type="pres">
      <dgm:prSet presAssocID="{CAB8B53F-F28A-4CF8-858B-53AC6574AF81}" presName="txShp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D8B5D5-D800-4B9B-B968-28C08971413A}" type="pres">
      <dgm:prSet presAssocID="{ED9F90AC-C811-48D2-9BEF-BA7D93B8206D}" presName="spacing" presStyleCnt="0"/>
      <dgm:spPr/>
    </dgm:pt>
    <dgm:pt modelId="{815E4B56-9CBF-4432-99F4-65FEE16B41CD}" type="pres">
      <dgm:prSet presAssocID="{D211317A-36CB-43AA-BC45-2F829CCA3EDD}" presName="composite" presStyleCnt="0"/>
      <dgm:spPr/>
    </dgm:pt>
    <dgm:pt modelId="{87E30EF9-F126-49E3-844B-A769A2016733}" type="pres">
      <dgm:prSet presAssocID="{D211317A-36CB-43AA-BC45-2F829CCA3EDD}" presName="imgShp" presStyleLbl="fgImgPlace1" presStyleIdx="5" presStyleCnt="10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9000" r="-59000"/>
          </a:stretch>
        </a:blipFill>
      </dgm:spPr>
      <dgm:t>
        <a:bodyPr/>
        <a:lstStyle/>
        <a:p>
          <a:endParaRPr lang="zh-CN" altLang="en-US"/>
        </a:p>
      </dgm:t>
    </dgm:pt>
    <dgm:pt modelId="{AB94F508-0739-42FE-98A9-CF4DF5E3AEEC}" type="pres">
      <dgm:prSet presAssocID="{D211317A-36CB-43AA-BC45-2F829CCA3EDD}" presName="txShp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5B0831-9DBD-42E9-A180-974B93E64AEF}" type="pres">
      <dgm:prSet presAssocID="{F477F8AD-BA8F-478D-9B68-FFA37B53B267}" presName="spacing" presStyleCnt="0"/>
      <dgm:spPr/>
    </dgm:pt>
    <dgm:pt modelId="{86DD1D3A-06C0-44B4-B14C-81A8E709C3C9}" type="pres">
      <dgm:prSet presAssocID="{7D4C598D-F0E0-4135-8C93-ED1614625435}" presName="composite" presStyleCnt="0"/>
      <dgm:spPr/>
    </dgm:pt>
    <dgm:pt modelId="{767D4D87-1EEB-484C-8B10-438EF22748DE}" type="pres">
      <dgm:prSet presAssocID="{7D4C598D-F0E0-4135-8C93-ED1614625435}" presName="imgShp" presStyleLbl="fgImgPlace1" presStyleIdx="6" presStyleCnt="10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8000" b="-38000"/>
          </a:stretch>
        </a:blipFill>
      </dgm:spPr>
      <dgm:t>
        <a:bodyPr/>
        <a:lstStyle/>
        <a:p>
          <a:endParaRPr lang="zh-CN" altLang="en-US"/>
        </a:p>
      </dgm:t>
    </dgm:pt>
    <dgm:pt modelId="{72A3867E-EABC-4F49-A93D-5418501202CF}" type="pres">
      <dgm:prSet presAssocID="{7D4C598D-F0E0-4135-8C93-ED1614625435}" presName="txShp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79DC57-0772-4B55-BCDB-741D46251CE9}" type="pres">
      <dgm:prSet presAssocID="{592210D5-0A8E-4B2E-A42A-FA43FB32E6E4}" presName="spacing" presStyleCnt="0"/>
      <dgm:spPr/>
    </dgm:pt>
    <dgm:pt modelId="{3CE515F2-2629-4341-96B6-23F4B482D0F0}" type="pres">
      <dgm:prSet presAssocID="{F8064B5B-C353-44A5-BF04-7EBC56F56DC8}" presName="composite" presStyleCnt="0"/>
      <dgm:spPr/>
    </dgm:pt>
    <dgm:pt modelId="{4245A6BD-461A-4729-B44D-54732B1FCDEB}" type="pres">
      <dgm:prSet presAssocID="{F8064B5B-C353-44A5-BF04-7EBC56F56DC8}" presName="imgShp" presStyleLbl="fgImgPlace1" presStyleIdx="7" presStyleCnt="10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zh-CN" altLang="en-US"/>
        </a:p>
      </dgm:t>
    </dgm:pt>
    <dgm:pt modelId="{ACBE9FF2-2655-4E5E-85CD-8FFB9729DE3E}" type="pres">
      <dgm:prSet presAssocID="{F8064B5B-C353-44A5-BF04-7EBC56F56DC8}" presName="txShp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890F2D-B28B-4ED0-A2CB-FC4F9DCD3DDF}" type="pres">
      <dgm:prSet presAssocID="{216BEF99-AC9C-4399-8143-0C6A38D50AB5}" presName="spacing" presStyleCnt="0"/>
      <dgm:spPr/>
    </dgm:pt>
    <dgm:pt modelId="{DD6F04F8-5989-4936-8550-FBF401BA2F7E}" type="pres">
      <dgm:prSet presAssocID="{6C1B672C-509F-4385-A093-2A1A44E58B06}" presName="composite" presStyleCnt="0"/>
      <dgm:spPr/>
    </dgm:pt>
    <dgm:pt modelId="{879C1B11-A1A9-42B4-8EC4-5E3E101E173D}" type="pres">
      <dgm:prSet presAssocID="{6C1B672C-509F-4385-A093-2A1A44E58B06}" presName="imgShp" presStyleLbl="fgImgPlace1" presStyleIdx="8" presStyleCnt="10"/>
      <dgm:spPr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  <dgm:t>
        <a:bodyPr/>
        <a:lstStyle/>
        <a:p>
          <a:endParaRPr lang="zh-CN" altLang="en-US"/>
        </a:p>
      </dgm:t>
    </dgm:pt>
    <dgm:pt modelId="{B0F7848B-A4C6-44FA-9E60-C4A46C0A5BE8}" type="pres">
      <dgm:prSet presAssocID="{6C1B672C-509F-4385-A093-2A1A44E58B06}" presName="txShp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098E9E-47B8-45F6-9D8F-EF30D59FCAC0}" type="pres">
      <dgm:prSet presAssocID="{EB7ADC50-0A4A-4DE9-9F8A-495890CBA9F9}" presName="spacing" presStyleCnt="0"/>
      <dgm:spPr/>
    </dgm:pt>
    <dgm:pt modelId="{F7FB430C-1CC3-483A-8721-E10E7B9B4763}" type="pres">
      <dgm:prSet presAssocID="{9C7CCB57-3697-4D81-8CFF-AC177012AF70}" presName="composite" presStyleCnt="0"/>
      <dgm:spPr/>
    </dgm:pt>
    <dgm:pt modelId="{FC197E05-8686-4CA6-880B-763798801EE6}" type="pres">
      <dgm:prSet presAssocID="{9C7CCB57-3697-4D81-8CFF-AC177012AF70}" presName="imgShp" presStyleLbl="fgImgPlace1" presStyleIdx="9" presStyleCnt="10"/>
      <dgm:spPr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  <dgm:t>
        <a:bodyPr/>
        <a:lstStyle/>
        <a:p>
          <a:endParaRPr lang="zh-CN" altLang="en-US"/>
        </a:p>
      </dgm:t>
    </dgm:pt>
    <dgm:pt modelId="{3B6D5FE1-E5C8-47F9-9C8C-4A31AE883E82}" type="pres">
      <dgm:prSet presAssocID="{9C7CCB57-3697-4D81-8CFF-AC177012AF70}" presName="txShp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D754C0C-3EAC-4DC2-A837-632E7F9A7030}" type="presOf" srcId="{D211317A-36CB-43AA-BC45-2F829CCA3EDD}" destId="{AB94F508-0739-42FE-98A9-CF4DF5E3AEEC}" srcOrd="0" destOrd="0" presId="urn:microsoft.com/office/officeart/2005/8/layout/vList3"/>
    <dgm:cxn modelId="{BDD78CD2-0D23-414C-A8F5-7E944A2D1340}" type="presOf" srcId="{7D4C598D-F0E0-4135-8C93-ED1614625435}" destId="{72A3867E-EABC-4F49-A93D-5418501202CF}" srcOrd="0" destOrd="0" presId="urn:microsoft.com/office/officeart/2005/8/layout/vList3"/>
    <dgm:cxn modelId="{A87FBF2A-C4F7-42B0-97A6-26A80ED94F66}" type="presOf" srcId="{F8064B5B-C353-44A5-BF04-7EBC56F56DC8}" destId="{ACBE9FF2-2655-4E5E-85CD-8FFB9729DE3E}" srcOrd="0" destOrd="0" presId="urn:microsoft.com/office/officeart/2005/8/layout/vList3"/>
    <dgm:cxn modelId="{126EE16E-DF59-45D9-B0B8-B15C670E08B0}" srcId="{FB4FDA69-C786-4615-8905-4AB5B59E1499}" destId="{7D4C598D-F0E0-4135-8C93-ED1614625435}" srcOrd="6" destOrd="0" parTransId="{87F023B4-7B91-48ED-AE6C-B29F2CD261F3}" sibTransId="{592210D5-0A8E-4B2E-A42A-FA43FB32E6E4}"/>
    <dgm:cxn modelId="{5A6B5CE5-29D8-4C51-891D-A8B4856C0F72}" srcId="{FB4FDA69-C786-4615-8905-4AB5B59E1499}" destId="{D211317A-36CB-43AA-BC45-2F829CCA3EDD}" srcOrd="5" destOrd="0" parTransId="{C08F598F-6B45-48DB-9700-7F6B4D2FE2A7}" sibTransId="{F477F8AD-BA8F-478D-9B68-FFA37B53B267}"/>
    <dgm:cxn modelId="{714A64AC-C74B-4B7F-B87D-9B721ED8CD65}" type="presOf" srcId="{CAB8B53F-F28A-4CF8-858B-53AC6574AF81}" destId="{8A641077-6C41-402F-A248-F28B3C5B9C60}" srcOrd="0" destOrd="0" presId="urn:microsoft.com/office/officeart/2005/8/layout/vList3"/>
    <dgm:cxn modelId="{324EB7D6-54DE-4A65-B74C-8E141D40ACEE}" type="presOf" srcId="{FB4FDA69-C786-4615-8905-4AB5B59E1499}" destId="{2FA16570-052C-445F-A956-C2A2D0698A05}" srcOrd="0" destOrd="0" presId="urn:microsoft.com/office/officeart/2005/8/layout/vList3"/>
    <dgm:cxn modelId="{82CE09F1-F488-4A9B-B3AE-C0F28A40A25E}" type="presOf" srcId="{6C1B672C-509F-4385-A093-2A1A44E58B06}" destId="{B0F7848B-A4C6-44FA-9E60-C4A46C0A5BE8}" srcOrd="0" destOrd="0" presId="urn:microsoft.com/office/officeart/2005/8/layout/vList3"/>
    <dgm:cxn modelId="{F3327FFE-37B2-4B6B-A8D4-62A1305FF170}" srcId="{FB4FDA69-C786-4615-8905-4AB5B59E1499}" destId="{CAB8B53F-F28A-4CF8-858B-53AC6574AF81}" srcOrd="4" destOrd="0" parTransId="{8061222B-B240-4587-8588-5AB1330590E9}" sibTransId="{ED9F90AC-C811-48D2-9BEF-BA7D93B8206D}"/>
    <dgm:cxn modelId="{0BB110B2-403A-402D-BE0F-A4EB946E3624}" srcId="{FB4FDA69-C786-4615-8905-4AB5B59E1499}" destId="{9D1929DE-AA9E-417F-849E-6D6AA8612D3C}" srcOrd="0" destOrd="0" parTransId="{3FE79C9B-A716-4F98-BE83-D4A8617D9B56}" sibTransId="{B7A6E3BC-9119-4BD9-AC9D-59156C72822E}"/>
    <dgm:cxn modelId="{1D9C769D-9FF9-439E-A81A-2FED2471322B}" srcId="{FB4FDA69-C786-4615-8905-4AB5B59E1499}" destId="{E1DA94A2-9A4D-4946-B20F-56AEB504431C}" srcOrd="2" destOrd="0" parTransId="{A02FD6E8-FF14-4E45-8603-8A0F969D0632}" sibTransId="{F3FD027B-7868-4EA6-A8F0-1ADBB269A340}"/>
    <dgm:cxn modelId="{D9BCF9EB-B9C9-4808-A5F5-80A907D0CE6B}" type="presOf" srcId="{E1DA94A2-9A4D-4946-B20F-56AEB504431C}" destId="{43AAF996-11D6-42FE-A1A1-E084ED3C0EAF}" srcOrd="0" destOrd="0" presId="urn:microsoft.com/office/officeart/2005/8/layout/vList3"/>
    <dgm:cxn modelId="{D331CB1D-B73D-4737-9B7F-4052ACFB13B6}" srcId="{FB4FDA69-C786-4615-8905-4AB5B59E1499}" destId="{9C7CCB57-3697-4D81-8CFF-AC177012AF70}" srcOrd="9" destOrd="0" parTransId="{4AFE6762-707F-4F45-9EB8-D83BB663ADB5}" sibTransId="{9725FA27-F3A3-452F-8C3C-FD2DAFDB2BE2}"/>
    <dgm:cxn modelId="{DA2A67DD-B821-4155-AAC0-3D10077EBB01}" srcId="{FB4FDA69-C786-4615-8905-4AB5B59E1499}" destId="{B25BCFDE-6369-40CE-B998-3D26D9CFCE4B}" srcOrd="1" destOrd="0" parTransId="{34EEA0F3-0157-4660-93E2-FAF8761A4B32}" sibTransId="{6C0A70FF-315A-415E-BBC3-20C48F91F62D}"/>
    <dgm:cxn modelId="{E21A1DB2-78E6-41A6-9357-3FEA13B171C4}" type="presOf" srcId="{AB655553-BA29-41FA-992C-9DCA152443B0}" destId="{BB14DDB7-170B-4604-9C95-C106FAF87C1D}" srcOrd="0" destOrd="0" presId="urn:microsoft.com/office/officeart/2005/8/layout/vList3"/>
    <dgm:cxn modelId="{8F0AF558-B10B-41AD-85AD-4BC72923CC68}" srcId="{FB4FDA69-C786-4615-8905-4AB5B59E1499}" destId="{6C1B672C-509F-4385-A093-2A1A44E58B06}" srcOrd="8" destOrd="0" parTransId="{D5B4407D-C3D6-4AC0-B92D-1DDF8F2CF4E2}" sibTransId="{EB7ADC50-0A4A-4DE9-9F8A-495890CBA9F9}"/>
    <dgm:cxn modelId="{7128BDAB-402A-4C85-9CB2-8C110D838767}" srcId="{FB4FDA69-C786-4615-8905-4AB5B59E1499}" destId="{F8064B5B-C353-44A5-BF04-7EBC56F56DC8}" srcOrd="7" destOrd="0" parTransId="{5548B324-527A-4181-AF33-4B928AAD69C1}" sibTransId="{216BEF99-AC9C-4399-8143-0C6A38D50AB5}"/>
    <dgm:cxn modelId="{5499CC61-22B5-4104-A66B-B84F230B2E96}" type="presOf" srcId="{9D1929DE-AA9E-417F-849E-6D6AA8612D3C}" destId="{17415940-6538-41D2-B9D5-3E8B9BC2C171}" srcOrd="0" destOrd="0" presId="urn:microsoft.com/office/officeart/2005/8/layout/vList3"/>
    <dgm:cxn modelId="{97D0446E-CB42-4E3D-A790-AAEF4D96DA4E}" type="presOf" srcId="{9C7CCB57-3697-4D81-8CFF-AC177012AF70}" destId="{3B6D5FE1-E5C8-47F9-9C8C-4A31AE883E82}" srcOrd="0" destOrd="0" presId="urn:microsoft.com/office/officeart/2005/8/layout/vList3"/>
    <dgm:cxn modelId="{97E91A93-774A-4E5B-B5B0-1AC043BD7B83}" srcId="{FB4FDA69-C786-4615-8905-4AB5B59E1499}" destId="{AB655553-BA29-41FA-992C-9DCA152443B0}" srcOrd="3" destOrd="0" parTransId="{AEDA84EF-1F17-45FA-8C88-3B3960878229}" sibTransId="{94E2BEBD-D01A-4708-8D91-2A60912C13B2}"/>
    <dgm:cxn modelId="{0B2EBFE4-E5F7-4852-A3BD-114AB20FB4E4}" type="presOf" srcId="{B25BCFDE-6369-40CE-B998-3D26D9CFCE4B}" destId="{E0305017-E101-4ED2-8DF6-27997EC20DC5}" srcOrd="0" destOrd="0" presId="urn:microsoft.com/office/officeart/2005/8/layout/vList3"/>
    <dgm:cxn modelId="{35331542-4DCA-472C-8E67-BF6E8B1C2A89}" type="presParOf" srcId="{2FA16570-052C-445F-A956-C2A2D0698A05}" destId="{6621531E-BD8B-4682-A1F3-BA4348A1A1EC}" srcOrd="0" destOrd="0" presId="urn:microsoft.com/office/officeart/2005/8/layout/vList3"/>
    <dgm:cxn modelId="{83CF1124-C7FD-4A26-920A-58C42DA90B16}" type="presParOf" srcId="{6621531E-BD8B-4682-A1F3-BA4348A1A1EC}" destId="{3C548353-F00D-4B98-A1A0-986E30024999}" srcOrd="0" destOrd="0" presId="urn:microsoft.com/office/officeart/2005/8/layout/vList3"/>
    <dgm:cxn modelId="{06DF9A3C-E832-4F5A-AB0E-DD01EBEC87C3}" type="presParOf" srcId="{6621531E-BD8B-4682-A1F3-BA4348A1A1EC}" destId="{17415940-6538-41D2-B9D5-3E8B9BC2C171}" srcOrd="1" destOrd="0" presId="urn:microsoft.com/office/officeart/2005/8/layout/vList3"/>
    <dgm:cxn modelId="{47FC79B0-1F5C-417B-9ADF-6692BCB47CA6}" type="presParOf" srcId="{2FA16570-052C-445F-A956-C2A2D0698A05}" destId="{7363939D-AC49-4382-AE08-6EE744354710}" srcOrd="1" destOrd="0" presId="urn:microsoft.com/office/officeart/2005/8/layout/vList3"/>
    <dgm:cxn modelId="{1909AB4A-F35C-4914-86FA-E0011F1A4EB4}" type="presParOf" srcId="{2FA16570-052C-445F-A956-C2A2D0698A05}" destId="{31ADBE64-0EE2-4033-9FC4-E4C118209383}" srcOrd="2" destOrd="0" presId="urn:microsoft.com/office/officeart/2005/8/layout/vList3"/>
    <dgm:cxn modelId="{9FE2F63D-E1FA-480E-B8A2-E6B269A421E6}" type="presParOf" srcId="{31ADBE64-0EE2-4033-9FC4-E4C118209383}" destId="{A3A34C32-DFB2-44EE-8A31-894FAD65DE2F}" srcOrd="0" destOrd="0" presId="urn:microsoft.com/office/officeart/2005/8/layout/vList3"/>
    <dgm:cxn modelId="{6228282D-C476-445B-8E4C-0DC33718E8A6}" type="presParOf" srcId="{31ADBE64-0EE2-4033-9FC4-E4C118209383}" destId="{E0305017-E101-4ED2-8DF6-27997EC20DC5}" srcOrd="1" destOrd="0" presId="urn:microsoft.com/office/officeart/2005/8/layout/vList3"/>
    <dgm:cxn modelId="{5AE46D76-C304-4A9A-B974-3E9D4A0828BE}" type="presParOf" srcId="{2FA16570-052C-445F-A956-C2A2D0698A05}" destId="{1CEBEBF5-1A2B-41B4-BFAB-D12F88504816}" srcOrd="3" destOrd="0" presId="urn:microsoft.com/office/officeart/2005/8/layout/vList3"/>
    <dgm:cxn modelId="{0ABB0154-1B3B-42A6-948C-B0F131235EF4}" type="presParOf" srcId="{2FA16570-052C-445F-A956-C2A2D0698A05}" destId="{0D46EFE2-D570-435C-8DBB-0F1B6854E611}" srcOrd="4" destOrd="0" presId="urn:microsoft.com/office/officeart/2005/8/layout/vList3"/>
    <dgm:cxn modelId="{3104B984-0BFB-4AE4-8667-04CDA89CDB20}" type="presParOf" srcId="{0D46EFE2-D570-435C-8DBB-0F1B6854E611}" destId="{6C30779E-0D5A-4666-B429-D5E2E281FFDD}" srcOrd="0" destOrd="0" presId="urn:microsoft.com/office/officeart/2005/8/layout/vList3"/>
    <dgm:cxn modelId="{4B9A9AED-C82A-4D7A-B729-30E4B7418074}" type="presParOf" srcId="{0D46EFE2-D570-435C-8DBB-0F1B6854E611}" destId="{43AAF996-11D6-42FE-A1A1-E084ED3C0EAF}" srcOrd="1" destOrd="0" presId="urn:microsoft.com/office/officeart/2005/8/layout/vList3"/>
    <dgm:cxn modelId="{7E15F8C8-EDF5-406A-BEA5-463945B182EE}" type="presParOf" srcId="{2FA16570-052C-445F-A956-C2A2D0698A05}" destId="{CA54AEDA-A852-429C-9B85-90F21069080E}" srcOrd="5" destOrd="0" presId="urn:microsoft.com/office/officeart/2005/8/layout/vList3"/>
    <dgm:cxn modelId="{1B6D9459-2F7C-4689-B29A-3012B42A1902}" type="presParOf" srcId="{2FA16570-052C-445F-A956-C2A2D0698A05}" destId="{1CEF2C63-68E9-4B93-9BF1-25FFD542C315}" srcOrd="6" destOrd="0" presId="urn:microsoft.com/office/officeart/2005/8/layout/vList3"/>
    <dgm:cxn modelId="{4E60B7E5-4680-4081-AE72-353F5246F738}" type="presParOf" srcId="{1CEF2C63-68E9-4B93-9BF1-25FFD542C315}" destId="{1E840D52-D7BE-49D1-8673-659B9D301B0D}" srcOrd="0" destOrd="0" presId="urn:microsoft.com/office/officeart/2005/8/layout/vList3"/>
    <dgm:cxn modelId="{058A6F57-924E-43CA-A760-ED649AA4ED54}" type="presParOf" srcId="{1CEF2C63-68E9-4B93-9BF1-25FFD542C315}" destId="{BB14DDB7-170B-4604-9C95-C106FAF87C1D}" srcOrd="1" destOrd="0" presId="urn:microsoft.com/office/officeart/2005/8/layout/vList3"/>
    <dgm:cxn modelId="{F3180970-6870-4518-9531-7495E3AA583E}" type="presParOf" srcId="{2FA16570-052C-445F-A956-C2A2D0698A05}" destId="{607038A8-D983-46CB-986F-AD3B8D419BF9}" srcOrd="7" destOrd="0" presId="urn:microsoft.com/office/officeart/2005/8/layout/vList3"/>
    <dgm:cxn modelId="{42A36D80-DE09-438A-B518-0C3DB4F4D2AE}" type="presParOf" srcId="{2FA16570-052C-445F-A956-C2A2D0698A05}" destId="{D84AE4B6-B037-4B3D-9128-AFDF4767D1B1}" srcOrd="8" destOrd="0" presId="urn:microsoft.com/office/officeart/2005/8/layout/vList3"/>
    <dgm:cxn modelId="{186DC953-3BFC-4EA8-9CBF-68EABEEF2486}" type="presParOf" srcId="{D84AE4B6-B037-4B3D-9128-AFDF4767D1B1}" destId="{254DFBD6-BF7D-4A8F-B4B6-0378FAF59FB9}" srcOrd="0" destOrd="0" presId="urn:microsoft.com/office/officeart/2005/8/layout/vList3"/>
    <dgm:cxn modelId="{1ED88E60-034B-4191-887F-8A55179BB026}" type="presParOf" srcId="{D84AE4B6-B037-4B3D-9128-AFDF4767D1B1}" destId="{8A641077-6C41-402F-A248-F28B3C5B9C60}" srcOrd="1" destOrd="0" presId="urn:microsoft.com/office/officeart/2005/8/layout/vList3"/>
    <dgm:cxn modelId="{A88C777F-0855-4638-977A-2006A60D9236}" type="presParOf" srcId="{2FA16570-052C-445F-A956-C2A2D0698A05}" destId="{E4D8B5D5-D800-4B9B-B968-28C08971413A}" srcOrd="9" destOrd="0" presId="urn:microsoft.com/office/officeart/2005/8/layout/vList3"/>
    <dgm:cxn modelId="{B969F700-173A-44C3-AAFD-D8DAD984574E}" type="presParOf" srcId="{2FA16570-052C-445F-A956-C2A2D0698A05}" destId="{815E4B56-9CBF-4432-99F4-65FEE16B41CD}" srcOrd="10" destOrd="0" presId="urn:microsoft.com/office/officeart/2005/8/layout/vList3"/>
    <dgm:cxn modelId="{266BF4ED-5FDC-45D1-881D-99B4BE098CDE}" type="presParOf" srcId="{815E4B56-9CBF-4432-99F4-65FEE16B41CD}" destId="{87E30EF9-F126-49E3-844B-A769A2016733}" srcOrd="0" destOrd="0" presId="urn:microsoft.com/office/officeart/2005/8/layout/vList3"/>
    <dgm:cxn modelId="{A3938367-3513-4953-851D-435E08A08994}" type="presParOf" srcId="{815E4B56-9CBF-4432-99F4-65FEE16B41CD}" destId="{AB94F508-0739-42FE-98A9-CF4DF5E3AEEC}" srcOrd="1" destOrd="0" presId="urn:microsoft.com/office/officeart/2005/8/layout/vList3"/>
    <dgm:cxn modelId="{2DE98815-4312-4312-AE42-F165655E5F17}" type="presParOf" srcId="{2FA16570-052C-445F-A956-C2A2D0698A05}" destId="{495B0831-9DBD-42E9-A180-974B93E64AEF}" srcOrd="11" destOrd="0" presId="urn:microsoft.com/office/officeart/2005/8/layout/vList3"/>
    <dgm:cxn modelId="{14980C8F-A72C-40C8-AA89-BFB2227691B1}" type="presParOf" srcId="{2FA16570-052C-445F-A956-C2A2D0698A05}" destId="{86DD1D3A-06C0-44B4-B14C-81A8E709C3C9}" srcOrd="12" destOrd="0" presId="urn:microsoft.com/office/officeart/2005/8/layout/vList3"/>
    <dgm:cxn modelId="{9AF0DC46-E29A-46C1-931B-4C2530AD7A75}" type="presParOf" srcId="{86DD1D3A-06C0-44B4-B14C-81A8E709C3C9}" destId="{767D4D87-1EEB-484C-8B10-438EF22748DE}" srcOrd="0" destOrd="0" presId="urn:microsoft.com/office/officeart/2005/8/layout/vList3"/>
    <dgm:cxn modelId="{C5EE4C73-DA96-44DD-A4D7-A4300FB9B6B9}" type="presParOf" srcId="{86DD1D3A-06C0-44B4-B14C-81A8E709C3C9}" destId="{72A3867E-EABC-4F49-A93D-5418501202CF}" srcOrd="1" destOrd="0" presId="urn:microsoft.com/office/officeart/2005/8/layout/vList3"/>
    <dgm:cxn modelId="{D2DE5980-6102-4E59-A11E-8A9DB3E2CDA4}" type="presParOf" srcId="{2FA16570-052C-445F-A956-C2A2D0698A05}" destId="{2A79DC57-0772-4B55-BCDB-741D46251CE9}" srcOrd="13" destOrd="0" presId="urn:microsoft.com/office/officeart/2005/8/layout/vList3"/>
    <dgm:cxn modelId="{4EA26996-535D-44B1-B732-3D6587EA9D89}" type="presParOf" srcId="{2FA16570-052C-445F-A956-C2A2D0698A05}" destId="{3CE515F2-2629-4341-96B6-23F4B482D0F0}" srcOrd="14" destOrd="0" presId="urn:microsoft.com/office/officeart/2005/8/layout/vList3"/>
    <dgm:cxn modelId="{6B61737E-415F-4EC0-8334-317A5B9A9C18}" type="presParOf" srcId="{3CE515F2-2629-4341-96B6-23F4B482D0F0}" destId="{4245A6BD-461A-4729-B44D-54732B1FCDEB}" srcOrd="0" destOrd="0" presId="urn:microsoft.com/office/officeart/2005/8/layout/vList3"/>
    <dgm:cxn modelId="{9C1195EE-DA89-4F32-8412-FDD7BDB3BDF3}" type="presParOf" srcId="{3CE515F2-2629-4341-96B6-23F4B482D0F0}" destId="{ACBE9FF2-2655-4E5E-85CD-8FFB9729DE3E}" srcOrd="1" destOrd="0" presId="urn:microsoft.com/office/officeart/2005/8/layout/vList3"/>
    <dgm:cxn modelId="{D303A270-F943-4F9D-A24A-19BB3FAE8F7A}" type="presParOf" srcId="{2FA16570-052C-445F-A956-C2A2D0698A05}" destId="{A1890F2D-B28B-4ED0-A2CB-FC4F9DCD3DDF}" srcOrd="15" destOrd="0" presId="urn:microsoft.com/office/officeart/2005/8/layout/vList3"/>
    <dgm:cxn modelId="{911B2F89-FFDB-437B-9384-2C8AFB9D01A7}" type="presParOf" srcId="{2FA16570-052C-445F-A956-C2A2D0698A05}" destId="{DD6F04F8-5989-4936-8550-FBF401BA2F7E}" srcOrd="16" destOrd="0" presId="urn:microsoft.com/office/officeart/2005/8/layout/vList3"/>
    <dgm:cxn modelId="{E4876210-E876-4C52-8B59-EB9FD3507CD4}" type="presParOf" srcId="{DD6F04F8-5989-4936-8550-FBF401BA2F7E}" destId="{879C1B11-A1A9-42B4-8EC4-5E3E101E173D}" srcOrd="0" destOrd="0" presId="urn:microsoft.com/office/officeart/2005/8/layout/vList3"/>
    <dgm:cxn modelId="{5FA7FBD0-77FF-4E92-8086-98268D3347B6}" type="presParOf" srcId="{DD6F04F8-5989-4936-8550-FBF401BA2F7E}" destId="{B0F7848B-A4C6-44FA-9E60-C4A46C0A5BE8}" srcOrd="1" destOrd="0" presId="urn:microsoft.com/office/officeart/2005/8/layout/vList3"/>
    <dgm:cxn modelId="{F8600B6C-85C7-44BF-88B7-E512F41B6131}" type="presParOf" srcId="{2FA16570-052C-445F-A956-C2A2D0698A05}" destId="{19098E9E-47B8-45F6-9D8F-EF30D59FCAC0}" srcOrd="17" destOrd="0" presId="urn:microsoft.com/office/officeart/2005/8/layout/vList3"/>
    <dgm:cxn modelId="{580FE1C6-D4E9-4074-A36A-9F27A21051AE}" type="presParOf" srcId="{2FA16570-052C-445F-A956-C2A2D0698A05}" destId="{F7FB430C-1CC3-483A-8721-E10E7B9B4763}" srcOrd="18" destOrd="0" presId="urn:microsoft.com/office/officeart/2005/8/layout/vList3"/>
    <dgm:cxn modelId="{A876D555-AE28-41A8-8C68-EC1D7EDB3C23}" type="presParOf" srcId="{F7FB430C-1CC3-483A-8721-E10E7B9B4763}" destId="{FC197E05-8686-4CA6-880B-763798801EE6}" srcOrd="0" destOrd="0" presId="urn:microsoft.com/office/officeart/2005/8/layout/vList3"/>
    <dgm:cxn modelId="{B1C51552-A119-42C9-85BE-3D72FD0E4965}" type="presParOf" srcId="{F7FB430C-1CC3-483A-8721-E10E7B9B4763}" destId="{3B6D5FE1-E5C8-47F9-9C8C-4A31AE883E8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B6D137-5D61-47AE-82FD-D8D640CC111B}" type="doc">
      <dgm:prSet loTypeId="urn:microsoft.com/office/officeart/2008/layout/HalfCircleOrganizationChart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689EAD7-D696-4527-8429-57679A29DF5D}">
      <dgm:prSet custT="1"/>
      <dgm:spPr/>
      <dgm:t>
        <a:bodyPr/>
        <a:lstStyle/>
        <a:p>
          <a:pPr rtl="0"/>
          <a:r>
            <a:rPr lang="zh-CN" altLang="en-US" sz="700" b="1" dirty="0" smtClean="0">
              <a:latin typeface="幼圆" panose="02010509060101010101" pitchFamily="49" charset="-122"/>
              <a:ea typeface="幼圆" panose="02010509060101010101" pitchFamily="49" charset="-122"/>
            </a:rPr>
            <a:t>普罗米修斯造人</a:t>
          </a:r>
          <a:endParaRPr lang="zh-CN" altLang="en-US" sz="700" b="1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81E23967-F9A4-4A0D-9968-FB96A9EAA907}" type="parTrans" cxnId="{6C312543-8C78-408F-A861-1747C5B8E70B}">
      <dgm:prSet/>
      <dgm:spPr/>
      <dgm:t>
        <a:bodyPr/>
        <a:lstStyle/>
        <a:p>
          <a:endParaRPr lang="zh-CN" altLang="en-US"/>
        </a:p>
      </dgm:t>
    </dgm:pt>
    <dgm:pt modelId="{C7BD067C-20C8-42E5-BA3D-C65B9BC68C8B}" type="sibTrans" cxnId="{6C312543-8C78-408F-A861-1747C5B8E70B}">
      <dgm:prSet/>
      <dgm:spPr/>
      <dgm:t>
        <a:bodyPr/>
        <a:lstStyle/>
        <a:p>
          <a:endParaRPr lang="zh-CN" altLang="en-US"/>
        </a:p>
      </dgm:t>
    </dgm:pt>
    <dgm:pt modelId="{4EDA2CE4-E7D7-401A-8B42-E54FBD5F1F73}">
      <dgm:prSet custT="1"/>
      <dgm:spPr/>
      <dgm:t>
        <a:bodyPr/>
        <a:lstStyle/>
        <a:p>
          <a:pPr rtl="0"/>
          <a:r>
            <a:rPr lang="zh-CN" altLang="en-US" sz="700" b="1" dirty="0" smtClean="0">
              <a:latin typeface="幼圆" panose="02010509060101010101" pitchFamily="49" charset="-122"/>
              <a:ea typeface="幼圆" panose="02010509060101010101" pitchFamily="49" charset="-122"/>
            </a:rPr>
            <a:t>雅典娜吹来灵魂</a:t>
          </a:r>
          <a:endParaRPr lang="zh-CN" altLang="en-US" sz="700" b="1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E3129E0E-27BE-4A6C-BF7D-E134D9EB5DF8}" type="parTrans" cxnId="{0DBD0424-AF04-485A-B88F-4C6E4BB3B085}">
      <dgm:prSet/>
      <dgm:spPr/>
      <dgm:t>
        <a:bodyPr/>
        <a:lstStyle/>
        <a:p>
          <a:endParaRPr lang="zh-CN" altLang="en-US"/>
        </a:p>
      </dgm:t>
    </dgm:pt>
    <dgm:pt modelId="{3884C568-8D33-49F0-9F69-293D735CA4F3}" type="sibTrans" cxnId="{0DBD0424-AF04-485A-B88F-4C6E4BB3B085}">
      <dgm:prSet/>
      <dgm:spPr/>
      <dgm:t>
        <a:bodyPr/>
        <a:lstStyle/>
        <a:p>
          <a:endParaRPr lang="zh-CN" altLang="en-US"/>
        </a:p>
      </dgm:t>
    </dgm:pt>
    <dgm:pt modelId="{8A21912C-1FCA-43E9-B51F-BDB98F5EFB95}">
      <dgm:prSet custT="1"/>
      <dgm:spPr/>
      <dgm:t>
        <a:bodyPr/>
        <a:lstStyle/>
        <a:p>
          <a:pPr rtl="0"/>
          <a:r>
            <a:rPr lang="zh-CN" altLang="en-US" sz="700" b="1" dirty="0" smtClean="0">
              <a:latin typeface="幼圆" panose="02010509060101010101" pitchFamily="49" charset="-122"/>
              <a:ea typeface="幼圆" panose="02010509060101010101" pitchFamily="49" charset="-122"/>
            </a:rPr>
            <a:t>老普盗取天火</a:t>
          </a:r>
          <a:endParaRPr lang="zh-CN" altLang="en-US" sz="700" b="1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27136328-AB0F-495E-AECE-C6FB96004202}" type="parTrans" cxnId="{5655D4B2-974B-40F9-89D4-17FA05868724}">
      <dgm:prSet/>
      <dgm:spPr/>
      <dgm:t>
        <a:bodyPr/>
        <a:lstStyle/>
        <a:p>
          <a:endParaRPr lang="zh-CN" altLang="en-US"/>
        </a:p>
      </dgm:t>
    </dgm:pt>
    <dgm:pt modelId="{FA40BECC-7563-458D-859E-89BF1E3D8383}" type="sibTrans" cxnId="{5655D4B2-974B-40F9-89D4-17FA05868724}">
      <dgm:prSet/>
      <dgm:spPr/>
      <dgm:t>
        <a:bodyPr/>
        <a:lstStyle/>
        <a:p>
          <a:endParaRPr lang="zh-CN" altLang="en-US"/>
        </a:p>
      </dgm:t>
    </dgm:pt>
    <dgm:pt modelId="{186A2969-0716-4AAD-8BA9-DAEF258B5756}">
      <dgm:prSet custT="1"/>
      <dgm:spPr/>
      <dgm:t>
        <a:bodyPr/>
        <a:lstStyle/>
        <a:p>
          <a:pPr rtl="0"/>
          <a:r>
            <a:rPr lang="zh-CN" altLang="en-US" sz="700" b="1" dirty="0" smtClean="0">
              <a:latin typeface="幼圆" panose="02010509060101010101" pitchFamily="49" charset="-122"/>
              <a:ea typeface="幼圆" panose="02010509060101010101" pitchFamily="49" charset="-122"/>
            </a:rPr>
            <a:t>惩罚普罗米修斯</a:t>
          </a:r>
          <a:endParaRPr lang="zh-CN" altLang="en-US" sz="700" b="1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7C947C17-812D-49FF-A17B-FAB54AA172D3}" type="parTrans" cxnId="{228F9A97-80FE-4D8C-8026-01834EE7C8CB}">
      <dgm:prSet/>
      <dgm:spPr/>
      <dgm:t>
        <a:bodyPr/>
        <a:lstStyle/>
        <a:p>
          <a:endParaRPr lang="zh-CN" altLang="en-US"/>
        </a:p>
      </dgm:t>
    </dgm:pt>
    <dgm:pt modelId="{3B4FD995-648A-4EE7-AB69-CC5BBAA740DB}" type="sibTrans" cxnId="{228F9A97-80FE-4D8C-8026-01834EE7C8CB}">
      <dgm:prSet/>
      <dgm:spPr/>
      <dgm:t>
        <a:bodyPr/>
        <a:lstStyle/>
        <a:p>
          <a:endParaRPr lang="zh-CN" altLang="en-US"/>
        </a:p>
      </dgm:t>
    </dgm:pt>
    <dgm:pt modelId="{884BA2DA-A7E9-4124-985B-FB2F42EEC1EE}">
      <dgm:prSet custT="1"/>
      <dgm:spPr/>
      <dgm:t>
        <a:bodyPr/>
        <a:lstStyle/>
        <a:p>
          <a:pPr rtl="0"/>
          <a:r>
            <a:rPr lang="zh-CN" altLang="en-US" sz="700" b="1" dirty="0" smtClean="0">
              <a:latin typeface="幼圆" panose="02010509060101010101" pitchFamily="49" charset="-122"/>
              <a:ea typeface="幼圆" panose="02010509060101010101" pitchFamily="49" charset="-122"/>
            </a:rPr>
            <a:t>众神打造潘多拉</a:t>
          </a:r>
          <a:endParaRPr lang="zh-CN" altLang="en-US" sz="700" b="1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65AEB612-43B9-407E-A202-3886B9230FA2}" type="parTrans" cxnId="{2273EB13-E5C8-4874-AE1E-139FB0407AB2}">
      <dgm:prSet/>
      <dgm:spPr/>
      <dgm:t>
        <a:bodyPr/>
        <a:lstStyle/>
        <a:p>
          <a:endParaRPr lang="zh-CN" altLang="en-US"/>
        </a:p>
      </dgm:t>
    </dgm:pt>
    <dgm:pt modelId="{A32A6451-BF14-4DCC-AD10-6BE183446197}" type="sibTrans" cxnId="{2273EB13-E5C8-4874-AE1E-139FB0407AB2}">
      <dgm:prSet/>
      <dgm:spPr/>
      <dgm:t>
        <a:bodyPr/>
        <a:lstStyle/>
        <a:p>
          <a:endParaRPr lang="zh-CN" altLang="en-US"/>
        </a:p>
      </dgm:t>
    </dgm:pt>
    <dgm:pt modelId="{7A1EA122-2575-40C3-8E74-8FE4D3F0FB59}">
      <dgm:prSet custT="1"/>
      <dgm:spPr/>
      <dgm:t>
        <a:bodyPr/>
        <a:lstStyle/>
        <a:p>
          <a:pPr rtl="0"/>
          <a:r>
            <a:rPr lang="zh-CN" altLang="en-US" sz="700" b="1" dirty="0" smtClean="0">
              <a:latin typeface="幼圆" panose="02010509060101010101" pitchFamily="49" charset="-122"/>
              <a:ea typeface="幼圆" panose="02010509060101010101" pitchFamily="49" charset="-122"/>
            </a:rPr>
            <a:t>潘多拉来到人间</a:t>
          </a:r>
          <a:endParaRPr lang="zh-CN" altLang="en-US" sz="700" b="1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D40B1B59-8E93-4FDE-B213-56748F70C717}" type="parTrans" cxnId="{8899D4E4-2347-432A-92CE-2BE623C35193}">
      <dgm:prSet/>
      <dgm:spPr/>
      <dgm:t>
        <a:bodyPr/>
        <a:lstStyle/>
        <a:p>
          <a:endParaRPr lang="zh-CN" altLang="en-US"/>
        </a:p>
      </dgm:t>
    </dgm:pt>
    <dgm:pt modelId="{293EFF0B-D01F-415D-B52B-508C841AC8CC}" type="sibTrans" cxnId="{8899D4E4-2347-432A-92CE-2BE623C35193}">
      <dgm:prSet/>
      <dgm:spPr/>
      <dgm:t>
        <a:bodyPr/>
        <a:lstStyle/>
        <a:p>
          <a:endParaRPr lang="zh-CN" altLang="en-US"/>
        </a:p>
      </dgm:t>
    </dgm:pt>
    <dgm:pt modelId="{4AE67C85-2346-4AA7-901B-7BB256A2E0AF}">
      <dgm:prSet/>
      <dgm:spPr/>
      <dgm:t>
        <a:bodyPr/>
        <a:lstStyle/>
        <a:p>
          <a:r>
            <a:rPr lang="zh-CN" altLang="en-US" b="1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词根</a:t>
          </a:r>
          <a:r>
            <a:rPr lang="en-US" altLang="zh-CN" b="1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hum=</a:t>
          </a:r>
          <a:r>
            <a:rPr lang="zh-CN" altLang="en-US" b="1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泥土</a:t>
          </a:r>
          <a:endParaRPr lang="zh-CN" altLang="en-US" b="1" dirty="0">
            <a:solidFill>
              <a:srgbClr val="00B050"/>
            </a:solidFill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A8C292BA-21CE-4650-98E4-33F020F7842B}" type="parTrans" cxnId="{6DD7CDF8-EFB7-4561-BBED-B4412EAED459}">
      <dgm:prSet/>
      <dgm:spPr/>
      <dgm:t>
        <a:bodyPr/>
        <a:lstStyle/>
        <a:p>
          <a:endParaRPr lang="zh-CN" altLang="en-US"/>
        </a:p>
      </dgm:t>
    </dgm:pt>
    <dgm:pt modelId="{3A0BDE55-A439-4EDE-825D-40700C402411}" type="sibTrans" cxnId="{6DD7CDF8-EFB7-4561-BBED-B4412EAED459}">
      <dgm:prSet/>
      <dgm:spPr/>
      <dgm:t>
        <a:bodyPr/>
        <a:lstStyle/>
        <a:p>
          <a:endParaRPr lang="zh-CN" altLang="en-US"/>
        </a:p>
      </dgm:t>
    </dgm:pt>
    <dgm:pt modelId="{CC735320-B0A2-4D33-BBD3-670BBF81E366}">
      <dgm:prSet/>
      <dgm:spPr/>
      <dgm:t>
        <a:bodyPr/>
        <a:lstStyle/>
        <a:p>
          <a:r>
            <a:rPr lang="zh-CN" altLang="en-US" b="1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词根</a:t>
          </a:r>
          <a:r>
            <a:rPr lang="en-US" altLang="zh-CN" b="1" dirty="0" err="1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spir</a:t>
          </a:r>
          <a:r>
            <a:rPr lang="en-US" altLang="zh-CN" b="1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=</a:t>
          </a:r>
          <a:r>
            <a:rPr lang="zh-CN" altLang="en-US" b="1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吹</a:t>
          </a:r>
          <a:endParaRPr lang="zh-CN" altLang="en-US" b="1" dirty="0">
            <a:solidFill>
              <a:srgbClr val="00B050"/>
            </a:solidFill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F95D21A3-515B-4637-BA61-8121869DE5C7}" type="parTrans" cxnId="{9B2F5E38-056E-4182-AF28-0A222B954237}">
      <dgm:prSet/>
      <dgm:spPr/>
      <dgm:t>
        <a:bodyPr/>
        <a:lstStyle/>
        <a:p>
          <a:endParaRPr lang="zh-CN" altLang="en-US"/>
        </a:p>
      </dgm:t>
    </dgm:pt>
    <dgm:pt modelId="{BE441963-BCE4-4823-B6B8-2415407D2C98}" type="sibTrans" cxnId="{9B2F5E38-056E-4182-AF28-0A222B954237}">
      <dgm:prSet/>
      <dgm:spPr/>
      <dgm:t>
        <a:bodyPr/>
        <a:lstStyle/>
        <a:p>
          <a:endParaRPr lang="zh-CN" altLang="en-US"/>
        </a:p>
      </dgm:t>
    </dgm:pt>
    <dgm:pt modelId="{E25199C5-A73A-4920-8E5B-A5CC66DDB47C}">
      <dgm:prSet/>
      <dgm:spPr/>
      <dgm:t>
        <a:bodyPr/>
        <a:lstStyle/>
        <a:p>
          <a:r>
            <a:rPr lang="zh-CN" altLang="en-US" b="1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前缀</a:t>
          </a:r>
          <a:r>
            <a:rPr lang="en-US" altLang="zh-CN" b="1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pan=</a:t>
          </a:r>
          <a:r>
            <a:rPr lang="zh-CN" altLang="en-US" b="1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全</a:t>
          </a:r>
          <a:endParaRPr lang="zh-CN" altLang="en-US" b="1" dirty="0">
            <a:solidFill>
              <a:srgbClr val="00B050"/>
            </a:solidFill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445E2EF0-E91D-4236-8D7A-9C674132221D}" type="parTrans" cxnId="{D04F8E0A-C277-44E1-AC1F-688E44286BB8}">
      <dgm:prSet/>
      <dgm:spPr/>
      <dgm:t>
        <a:bodyPr/>
        <a:lstStyle/>
        <a:p>
          <a:endParaRPr lang="zh-CN" altLang="en-US"/>
        </a:p>
      </dgm:t>
    </dgm:pt>
    <dgm:pt modelId="{BE74C2E6-1F31-4693-8DF0-0A5B0E9CCD46}" type="sibTrans" cxnId="{D04F8E0A-C277-44E1-AC1F-688E44286BB8}">
      <dgm:prSet/>
      <dgm:spPr/>
      <dgm:t>
        <a:bodyPr/>
        <a:lstStyle/>
        <a:p>
          <a:endParaRPr lang="zh-CN" altLang="en-US"/>
        </a:p>
      </dgm:t>
    </dgm:pt>
    <dgm:pt modelId="{BE7FEE79-8946-4D83-88A7-078448EC476D}">
      <dgm:prSet custT="1"/>
      <dgm:spPr/>
      <dgm:t>
        <a:bodyPr/>
        <a:lstStyle/>
        <a:p>
          <a:r>
            <a:rPr lang="en-US" altLang="zh-CN" sz="900" b="1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Pandora's box</a:t>
          </a:r>
        </a:p>
        <a:p>
          <a:r>
            <a:rPr lang="zh-CN" altLang="en-US" sz="1000" b="1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灾难不幸之源</a:t>
          </a:r>
          <a:endParaRPr lang="zh-CN" altLang="en-US" sz="1000" b="1" dirty="0">
            <a:solidFill>
              <a:srgbClr val="00B050"/>
            </a:solidFill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5679EE53-11B9-42ED-8B1B-09C716712A7B}" type="parTrans" cxnId="{B7DFA9FA-D509-4D6E-BFB1-6CD89E23CC45}">
      <dgm:prSet/>
      <dgm:spPr/>
      <dgm:t>
        <a:bodyPr/>
        <a:lstStyle/>
        <a:p>
          <a:endParaRPr lang="zh-CN" altLang="en-US"/>
        </a:p>
      </dgm:t>
    </dgm:pt>
    <dgm:pt modelId="{94DAD94B-BF43-488F-AC31-0049F5D8B457}" type="sibTrans" cxnId="{B7DFA9FA-D509-4D6E-BFB1-6CD89E23CC45}">
      <dgm:prSet/>
      <dgm:spPr/>
      <dgm:t>
        <a:bodyPr/>
        <a:lstStyle/>
        <a:p>
          <a:endParaRPr lang="zh-CN" altLang="en-US"/>
        </a:p>
      </dgm:t>
    </dgm:pt>
    <dgm:pt modelId="{0425509B-E2A6-40A9-A5FA-B41A08191589}">
      <dgm:prSet/>
      <dgm:spPr/>
      <dgm:t>
        <a:bodyPr/>
        <a:lstStyle/>
        <a:p>
          <a:r>
            <a:rPr lang="zh-CN" altLang="en-US" b="1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词根</a:t>
          </a:r>
          <a:r>
            <a:rPr lang="en-US" altLang="zh-CN" b="1" dirty="0" err="1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dor</a:t>
          </a:r>
          <a:r>
            <a:rPr lang="en-US" altLang="zh-CN" b="1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/don=</a:t>
          </a:r>
          <a:r>
            <a:rPr lang="zh-CN" altLang="en-US" b="1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礼物；赠送</a:t>
          </a:r>
          <a:endParaRPr lang="zh-CN" altLang="en-US" b="1" dirty="0">
            <a:solidFill>
              <a:srgbClr val="00B050"/>
            </a:solidFill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8EFB6512-3DC6-46DA-971A-F50731AC0813}" type="parTrans" cxnId="{360059BD-B098-4623-A4FD-48E622FFC935}">
      <dgm:prSet/>
      <dgm:spPr/>
      <dgm:t>
        <a:bodyPr/>
        <a:lstStyle/>
        <a:p>
          <a:endParaRPr lang="zh-CN" altLang="en-US"/>
        </a:p>
      </dgm:t>
    </dgm:pt>
    <dgm:pt modelId="{F19E6562-5503-4108-B78C-E7935D31DD7D}" type="sibTrans" cxnId="{360059BD-B098-4623-A4FD-48E622FFC935}">
      <dgm:prSet/>
      <dgm:spPr/>
      <dgm:t>
        <a:bodyPr/>
        <a:lstStyle/>
        <a:p>
          <a:endParaRPr lang="zh-CN" altLang="en-US"/>
        </a:p>
      </dgm:t>
    </dgm:pt>
    <dgm:pt modelId="{03C90C93-6C13-4ADA-86DB-78C791F82316}">
      <dgm:prSet custT="1"/>
      <dgm:spPr/>
      <dgm:t>
        <a:bodyPr/>
        <a:lstStyle/>
        <a:p>
          <a:r>
            <a:rPr lang="en-US" altLang="zh-CN" sz="900" b="1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woe</a:t>
          </a:r>
          <a:r>
            <a:rPr lang="zh-CN" altLang="en-US" sz="900" b="1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灾难；不幸</a:t>
          </a:r>
          <a:endParaRPr lang="zh-CN" altLang="en-US" sz="900" b="1" dirty="0">
            <a:solidFill>
              <a:srgbClr val="00B050"/>
            </a:solidFill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D651E0EC-E16E-430C-A103-BA8C9787A9A1}" type="parTrans" cxnId="{AC6658B6-FD5F-4B93-B16E-8A607D72F887}">
      <dgm:prSet/>
      <dgm:spPr/>
      <dgm:t>
        <a:bodyPr/>
        <a:lstStyle/>
        <a:p>
          <a:endParaRPr lang="zh-CN" altLang="en-US"/>
        </a:p>
      </dgm:t>
    </dgm:pt>
    <dgm:pt modelId="{B79ED3B4-3F25-4817-B430-63225E7F4577}" type="sibTrans" cxnId="{AC6658B6-FD5F-4B93-B16E-8A607D72F887}">
      <dgm:prSet/>
      <dgm:spPr/>
      <dgm:t>
        <a:bodyPr/>
        <a:lstStyle/>
        <a:p>
          <a:endParaRPr lang="zh-CN" altLang="en-US"/>
        </a:p>
      </dgm:t>
    </dgm:pt>
    <dgm:pt modelId="{F62218B0-1031-4554-BCFE-99BD8F97380A}" type="pres">
      <dgm:prSet presAssocID="{03B6D137-5D61-47AE-82FD-D8D640CC111B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EE5866D-A4D6-41FA-8790-72E5B1AF438C}" type="pres">
      <dgm:prSet presAssocID="{A689EAD7-D696-4527-8429-57679A29DF5D}" presName="hierRoot1" presStyleCnt="0">
        <dgm:presLayoutVars>
          <dgm:hierBranch val="init"/>
        </dgm:presLayoutVars>
      </dgm:prSet>
      <dgm:spPr/>
    </dgm:pt>
    <dgm:pt modelId="{46C35ECA-5B9D-48C5-8DA8-16C59A33AD10}" type="pres">
      <dgm:prSet presAssocID="{A689EAD7-D696-4527-8429-57679A29DF5D}" presName="rootComposite1" presStyleCnt="0"/>
      <dgm:spPr/>
    </dgm:pt>
    <dgm:pt modelId="{FCC7C344-C6D6-4C28-9D4A-4EFAEA7113B0}" type="pres">
      <dgm:prSet presAssocID="{A689EAD7-D696-4527-8429-57679A29DF5D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F627B56-EC83-4FB3-8FAA-1B4FF9209BF0}" type="pres">
      <dgm:prSet presAssocID="{A689EAD7-D696-4527-8429-57679A29DF5D}" presName="topArc1" presStyleLbl="parChTrans1D1" presStyleIdx="0" presStyleCnt="24"/>
      <dgm:spPr/>
    </dgm:pt>
    <dgm:pt modelId="{B81BF81C-5788-4325-A978-4D4E5B71E9B5}" type="pres">
      <dgm:prSet presAssocID="{A689EAD7-D696-4527-8429-57679A29DF5D}" presName="bottomArc1" presStyleLbl="parChTrans1D1" presStyleIdx="1" presStyleCnt="24"/>
      <dgm:spPr/>
    </dgm:pt>
    <dgm:pt modelId="{CAB3CCC5-A5F9-41D2-A79D-16D539092AA3}" type="pres">
      <dgm:prSet presAssocID="{A689EAD7-D696-4527-8429-57679A29DF5D}" presName="topConnNode1" presStyleLbl="node1" presStyleIdx="0" presStyleCnt="0"/>
      <dgm:spPr/>
      <dgm:t>
        <a:bodyPr/>
        <a:lstStyle/>
        <a:p>
          <a:endParaRPr lang="zh-CN" altLang="en-US"/>
        </a:p>
      </dgm:t>
    </dgm:pt>
    <dgm:pt modelId="{BBF3666E-A19B-4C34-94E2-686DC204D426}" type="pres">
      <dgm:prSet presAssocID="{A689EAD7-D696-4527-8429-57679A29DF5D}" presName="hierChild2" presStyleCnt="0"/>
      <dgm:spPr/>
    </dgm:pt>
    <dgm:pt modelId="{C5C2FAFE-DEE5-475E-BE17-2BC109CD255E}" type="pres">
      <dgm:prSet presAssocID="{A8C292BA-21CE-4650-98E4-33F020F7842B}" presName="Name28" presStyleLbl="parChTrans1D2" presStyleIdx="0" presStyleCnt="6"/>
      <dgm:spPr/>
      <dgm:t>
        <a:bodyPr/>
        <a:lstStyle/>
        <a:p>
          <a:endParaRPr lang="zh-CN" altLang="en-US"/>
        </a:p>
      </dgm:t>
    </dgm:pt>
    <dgm:pt modelId="{5AACF49E-7501-4BBC-8E43-637BB3824561}" type="pres">
      <dgm:prSet presAssocID="{4AE67C85-2346-4AA7-901B-7BB256A2E0AF}" presName="hierRoot2" presStyleCnt="0">
        <dgm:presLayoutVars>
          <dgm:hierBranch val="init"/>
        </dgm:presLayoutVars>
      </dgm:prSet>
      <dgm:spPr/>
    </dgm:pt>
    <dgm:pt modelId="{B7F080CB-4602-414E-8BBB-13A330DF8FB4}" type="pres">
      <dgm:prSet presAssocID="{4AE67C85-2346-4AA7-901B-7BB256A2E0AF}" presName="rootComposite2" presStyleCnt="0"/>
      <dgm:spPr/>
    </dgm:pt>
    <dgm:pt modelId="{5CE8E864-61BE-4A32-9CC7-ED5DBB3396EA}" type="pres">
      <dgm:prSet presAssocID="{4AE67C85-2346-4AA7-901B-7BB256A2E0A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8CBAA94-57AE-4B4A-A948-6FA70CFFC792}" type="pres">
      <dgm:prSet presAssocID="{4AE67C85-2346-4AA7-901B-7BB256A2E0AF}" presName="topArc2" presStyleLbl="parChTrans1D1" presStyleIdx="2" presStyleCnt="24"/>
      <dgm:spPr/>
    </dgm:pt>
    <dgm:pt modelId="{A51763CA-ED24-4F87-A770-C6478B48E818}" type="pres">
      <dgm:prSet presAssocID="{4AE67C85-2346-4AA7-901B-7BB256A2E0AF}" presName="bottomArc2" presStyleLbl="parChTrans1D1" presStyleIdx="3" presStyleCnt="24"/>
      <dgm:spPr/>
    </dgm:pt>
    <dgm:pt modelId="{B25A101B-BE07-46D1-AD89-DCED56409BA3}" type="pres">
      <dgm:prSet presAssocID="{4AE67C85-2346-4AA7-901B-7BB256A2E0AF}" presName="topConnNode2" presStyleLbl="node2" presStyleIdx="0" presStyleCnt="0"/>
      <dgm:spPr/>
      <dgm:t>
        <a:bodyPr/>
        <a:lstStyle/>
        <a:p>
          <a:endParaRPr lang="zh-CN" altLang="en-US"/>
        </a:p>
      </dgm:t>
    </dgm:pt>
    <dgm:pt modelId="{E49F73D5-4185-48D5-93C3-5AB67425338A}" type="pres">
      <dgm:prSet presAssocID="{4AE67C85-2346-4AA7-901B-7BB256A2E0AF}" presName="hierChild4" presStyleCnt="0"/>
      <dgm:spPr/>
    </dgm:pt>
    <dgm:pt modelId="{2FF504D2-7B66-4396-B739-2C5E2A449A32}" type="pres">
      <dgm:prSet presAssocID="{4AE67C85-2346-4AA7-901B-7BB256A2E0AF}" presName="hierChild5" presStyleCnt="0"/>
      <dgm:spPr/>
    </dgm:pt>
    <dgm:pt modelId="{3952DC06-F4F4-4DF8-80F9-C11BBB85FDF5}" type="pres">
      <dgm:prSet presAssocID="{A689EAD7-D696-4527-8429-57679A29DF5D}" presName="hierChild3" presStyleCnt="0"/>
      <dgm:spPr/>
    </dgm:pt>
    <dgm:pt modelId="{1E6AF764-4465-4F52-80A1-A093DB0BDA34}" type="pres">
      <dgm:prSet presAssocID="{4EDA2CE4-E7D7-401A-8B42-E54FBD5F1F73}" presName="hierRoot1" presStyleCnt="0">
        <dgm:presLayoutVars>
          <dgm:hierBranch val="init"/>
        </dgm:presLayoutVars>
      </dgm:prSet>
      <dgm:spPr/>
    </dgm:pt>
    <dgm:pt modelId="{A06A9CDF-3D97-406E-91FE-F1F1C3B2DA32}" type="pres">
      <dgm:prSet presAssocID="{4EDA2CE4-E7D7-401A-8B42-E54FBD5F1F73}" presName="rootComposite1" presStyleCnt="0"/>
      <dgm:spPr/>
    </dgm:pt>
    <dgm:pt modelId="{554E5FA2-8E78-4DD9-AE8D-9A95AA5CCFC7}" type="pres">
      <dgm:prSet presAssocID="{4EDA2CE4-E7D7-401A-8B42-E54FBD5F1F73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681ECB3-C3BE-47B9-8C2E-FD00D87E327F}" type="pres">
      <dgm:prSet presAssocID="{4EDA2CE4-E7D7-401A-8B42-E54FBD5F1F73}" presName="topArc1" presStyleLbl="parChTrans1D1" presStyleIdx="4" presStyleCnt="24"/>
      <dgm:spPr/>
    </dgm:pt>
    <dgm:pt modelId="{E954C6A8-3D30-4294-9C35-855D7049C2D9}" type="pres">
      <dgm:prSet presAssocID="{4EDA2CE4-E7D7-401A-8B42-E54FBD5F1F73}" presName="bottomArc1" presStyleLbl="parChTrans1D1" presStyleIdx="5" presStyleCnt="24"/>
      <dgm:spPr/>
    </dgm:pt>
    <dgm:pt modelId="{7A9C93B2-A79D-4AAD-8B60-C226D0C5321D}" type="pres">
      <dgm:prSet presAssocID="{4EDA2CE4-E7D7-401A-8B42-E54FBD5F1F73}" presName="topConnNode1" presStyleLbl="node1" presStyleIdx="0" presStyleCnt="0"/>
      <dgm:spPr/>
      <dgm:t>
        <a:bodyPr/>
        <a:lstStyle/>
        <a:p>
          <a:endParaRPr lang="zh-CN" altLang="en-US"/>
        </a:p>
      </dgm:t>
    </dgm:pt>
    <dgm:pt modelId="{9B4C2199-97D3-4618-9957-63A9C6B1C402}" type="pres">
      <dgm:prSet presAssocID="{4EDA2CE4-E7D7-401A-8B42-E54FBD5F1F73}" presName="hierChild2" presStyleCnt="0"/>
      <dgm:spPr/>
    </dgm:pt>
    <dgm:pt modelId="{45AB263D-F1E3-46EB-8774-FF174799F4FD}" type="pres">
      <dgm:prSet presAssocID="{F95D21A3-515B-4637-BA61-8121869DE5C7}" presName="Name28" presStyleLbl="parChTrans1D2" presStyleIdx="1" presStyleCnt="6"/>
      <dgm:spPr/>
      <dgm:t>
        <a:bodyPr/>
        <a:lstStyle/>
        <a:p>
          <a:endParaRPr lang="zh-CN" altLang="en-US"/>
        </a:p>
      </dgm:t>
    </dgm:pt>
    <dgm:pt modelId="{BA0AB23B-8CEB-4990-96E0-10664882D04A}" type="pres">
      <dgm:prSet presAssocID="{CC735320-B0A2-4D33-BBD3-670BBF81E366}" presName="hierRoot2" presStyleCnt="0">
        <dgm:presLayoutVars>
          <dgm:hierBranch val="init"/>
        </dgm:presLayoutVars>
      </dgm:prSet>
      <dgm:spPr/>
    </dgm:pt>
    <dgm:pt modelId="{BA3D4DDA-EA58-41FE-A07E-3E6AD80A635E}" type="pres">
      <dgm:prSet presAssocID="{CC735320-B0A2-4D33-BBD3-670BBF81E366}" presName="rootComposite2" presStyleCnt="0"/>
      <dgm:spPr/>
    </dgm:pt>
    <dgm:pt modelId="{3AE3119E-991B-4BD0-B87F-733191ACC33A}" type="pres">
      <dgm:prSet presAssocID="{CC735320-B0A2-4D33-BBD3-670BBF81E36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CF6EA3E-CEBC-41B3-A7D2-CEDFC041DBE1}" type="pres">
      <dgm:prSet presAssocID="{CC735320-B0A2-4D33-BBD3-670BBF81E366}" presName="topArc2" presStyleLbl="parChTrans1D1" presStyleIdx="6" presStyleCnt="24"/>
      <dgm:spPr/>
    </dgm:pt>
    <dgm:pt modelId="{4416E9C4-2726-4145-9017-4D6741E6B0C2}" type="pres">
      <dgm:prSet presAssocID="{CC735320-B0A2-4D33-BBD3-670BBF81E366}" presName="bottomArc2" presStyleLbl="parChTrans1D1" presStyleIdx="7" presStyleCnt="24"/>
      <dgm:spPr/>
    </dgm:pt>
    <dgm:pt modelId="{74C1EF89-6E0A-4F3E-877C-F8E8C8B9C479}" type="pres">
      <dgm:prSet presAssocID="{CC735320-B0A2-4D33-BBD3-670BBF81E366}" presName="topConnNode2" presStyleLbl="node2" presStyleIdx="0" presStyleCnt="0"/>
      <dgm:spPr/>
      <dgm:t>
        <a:bodyPr/>
        <a:lstStyle/>
        <a:p>
          <a:endParaRPr lang="zh-CN" altLang="en-US"/>
        </a:p>
      </dgm:t>
    </dgm:pt>
    <dgm:pt modelId="{AF91DBDB-7FB9-46FC-ADB8-49E3139C3296}" type="pres">
      <dgm:prSet presAssocID="{CC735320-B0A2-4D33-BBD3-670BBF81E366}" presName="hierChild4" presStyleCnt="0"/>
      <dgm:spPr/>
    </dgm:pt>
    <dgm:pt modelId="{0CC534E8-8410-4902-9BB3-5F1764ABCB19}" type="pres">
      <dgm:prSet presAssocID="{CC735320-B0A2-4D33-BBD3-670BBF81E366}" presName="hierChild5" presStyleCnt="0"/>
      <dgm:spPr/>
    </dgm:pt>
    <dgm:pt modelId="{067D3F1C-0B5A-45BC-91DE-617C9CA04296}" type="pres">
      <dgm:prSet presAssocID="{4EDA2CE4-E7D7-401A-8B42-E54FBD5F1F73}" presName="hierChild3" presStyleCnt="0"/>
      <dgm:spPr/>
    </dgm:pt>
    <dgm:pt modelId="{C863463B-D5E6-40E4-B997-CEF2F849C052}" type="pres">
      <dgm:prSet presAssocID="{8A21912C-1FCA-43E9-B51F-BDB98F5EFB95}" presName="hierRoot1" presStyleCnt="0">
        <dgm:presLayoutVars>
          <dgm:hierBranch val="init"/>
        </dgm:presLayoutVars>
      </dgm:prSet>
      <dgm:spPr/>
    </dgm:pt>
    <dgm:pt modelId="{73167C7E-C564-49EE-AC58-B2411F6994D3}" type="pres">
      <dgm:prSet presAssocID="{8A21912C-1FCA-43E9-B51F-BDB98F5EFB95}" presName="rootComposite1" presStyleCnt="0"/>
      <dgm:spPr/>
    </dgm:pt>
    <dgm:pt modelId="{0598B042-69FC-4F5E-A51E-3F2740B48955}" type="pres">
      <dgm:prSet presAssocID="{8A21912C-1FCA-43E9-B51F-BDB98F5EFB95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B06ACC6-666F-45C6-A491-6D51CFF2FD26}" type="pres">
      <dgm:prSet presAssocID="{8A21912C-1FCA-43E9-B51F-BDB98F5EFB95}" presName="topArc1" presStyleLbl="parChTrans1D1" presStyleIdx="8" presStyleCnt="24"/>
      <dgm:spPr/>
    </dgm:pt>
    <dgm:pt modelId="{1AFAF90A-0E00-43DE-9D29-165D11313F5C}" type="pres">
      <dgm:prSet presAssocID="{8A21912C-1FCA-43E9-B51F-BDB98F5EFB95}" presName="bottomArc1" presStyleLbl="parChTrans1D1" presStyleIdx="9" presStyleCnt="24"/>
      <dgm:spPr/>
    </dgm:pt>
    <dgm:pt modelId="{78ACE743-6ED2-4CAF-8424-D1BC28961584}" type="pres">
      <dgm:prSet presAssocID="{8A21912C-1FCA-43E9-B51F-BDB98F5EFB95}" presName="topConnNode1" presStyleLbl="node1" presStyleIdx="0" presStyleCnt="0"/>
      <dgm:spPr/>
      <dgm:t>
        <a:bodyPr/>
        <a:lstStyle/>
        <a:p>
          <a:endParaRPr lang="zh-CN" altLang="en-US"/>
        </a:p>
      </dgm:t>
    </dgm:pt>
    <dgm:pt modelId="{8966DC87-6DFB-4A71-8802-B895429A07E8}" type="pres">
      <dgm:prSet presAssocID="{8A21912C-1FCA-43E9-B51F-BDB98F5EFB95}" presName="hierChild2" presStyleCnt="0"/>
      <dgm:spPr/>
    </dgm:pt>
    <dgm:pt modelId="{EFFB6DFE-F4F3-4B49-836D-6093E0B2B59A}" type="pres">
      <dgm:prSet presAssocID="{8A21912C-1FCA-43E9-B51F-BDB98F5EFB95}" presName="hierChild3" presStyleCnt="0"/>
      <dgm:spPr/>
    </dgm:pt>
    <dgm:pt modelId="{5DBB547D-3E05-4F32-9232-8A43165855D5}" type="pres">
      <dgm:prSet presAssocID="{186A2969-0716-4AAD-8BA9-DAEF258B5756}" presName="hierRoot1" presStyleCnt="0">
        <dgm:presLayoutVars>
          <dgm:hierBranch val="init"/>
        </dgm:presLayoutVars>
      </dgm:prSet>
      <dgm:spPr/>
    </dgm:pt>
    <dgm:pt modelId="{326963EC-C159-4CC2-BB39-3AEAC6B8E9F9}" type="pres">
      <dgm:prSet presAssocID="{186A2969-0716-4AAD-8BA9-DAEF258B5756}" presName="rootComposite1" presStyleCnt="0"/>
      <dgm:spPr/>
    </dgm:pt>
    <dgm:pt modelId="{8F02FF61-1713-4013-9F46-04CC971AC47D}" type="pres">
      <dgm:prSet presAssocID="{186A2969-0716-4AAD-8BA9-DAEF258B5756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DD6980D-75DB-40FC-8345-5435B703E88A}" type="pres">
      <dgm:prSet presAssocID="{186A2969-0716-4AAD-8BA9-DAEF258B5756}" presName="topArc1" presStyleLbl="parChTrans1D1" presStyleIdx="10" presStyleCnt="24"/>
      <dgm:spPr/>
    </dgm:pt>
    <dgm:pt modelId="{632DC1F0-E7E8-4686-BD26-448BAA822C77}" type="pres">
      <dgm:prSet presAssocID="{186A2969-0716-4AAD-8BA9-DAEF258B5756}" presName="bottomArc1" presStyleLbl="parChTrans1D1" presStyleIdx="11" presStyleCnt="24"/>
      <dgm:spPr/>
    </dgm:pt>
    <dgm:pt modelId="{7B579458-68ED-4336-8DD7-900FCEB1B0E7}" type="pres">
      <dgm:prSet presAssocID="{186A2969-0716-4AAD-8BA9-DAEF258B5756}" presName="topConnNode1" presStyleLbl="node1" presStyleIdx="0" presStyleCnt="0"/>
      <dgm:spPr/>
      <dgm:t>
        <a:bodyPr/>
        <a:lstStyle/>
        <a:p>
          <a:endParaRPr lang="zh-CN" altLang="en-US"/>
        </a:p>
      </dgm:t>
    </dgm:pt>
    <dgm:pt modelId="{40CB7841-6BDC-4782-B98A-EA6A5D27AD37}" type="pres">
      <dgm:prSet presAssocID="{186A2969-0716-4AAD-8BA9-DAEF258B5756}" presName="hierChild2" presStyleCnt="0"/>
      <dgm:spPr/>
    </dgm:pt>
    <dgm:pt modelId="{16603B33-1DDA-49BE-8341-9B45884F4064}" type="pres">
      <dgm:prSet presAssocID="{186A2969-0716-4AAD-8BA9-DAEF258B5756}" presName="hierChild3" presStyleCnt="0"/>
      <dgm:spPr/>
    </dgm:pt>
    <dgm:pt modelId="{BE71B07C-B98B-49D0-ABB6-42BE2340BF27}" type="pres">
      <dgm:prSet presAssocID="{884BA2DA-A7E9-4124-985B-FB2F42EEC1EE}" presName="hierRoot1" presStyleCnt="0">
        <dgm:presLayoutVars>
          <dgm:hierBranch val="init"/>
        </dgm:presLayoutVars>
      </dgm:prSet>
      <dgm:spPr/>
    </dgm:pt>
    <dgm:pt modelId="{2C4F0247-8383-4DEC-9626-20363503ACDB}" type="pres">
      <dgm:prSet presAssocID="{884BA2DA-A7E9-4124-985B-FB2F42EEC1EE}" presName="rootComposite1" presStyleCnt="0"/>
      <dgm:spPr/>
    </dgm:pt>
    <dgm:pt modelId="{63464F42-B896-4A57-BA44-8A5EABA42213}" type="pres">
      <dgm:prSet presAssocID="{884BA2DA-A7E9-4124-985B-FB2F42EEC1EE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A8FA667-F945-4C43-B365-48D6E2FB1F0A}" type="pres">
      <dgm:prSet presAssocID="{884BA2DA-A7E9-4124-985B-FB2F42EEC1EE}" presName="topArc1" presStyleLbl="parChTrans1D1" presStyleIdx="12" presStyleCnt="24"/>
      <dgm:spPr/>
    </dgm:pt>
    <dgm:pt modelId="{0016E13A-9EB1-47E0-A796-447F2AE4EB5F}" type="pres">
      <dgm:prSet presAssocID="{884BA2DA-A7E9-4124-985B-FB2F42EEC1EE}" presName="bottomArc1" presStyleLbl="parChTrans1D1" presStyleIdx="13" presStyleCnt="24"/>
      <dgm:spPr/>
    </dgm:pt>
    <dgm:pt modelId="{BD41C811-234E-4D29-A830-6959AED748C8}" type="pres">
      <dgm:prSet presAssocID="{884BA2DA-A7E9-4124-985B-FB2F42EEC1EE}" presName="topConnNode1" presStyleLbl="node1" presStyleIdx="0" presStyleCnt="0"/>
      <dgm:spPr/>
      <dgm:t>
        <a:bodyPr/>
        <a:lstStyle/>
        <a:p>
          <a:endParaRPr lang="zh-CN" altLang="en-US"/>
        </a:p>
      </dgm:t>
    </dgm:pt>
    <dgm:pt modelId="{54F6BA87-85DE-427B-BC6F-B57CEE0FF501}" type="pres">
      <dgm:prSet presAssocID="{884BA2DA-A7E9-4124-985B-FB2F42EEC1EE}" presName="hierChild2" presStyleCnt="0"/>
      <dgm:spPr/>
    </dgm:pt>
    <dgm:pt modelId="{3FBEDADC-9DFF-46A8-89B2-62DA01E75983}" type="pres">
      <dgm:prSet presAssocID="{445E2EF0-E91D-4236-8D7A-9C674132221D}" presName="Name28" presStyleLbl="parChTrans1D2" presStyleIdx="2" presStyleCnt="6"/>
      <dgm:spPr/>
      <dgm:t>
        <a:bodyPr/>
        <a:lstStyle/>
        <a:p>
          <a:endParaRPr lang="zh-CN" altLang="en-US"/>
        </a:p>
      </dgm:t>
    </dgm:pt>
    <dgm:pt modelId="{08AEF108-E0DC-43C3-9107-FA29898DAD0C}" type="pres">
      <dgm:prSet presAssocID="{E25199C5-A73A-4920-8E5B-A5CC66DDB47C}" presName="hierRoot2" presStyleCnt="0">
        <dgm:presLayoutVars>
          <dgm:hierBranch val="init"/>
        </dgm:presLayoutVars>
      </dgm:prSet>
      <dgm:spPr/>
    </dgm:pt>
    <dgm:pt modelId="{A89223F3-7977-4545-BB0A-965420D797EC}" type="pres">
      <dgm:prSet presAssocID="{E25199C5-A73A-4920-8E5B-A5CC66DDB47C}" presName="rootComposite2" presStyleCnt="0"/>
      <dgm:spPr/>
    </dgm:pt>
    <dgm:pt modelId="{1F488B79-B8A8-4F2F-BC5D-026E602D85EF}" type="pres">
      <dgm:prSet presAssocID="{E25199C5-A73A-4920-8E5B-A5CC66DDB47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8D99BEC-7763-4872-AEAA-0C4E773685E0}" type="pres">
      <dgm:prSet presAssocID="{E25199C5-A73A-4920-8E5B-A5CC66DDB47C}" presName="topArc2" presStyleLbl="parChTrans1D1" presStyleIdx="14" presStyleCnt="24"/>
      <dgm:spPr/>
    </dgm:pt>
    <dgm:pt modelId="{E2C54E89-860F-45C2-B078-1254BD8E2037}" type="pres">
      <dgm:prSet presAssocID="{E25199C5-A73A-4920-8E5B-A5CC66DDB47C}" presName="bottomArc2" presStyleLbl="parChTrans1D1" presStyleIdx="15" presStyleCnt="24"/>
      <dgm:spPr/>
    </dgm:pt>
    <dgm:pt modelId="{B1F4EFAE-03FB-4FE4-A4F5-B24FA71ED194}" type="pres">
      <dgm:prSet presAssocID="{E25199C5-A73A-4920-8E5B-A5CC66DDB47C}" presName="topConnNode2" presStyleLbl="node2" presStyleIdx="0" presStyleCnt="0"/>
      <dgm:spPr/>
      <dgm:t>
        <a:bodyPr/>
        <a:lstStyle/>
        <a:p>
          <a:endParaRPr lang="zh-CN" altLang="en-US"/>
        </a:p>
      </dgm:t>
    </dgm:pt>
    <dgm:pt modelId="{E8F20F8C-70A7-4E08-AE42-2FA181773942}" type="pres">
      <dgm:prSet presAssocID="{E25199C5-A73A-4920-8E5B-A5CC66DDB47C}" presName="hierChild4" presStyleCnt="0"/>
      <dgm:spPr/>
    </dgm:pt>
    <dgm:pt modelId="{54027256-EB2E-4A52-822B-4DBFC7D538E8}" type="pres">
      <dgm:prSet presAssocID="{E25199C5-A73A-4920-8E5B-A5CC66DDB47C}" presName="hierChild5" presStyleCnt="0"/>
      <dgm:spPr/>
    </dgm:pt>
    <dgm:pt modelId="{E4F0F0E9-8901-4A02-85C6-505FF0DEE2A4}" type="pres">
      <dgm:prSet presAssocID="{8EFB6512-3DC6-46DA-971A-F50731AC0813}" presName="Name28" presStyleLbl="parChTrans1D2" presStyleIdx="3" presStyleCnt="6"/>
      <dgm:spPr/>
      <dgm:t>
        <a:bodyPr/>
        <a:lstStyle/>
        <a:p>
          <a:endParaRPr lang="zh-CN" altLang="en-US"/>
        </a:p>
      </dgm:t>
    </dgm:pt>
    <dgm:pt modelId="{7ACD2A44-5A3A-4F36-A0AC-94B8EFBF204F}" type="pres">
      <dgm:prSet presAssocID="{0425509B-E2A6-40A9-A5FA-B41A08191589}" presName="hierRoot2" presStyleCnt="0">
        <dgm:presLayoutVars>
          <dgm:hierBranch val="init"/>
        </dgm:presLayoutVars>
      </dgm:prSet>
      <dgm:spPr/>
    </dgm:pt>
    <dgm:pt modelId="{41C0B5E9-2832-45B1-B591-758F58B4AA8E}" type="pres">
      <dgm:prSet presAssocID="{0425509B-E2A6-40A9-A5FA-B41A08191589}" presName="rootComposite2" presStyleCnt="0"/>
      <dgm:spPr/>
    </dgm:pt>
    <dgm:pt modelId="{433BDD3F-423B-4FFC-A8B8-E60386FE93AB}" type="pres">
      <dgm:prSet presAssocID="{0425509B-E2A6-40A9-A5FA-B41A0819158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848E8E8-F992-48BB-B657-818C99EB3D71}" type="pres">
      <dgm:prSet presAssocID="{0425509B-E2A6-40A9-A5FA-B41A08191589}" presName="topArc2" presStyleLbl="parChTrans1D1" presStyleIdx="16" presStyleCnt="24"/>
      <dgm:spPr/>
    </dgm:pt>
    <dgm:pt modelId="{C34312CF-FB9C-4F52-9851-B518F88061F8}" type="pres">
      <dgm:prSet presAssocID="{0425509B-E2A6-40A9-A5FA-B41A08191589}" presName="bottomArc2" presStyleLbl="parChTrans1D1" presStyleIdx="17" presStyleCnt="24"/>
      <dgm:spPr/>
    </dgm:pt>
    <dgm:pt modelId="{0DA08B00-CA67-4BBF-82F2-C7A9E0207A66}" type="pres">
      <dgm:prSet presAssocID="{0425509B-E2A6-40A9-A5FA-B41A08191589}" presName="topConnNode2" presStyleLbl="node2" presStyleIdx="0" presStyleCnt="0"/>
      <dgm:spPr/>
      <dgm:t>
        <a:bodyPr/>
        <a:lstStyle/>
        <a:p>
          <a:endParaRPr lang="zh-CN" altLang="en-US"/>
        </a:p>
      </dgm:t>
    </dgm:pt>
    <dgm:pt modelId="{CC83BF58-5009-4364-9EB2-6AA208343B81}" type="pres">
      <dgm:prSet presAssocID="{0425509B-E2A6-40A9-A5FA-B41A08191589}" presName="hierChild4" presStyleCnt="0"/>
      <dgm:spPr/>
    </dgm:pt>
    <dgm:pt modelId="{88BE89EA-22BA-4018-833B-57C885958186}" type="pres">
      <dgm:prSet presAssocID="{0425509B-E2A6-40A9-A5FA-B41A08191589}" presName="hierChild5" presStyleCnt="0"/>
      <dgm:spPr/>
    </dgm:pt>
    <dgm:pt modelId="{AD1032A4-F590-4FA0-B4CF-267AEADD2A4F}" type="pres">
      <dgm:prSet presAssocID="{884BA2DA-A7E9-4124-985B-FB2F42EEC1EE}" presName="hierChild3" presStyleCnt="0"/>
      <dgm:spPr/>
    </dgm:pt>
    <dgm:pt modelId="{BC739767-B482-4B21-A025-5FB1F2B0B2DE}" type="pres">
      <dgm:prSet presAssocID="{7A1EA122-2575-40C3-8E74-8FE4D3F0FB59}" presName="hierRoot1" presStyleCnt="0">
        <dgm:presLayoutVars>
          <dgm:hierBranch val="init"/>
        </dgm:presLayoutVars>
      </dgm:prSet>
      <dgm:spPr/>
    </dgm:pt>
    <dgm:pt modelId="{01B8ABF2-C658-40EF-BA86-1F54601F3C86}" type="pres">
      <dgm:prSet presAssocID="{7A1EA122-2575-40C3-8E74-8FE4D3F0FB59}" presName="rootComposite1" presStyleCnt="0"/>
      <dgm:spPr/>
    </dgm:pt>
    <dgm:pt modelId="{BADD5766-CAC0-4816-88A0-9F4497BFFEA6}" type="pres">
      <dgm:prSet presAssocID="{7A1EA122-2575-40C3-8E74-8FE4D3F0FB59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0CC6943-2FC8-4373-B7D8-FFC56D726A1C}" type="pres">
      <dgm:prSet presAssocID="{7A1EA122-2575-40C3-8E74-8FE4D3F0FB59}" presName="topArc1" presStyleLbl="parChTrans1D1" presStyleIdx="18" presStyleCnt="24"/>
      <dgm:spPr/>
    </dgm:pt>
    <dgm:pt modelId="{2504085F-80A1-4C46-B307-C6F88C67C3ED}" type="pres">
      <dgm:prSet presAssocID="{7A1EA122-2575-40C3-8E74-8FE4D3F0FB59}" presName="bottomArc1" presStyleLbl="parChTrans1D1" presStyleIdx="19" presStyleCnt="24"/>
      <dgm:spPr/>
    </dgm:pt>
    <dgm:pt modelId="{2090D4F0-7FD7-4515-BD57-CEACDBAF47D6}" type="pres">
      <dgm:prSet presAssocID="{7A1EA122-2575-40C3-8E74-8FE4D3F0FB59}" presName="topConnNode1" presStyleLbl="node1" presStyleIdx="0" presStyleCnt="0"/>
      <dgm:spPr/>
      <dgm:t>
        <a:bodyPr/>
        <a:lstStyle/>
        <a:p>
          <a:endParaRPr lang="zh-CN" altLang="en-US"/>
        </a:p>
      </dgm:t>
    </dgm:pt>
    <dgm:pt modelId="{0FC5DE6C-34D1-4271-B4A1-83F964B0A52E}" type="pres">
      <dgm:prSet presAssocID="{7A1EA122-2575-40C3-8E74-8FE4D3F0FB59}" presName="hierChild2" presStyleCnt="0"/>
      <dgm:spPr/>
    </dgm:pt>
    <dgm:pt modelId="{56CB74FB-E77A-4486-860B-76851CF9A1B0}" type="pres">
      <dgm:prSet presAssocID="{5679EE53-11B9-42ED-8B1B-09C716712A7B}" presName="Name28" presStyleLbl="parChTrans1D2" presStyleIdx="4" presStyleCnt="6"/>
      <dgm:spPr/>
      <dgm:t>
        <a:bodyPr/>
        <a:lstStyle/>
        <a:p>
          <a:endParaRPr lang="zh-CN" altLang="en-US"/>
        </a:p>
      </dgm:t>
    </dgm:pt>
    <dgm:pt modelId="{D11B6FF4-55B6-4C63-92B4-06A50F18E35F}" type="pres">
      <dgm:prSet presAssocID="{BE7FEE79-8946-4D83-88A7-078448EC476D}" presName="hierRoot2" presStyleCnt="0">
        <dgm:presLayoutVars>
          <dgm:hierBranch val="init"/>
        </dgm:presLayoutVars>
      </dgm:prSet>
      <dgm:spPr/>
    </dgm:pt>
    <dgm:pt modelId="{3896D2D0-2D5F-4B60-92F8-5EE4D5AB0571}" type="pres">
      <dgm:prSet presAssocID="{BE7FEE79-8946-4D83-88A7-078448EC476D}" presName="rootComposite2" presStyleCnt="0"/>
      <dgm:spPr/>
    </dgm:pt>
    <dgm:pt modelId="{4E22C792-D46B-40EE-914C-810CC60D4231}" type="pres">
      <dgm:prSet presAssocID="{BE7FEE79-8946-4D83-88A7-078448EC476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32FC7EB-0E9E-4ED5-8C1E-6A6173C9360B}" type="pres">
      <dgm:prSet presAssocID="{BE7FEE79-8946-4D83-88A7-078448EC476D}" presName="topArc2" presStyleLbl="parChTrans1D1" presStyleIdx="20" presStyleCnt="24"/>
      <dgm:spPr/>
    </dgm:pt>
    <dgm:pt modelId="{B964D465-EBD7-46FB-934F-EB44FA8AE396}" type="pres">
      <dgm:prSet presAssocID="{BE7FEE79-8946-4D83-88A7-078448EC476D}" presName="bottomArc2" presStyleLbl="parChTrans1D1" presStyleIdx="21" presStyleCnt="24"/>
      <dgm:spPr/>
    </dgm:pt>
    <dgm:pt modelId="{BB4267AA-1CBC-4FEC-80E4-83D770A5B9B5}" type="pres">
      <dgm:prSet presAssocID="{BE7FEE79-8946-4D83-88A7-078448EC476D}" presName="topConnNode2" presStyleLbl="node2" presStyleIdx="0" presStyleCnt="0"/>
      <dgm:spPr/>
      <dgm:t>
        <a:bodyPr/>
        <a:lstStyle/>
        <a:p>
          <a:endParaRPr lang="zh-CN" altLang="en-US"/>
        </a:p>
      </dgm:t>
    </dgm:pt>
    <dgm:pt modelId="{62B3753B-00A8-4CB1-A0EA-38FAC88571FE}" type="pres">
      <dgm:prSet presAssocID="{BE7FEE79-8946-4D83-88A7-078448EC476D}" presName="hierChild4" presStyleCnt="0"/>
      <dgm:spPr/>
    </dgm:pt>
    <dgm:pt modelId="{EA2859FD-68EF-4C89-8EC9-3B312D9B114A}" type="pres">
      <dgm:prSet presAssocID="{BE7FEE79-8946-4D83-88A7-078448EC476D}" presName="hierChild5" presStyleCnt="0"/>
      <dgm:spPr/>
    </dgm:pt>
    <dgm:pt modelId="{0DF90B35-02B6-4DF6-A6DC-9080DE981E55}" type="pres">
      <dgm:prSet presAssocID="{D651E0EC-E16E-430C-A103-BA8C9787A9A1}" presName="Name28" presStyleLbl="parChTrans1D2" presStyleIdx="5" presStyleCnt="6"/>
      <dgm:spPr/>
      <dgm:t>
        <a:bodyPr/>
        <a:lstStyle/>
        <a:p>
          <a:endParaRPr lang="zh-CN" altLang="en-US"/>
        </a:p>
      </dgm:t>
    </dgm:pt>
    <dgm:pt modelId="{D7831F26-4F0D-40EC-AA05-39E2CA8150D9}" type="pres">
      <dgm:prSet presAssocID="{03C90C93-6C13-4ADA-86DB-78C791F82316}" presName="hierRoot2" presStyleCnt="0">
        <dgm:presLayoutVars>
          <dgm:hierBranch val="init"/>
        </dgm:presLayoutVars>
      </dgm:prSet>
      <dgm:spPr/>
    </dgm:pt>
    <dgm:pt modelId="{FDC9DA25-3371-4B0D-AE3B-E34A5CD6073F}" type="pres">
      <dgm:prSet presAssocID="{03C90C93-6C13-4ADA-86DB-78C791F82316}" presName="rootComposite2" presStyleCnt="0"/>
      <dgm:spPr/>
    </dgm:pt>
    <dgm:pt modelId="{15E3861E-3333-4BA4-AF1C-5E8BE07767D6}" type="pres">
      <dgm:prSet presAssocID="{03C90C93-6C13-4ADA-86DB-78C791F8231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7A597BD-7386-423E-AE72-EFB52D4A0A98}" type="pres">
      <dgm:prSet presAssocID="{03C90C93-6C13-4ADA-86DB-78C791F82316}" presName="topArc2" presStyleLbl="parChTrans1D1" presStyleIdx="22" presStyleCnt="24"/>
      <dgm:spPr/>
    </dgm:pt>
    <dgm:pt modelId="{BF119D45-F864-4A61-9BAA-DCAE1DB0CFC0}" type="pres">
      <dgm:prSet presAssocID="{03C90C93-6C13-4ADA-86DB-78C791F82316}" presName="bottomArc2" presStyleLbl="parChTrans1D1" presStyleIdx="23" presStyleCnt="24"/>
      <dgm:spPr/>
    </dgm:pt>
    <dgm:pt modelId="{EB1A3949-2CFD-40EA-90E8-4455379E28E6}" type="pres">
      <dgm:prSet presAssocID="{03C90C93-6C13-4ADA-86DB-78C791F82316}" presName="topConnNode2" presStyleLbl="node2" presStyleIdx="0" presStyleCnt="0"/>
      <dgm:spPr/>
      <dgm:t>
        <a:bodyPr/>
        <a:lstStyle/>
        <a:p>
          <a:endParaRPr lang="zh-CN" altLang="en-US"/>
        </a:p>
      </dgm:t>
    </dgm:pt>
    <dgm:pt modelId="{A242954F-01F1-4AB0-8993-63B2F425721C}" type="pres">
      <dgm:prSet presAssocID="{03C90C93-6C13-4ADA-86DB-78C791F82316}" presName="hierChild4" presStyleCnt="0"/>
      <dgm:spPr/>
    </dgm:pt>
    <dgm:pt modelId="{D983DFF4-6C4B-408A-B08F-34A24B2DC17B}" type="pres">
      <dgm:prSet presAssocID="{03C90C93-6C13-4ADA-86DB-78C791F82316}" presName="hierChild5" presStyleCnt="0"/>
      <dgm:spPr/>
    </dgm:pt>
    <dgm:pt modelId="{4F69A622-6C04-4C99-9B99-EAD37786A27B}" type="pres">
      <dgm:prSet presAssocID="{7A1EA122-2575-40C3-8E74-8FE4D3F0FB59}" presName="hierChild3" presStyleCnt="0"/>
      <dgm:spPr/>
    </dgm:pt>
  </dgm:ptLst>
  <dgm:cxnLst>
    <dgm:cxn modelId="{6DD7CDF8-EFB7-4561-BBED-B4412EAED459}" srcId="{A689EAD7-D696-4527-8429-57679A29DF5D}" destId="{4AE67C85-2346-4AA7-901B-7BB256A2E0AF}" srcOrd="0" destOrd="0" parTransId="{A8C292BA-21CE-4650-98E4-33F020F7842B}" sibTransId="{3A0BDE55-A439-4EDE-825D-40700C402411}"/>
    <dgm:cxn modelId="{48BD706E-40EC-40BC-85A1-CCBC32F4E932}" type="presOf" srcId="{BE7FEE79-8946-4D83-88A7-078448EC476D}" destId="{BB4267AA-1CBC-4FEC-80E4-83D770A5B9B5}" srcOrd="1" destOrd="0" presId="urn:microsoft.com/office/officeart/2008/layout/HalfCircleOrganizationChart"/>
    <dgm:cxn modelId="{B7DFA9FA-D509-4D6E-BFB1-6CD89E23CC45}" srcId="{7A1EA122-2575-40C3-8E74-8FE4D3F0FB59}" destId="{BE7FEE79-8946-4D83-88A7-078448EC476D}" srcOrd="0" destOrd="0" parTransId="{5679EE53-11B9-42ED-8B1B-09C716712A7B}" sibTransId="{94DAD94B-BF43-488F-AC31-0049F5D8B457}"/>
    <dgm:cxn modelId="{6E7B4A9C-6ECC-4844-9730-488FBB324DA3}" type="presOf" srcId="{5679EE53-11B9-42ED-8B1B-09C716712A7B}" destId="{56CB74FB-E77A-4486-860B-76851CF9A1B0}" srcOrd="0" destOrd="0" presId="urn:microsoft.com/office/officeart/2008/layout/HalfCircleOrganizationChart"/>
    <dgm:cxn modelId="{0FC91978-DE59-4CF8-86EA-898C8100067B}" type="presOf" srcId="{E25199C5-A73A-4920-8E5B-A5CC66DDB47C}" destId="{B1F4EFAE-03FB-4FE4-A4F5-B24FA71ED194}" srcOrd="1" destOrd="0" presId="urn:microsoft.com/office/officeart/2008/layout/HalfCircleOrganizationChart"/>
    <dgm:cxn modelId="{710E0BC1-31F1-4FE9-932C-BCBD2334B433}" type="presOf" srcId="{8A21912C-1FCA-43E9-B51F-BDB98F5EFB95}" destId="{78ACE743-6ED2-4CAF-8424-D1BC28961584}" srcOrd="1" destOrd="0" presId="urn:microsoft.com/office/officeart/2008/layout/HalfCircleOrganizationChart"/>
    <dgm:cxn modelId="{0108A9CC-62D9-4E94-A7E7-9932FAD5AABD}" type="presOf" srcId="{445E2EF0-E91D-4236-8D7A-9C674132221D}" destId="{3FBEDADC-9DFF-46A8-89B2-62DA01E75983}" srcOrd="0" destOrd="0" presId="urn:microsoft.com/office/officeart/2008/layout/HalfCircleOrganizationChart"/>
    <dgm:cxn modelId="{AC6658B6-FD5F-4B93-B16E-8A607D72F887}" srcId="{7A1EA122-2575-40C3-8E74-8FE4D3F0FB59}" destId="{03C90C93-6C13-4ADA-86DB-78C791F82316}" srcOrd="1" destOrd="0" parTransId="{D651E0EC-E16E-430C-A103-BA8C9787A9A1}" sibTransId="{B79ED3B4-3F25-4817-B430-63225E7F4577}"/>
    <dgm:cxn modelId="{5FD7AB65-908B-4DC3-B9B2-B35DD392081D}" type="presOf" srcId="{A689EAD7-D696-4527-8429-57679A29DF5D}" destId="{FCC7C344-C6D6-4C28-9D4A-4EFAEA7113B0}" srcOrd="0" destOrd="0" presId="urn:microsoft.com/office/officeart/2008/layout/HalfCircleOrganizationChart"/>
    <dgm:cxn modelId="{EF4240E0-7B94-43F2-96E5-9CE26296C827}" type="presOf" srcId="{8A21912C-1FCA-43E9-B51F-BDB98F5EFB95}" destId="{0598B042-69FC-4F5E-A51E-3F2740B48955}" srcOrd="0" destOrd="0" presId="urn:microsoft.com/office/officeart/2008/layout/HalfCircleOrganizationChart"/>
    <dgm:cxn modelId="{FEA59D71-7CE0-4A3E-B259-6EEFB5CC8A97}" type="presOf" srcId="{884BA2DA-A7E9-4124-985B-FB2F42EEC1EE}" destId="{63464F42-B896-4A57-BA44-8A5EABA42213}" srcOrd="0" destOrd="0" presId="urn:microsoft.com/office/officeart/2008/layout/HalfCircleOrganizationChart"/>
    <dgm:cxn modelId="{360059BD-B098-4623-A4FD-48E622FFC935}" srcId="{884BA2DA-A7E9-4124-985B-FB2F42EEC1EE}" destId="{0425509B-E2A6-40A9-A5FA-B41A08191589}" srcOrd="1" destOrd="0" parTransId="{8EFB6512-3DC6-46DA-971A-F50731AC0813}" sibTransId="{F19E6562-5503-4108-B78C-E7935D31DD7D}"/>
    <dgm:cxn modelId="{F0069D1F-D77A-4B57-8385-6401E54D6C03}" type="presOf" srcId="{4AE67C85-2346-4AA7-901B-7BB256A2E0AF}" destId="{5CE8E864-61BE-4A32-9CC7-ED5DBB3396EA}" srcOrd="0" destOrd="0" presId="urn:microsoft.com/office/officeart/2008/layout/HalfCircleOrganizationChart"/>
    <dgm:cxn modelId="{AEE87B82-359C-43BE-8BB3-F19530741B28}" type="presOf" srcId="{4EDA2CE4-E7D7-401A-8B42-E54FBD5F1F73}" destId="{554E5FA2-8E78-4DD9-AE8D-9A95AA5CCFC7}" srcOrd="0" destOrd="0" presId="urn:microsoft.com/office/officeart/2008/layout/HalfCircleOrganizationChart"/>
    <dgm:cxn modelId="{B1292821-ACA8-44B2-8453-E95B3ED5E724}" type="presOf" srcId="{7A1EA122-2575-40C3-8E74-8FE4D3F0FB59}" destId="{2090D4F0-7FD7-4515-BD57-CEACDBAF47D6}" srcOrd="1" destOrd="0" presId="urn:microsoft.com/office/officeart/2008/layout/HalfCircleOrganizationChart"/>
    <dgm:cxn modelId="{8899D4E4-2347-432A-92CE-2BE623C35193}" srcId="{03B6D137-5D61-47AE-82FD-D8D640CC111B}" destId="{7A1EA122-2575-40C3-8E74-8FE4D3F0FB59}" srcOrd="5" destOrd="0" parTransId="{D40B1B59-8E93-4FDE-B213-56748F70C717}" sibTransId="{293EFF0B-D01F-415D-B52B-508C841AC8CC}"/>
    <dgm:cxn modelId="{9B2F5E38-056E-4182-AF28-0A222B954237}" srcId="{4EDA2CE4-E7D7-401A-8B42-E54FBD5F1F73}" destId="{CC735320-B0A2-4D33-BBD3-670BBF81E366}" srcOrd="0" destOrd="0" parTransId="{F95D21A3-515B-4637-BA61-8121869DE5C7}" sibTransId="{BE441963-BCE4-4823-B6B8-2415407D2C98}"/>
    <dgm:cxn modelId="{5655D4B2-974B-40F9-89D4-17FA05868724}" srcId="{03B6D137-5D61-47AE-82FD-D8D640CC111B}" destId="{8A21912C-1FCA-43E9-B51F-BDB98F5EFB95}" srcOrd="2" destOrd="0" parTransId="{27136328-AB0F-495E-AECE-C6FB96004202}" sibTransId="{FA40BECC-7563-458D-859E-89BF1E3D8383}"/>
    <dgm:cxn modelId="{DBFB795D-C963-4109-9C46-A7321C4EBCAD}" type="presOf" srcId="{186A2969-0716-4AAD-8BA9-DAEF258B5756}" destId="{7B579458-68ED-4336-8DD7-900FCEB1B0E7}" srcOrd="1" destOrd="0" presId="urn:microsoft.com/office/officeart/2008/layout/HalfCircleOrganizationChart"/>
    <dgm:cxn modelId="{E3083A36-ED34-4585-B350-4EBB14CD5907}" type="presOf" srcId="{BE7FEE79-8946-4D83-88A7-078448EC476D}" destId="{4E22C792-D46B-40EE-914C-810CC60D4231}" srcOrd="0" destOrd="0" presId="urn:microsoft.com/office/officeart/2008/layout/HalfCircleOrganizationChart"/>
    <dgm:cxn modelId="{7126747A-0FE6-4241-9ECE-39C1069268E2}" type="presOf" srcId="{A8C292BA-21CE-4650-98E4-33F020F7842B}" destId="{C5C2FAFE-DEE5-475E-BE17-2BC109CD255E}" srcOrd="0" destOrd="0" presId="urn:microsoft.com/office/officeart/2008/layout/HalfCircleOrganizationChart"/>
    <dgm:cxn modelId="{6C312543-8C78-408F-A861-1747C5B8E70B}" srcId="{03B6D137-5D61-47AE-82FD-D8D640CC111B}" destId="{A689EAD7-D696-4527-8429-57679A29DF5D}" srcOrd="0" destOrd="0" parTransId="{81E23967-F9A4-4A0D-9968-FB96A9EAA907}" sibTransId="{C7BD067C-20C8-42E5-BA3D-C65B9BC68C8B}"/>
    <dgm:cxn modelId="{D04F8E0A-C277-44E1-AC1F-688E44286BB8}" srcId="{884BA2DA-A7E9-4124-985B-FB2F42EEC1EE}" destId="{E25199C5-A73A-4920-8E5B-A5CC66DDB47C}" srcOrd="0" destOrd="0" parTransId="{445E2EF0-E91D-4236-8D7A-9C674132221D}" sibTransId="{BE74C2E6-1F31-4693-8DF0-0A5B0E9CCD46}"/>
    <dgm:cxn modelId="{E140FFE2-C6BC-41F7-9D8A-03DAE59758FE}" type="presOf" srcId="{03C90C93-6C13-4ADA-86DB-78C791F82316}" destId="{EB1A3949-2CFD-40EA-90E8-4455379E28E6}" srcOrd="1" destOrd="0" presId="urn:microsoft.com/office/officeart/2008/layout/HalfCircleOrganizationChart"/>
    <dgm:cxn modelId="{B8952AA2-F549-4366-84BC-FD10FE3D01A4}" type="presOf" srcId="{E25199C5-A73A-4920-8E5B-A5CC66DDB47C}" destId="{1F488B79-B8A8-4F2F-BC5D-026E602D85EF}" srcOrd="0" destOrd="0" presId="urn:microsoft.com/office/officeart/2008/layout/HalfCircleOrganizationChart"/>
    <dgm:cxn modelId="{2273EB13-E5C8-4874-AE1E-139FB0407AB2}" srcId="{03B6D137-5D61-47AE-82FD-D8D640CC111B}" destId="{884BA2DA-A7E9-4124-985B-FB2F42EEC1EE}" srcOrd="4" destOrd="0" parTransId="{65AEB612-43B9-407E-A202-3886B9230FA2}" sibTransId="{A32A6451-BF14-4DCC-AD10-6BE183446197}"/>
    <dgm:cxn modelId="{90C6F812-920A-44A1-8835-BA539854B821}" type="presOf" srcId="{CC735320-B0A2-4D33-BBD3-670BBF81E366}" destId="{74C1EF89-6E0A-4F3E-877C-F8E8C8B9C479}" srcOrd="1" destOrd="0" presId="urn:microsoft.com/office/officeart/2008/layout/HalfCircleOrganizationChart"/>
    <dgm:cxn modelId="{864EE482-0AD4-423D-90BA-7ACF6C559C67}" type="presOf" srcId="{03B6D137-5D61-47AE-82FD-D8D640CC111B}" destId="{F62218B0-1031-4554-BCFE-99BD8F97380A}" srcOrd="0" destOrd="0" presId="urn:microsoft.com/office/officeart/2008/layout/HalfCircleOrganizationChart"/>
    <dgm:cxn modelId="{3268D593-75F6-457F-9E49-ADD6F8C6EAEC}" type="presOf" srcId="{884BA2DA-A7E9-4124-985B-FB2F42EEC1EE}" destId="{BD41C811-234E-4D29-A830-6959AED748C8}" srcOrd="1" destOrd="0" presId="urn:microsoft.com/office/officeart/2008/layout/HalfCircleOrganizationChart"/>
    <dgm:cxn modelId="{A7DEF859-2080-4A89-ACE5-2F07E6D9DAE5}" type="presOf" srcId="{03C90C93-6C13-4ADA-86DB-78C791F82316}" destId="{15E3861E-3333-4BA4-AF1C-5E8BE07767D6}" srcOrd="0" destOrd="0" presId="urn:microsoft.com/office/officeart/2008/layout/HalfCircleOrganizationChart"/>
    <dgm:cxn modelId="{0DBD0424-AF04-485A-B88F-4C6E4BB3B085}" srcId="{03B6D137-5D61-47AE-82FD-D8D640CC111B}" destId="{4EDA2CE4-E7D7-401A-8B42-E54FBD5F1F73}" srcOrd="1" destOrd="0" parTransId="{E3129E0E-27BE-4A6C-BF7D-E134D9EB5DF8}" sibTransId="{3884C568-8D33-49F0-9F69-293D735CA4F3}"/>
    <dgm:cxn modelId="{496A131D-4AEF-4F6C-AAA2-59D4B59B8BB5}" type="presOf" srcId="{8EFB6512-3DC6-46DA-971A-F50731AC0813}" destId="{E4F0F0E9-8901-4A02-85C6-505FF0DEE2A4}" srcOrd="0" destOrd="0" presId="urn:microsoft.com/office/officeart/2008/layout/HalfCircleOrganizationChart"/>
    <dgm:cxn modelId="{84AE0365-E11F-47C8-922B-B3C521022D80}" type="presOf" srcId="{0425509B-E2A6-40A9-A5FA-B41A08191589}" destId="{0DA08B00-CA67-4BBF-82F2-C7A9E0207A66}" srcOrd="1" destOrd="0" presId="urn:microsoft.com/office/officeart/2008/layout/HalfCircleOrganizationChart"/>
    <dgm:cxn modelId="{4368D603-242D-4F96-92B7-5FEC4B0933AD}" type="presOf" srcId="{0425509B-E2A6-40A9-A5FA-B41A08191589}" destId="{433BDD3F-423B-4FFC-A8B8-E60386FE93AB}" srcOrd="0" destOrd="0" presId="urn:microsoft.com/office/officeart/2008/layout/HalfCircleOrganizationChart"/>
    <dgm:cxn modelId="{4C57DBD6-A03C-42C5-A449-2980A9AB2444}" type="presOf" srcId="{A689EAD7-D696-4527-8429-57679A29DF5D}" destId="{CAB3CCC5-A5F9-41D2-A79D-16D539092AA3}" srcOrd="1" destOrd="0" presId="urn:microsoft.com/office/officeart/2008/layout/HalfCircleOrganizationChart"/>
    <dgm:cxn modelId="{C5BDC2F8-6031-4E54-BA75-3A7DFC588500}" type="presOf" srcId="{F95D21A3-515B-4637-BA61-8121869DE5C7}" destId="{45AB263D-F1E3-46EB-8774-FF174799F4FD}" srcOrd="0" destOrd="0" presId="urn:microsoft.com/office/officeart/2008/layout/HalfCircleOrganizationChart"/>
    <dgm:cxn modelId="{23A9BB7D-828D-44F5-9E97-C9C648B2EF4A}" type="presOf" srcId="{4EDA2CE4-E7D7-401A-8B42-E54FBD5F1F73}" destId="{7A9C93B2-A79D-4AAD-8B60-C226D0C5321D}" srcOrd="1" destOrd="0" presId="urn:microsoft.com/office/officeart/2008/layout/HalfCircleOrganizationChart"/>
    <dgm:cxn modelId="{C191D400-16BE-4A58-94C7-31F37C91F535}" type="presOf" srcId="{7A1EA122-2575-40C3-8E74-8FE4D3F0FB59}" destId="{BADD5766-CAC0-4816-88A0-9F4497BFFEA6}" srcOrd="0" destOrd="0" presId="urn:microsoft.com/office/officeart/2008/layout/HalfCircleOrganizationChart"/>
    <dgm:cxn modelId="{46A03CDF-FE47-41AC-B554-8C364B1E6E6E}" type="presOf" srcId="{186A2969-0716-4AAD-8BA9-DAEF258B5756}" destId="{8F02FF61-1713-4013-9F46-04CC971AC47D}" srcOrd="0" destOrd="0" presId="urn:microsoft.com/office/officeart/2008/layout/HalfCircleOrganizationChart"/>
    <dgm:cxn modelId="{8381CCB4-E55E-4B9D-A3A1-AC1BAAF431D6}" type="presOf" srcId="{CC735320-B0A2-4D33-BBD3-670BBF81E366}" destId="{3AE3119E-991B-4BD0-B87F-733191ACC33A}" srcOrd="0" destOrd="0" presId="urn:microsoft.com/office/officeart/2008/layout/HalfCircleOrganizationChart"/>
    <dgm:cxn modelId="{14886E69-F0FB-4958-B2CB-F9AA5F4090F8}" type="presOf" srcId="{4AE67C85-2346-4AA7-901B-7BB256A2E0AF}" destId="{B25A101B-BE07-46D1-AD89-DCED56409BA3}" srcOrd="1" destOrd="0" presId="urn:microsoft.com/office/officeart/2008/layout/HalfCircleOrganizationChart"/>
    <dgm:cxn modelId="{16A0A698-E1C1-45D8-BF87-AB0AF1AA61A7}" type="presOf" srcId="{D651E0EC-E16E-430C-A103-BA8C9787A9A1}" destId="{0DF90B35-02B6-4DF6-A6DC-9080DE981E55}" srcOrd="0" destOrd="0" presId="urn:microsoft.com/office/officeart/2008/layout/HalfCircleOrganizationChart"/>
    <dgm:cxn modelId="{228F9A97-80FE-4D8C-8026-01834EE7C8CB}" srcId="{03B6D137-5D61-47AE-82FD-D8D640CC111B}" destId="{186A2969-0716-4AAD-8BA9-DAEF258B5756}" srcOrd="3" destOrd="0" parTransId="{7C947C17-812D-49FF-A17B-FAB54AA172D3}" sibTransId="{3B4FD995-648A-4EE7-AB69-CC5BBAA740DB}"/>
    <dgm:cxn modelId="{C568135F-506F-489B-A607-4C1D007005CE}" type="presParOf" srcId="{F62218B0-1031-4554-BCFE-99BD8F97380A}" destId="{2EE5866D-A4D6-41FA-8790-72E5B1AF438C}" srcOrd="0" destOrd="0" presId="urn:microsoft.com/office/officeart/2008/layout/HalfCircleOrganizationChart"/>
    <dgm:cxn modelId="{14B311C8-872E-4153-A39B-B45D9415E8C8}" type="presParOf" srcId="{2EE5866D-A4D6-41FA-8790-72E5B1AF438C}" destId="{46C35ECA-5B9D-48C5-8DA8-16C59A33AD10}" srcOrd="0" destOrd="0" presId="urn:microsoft.com/office/officeart/2008/layout/HalfCircleOrganizationChart"/>
    <dgm:cxn modelId="{83622101-B63C-4C02-9BC5-EF113FC9591F}" type="presParOf" srcId="{46C35ECA-5B9D-48C5-8DA8-16C59A33AD10}" destId="{FCC7C344-C6D6-4C28-9D4A-4EFAEA7113B0}" srcOrd="0" destOrd="0" presId="urn:microsoft.com/office/officeart/2008/layout/HalfCircleOrganizationChart"/>
    <dgm:cxn modelId="{18528634-A81C-4E3F-87E4-CB29F47EB987}" type="presParOf" srcId="{46C35ECA-5B9D-48C5-8DA8-16C59A33AD10}" destId="{FF627B56-EC83-4FB3-8FAA-1B4FF9209BF0}" srcOrd="1" destOrd="0" presId="urn:microsoft.com/office/officeart/2008/layout/HalfCircleOrganizationChart"/>
    <dgm:cxn modelId="{500CC503-81DF-4343-BB28-02E3425ABA72}" type="presParOf" srcId="{46C35ECA-5B9D-48C5-8DA8-16C59A33AD10}" destId="{B81BF81C-5788-4325-A978-4D4E5B71E9B5}" srcOrd="2" destOrd="0" presId="urn:microsoft.com/office/officeart/2008/layout/HalfCircleOrganizationChart"/>
    <dgm:cxn modelId="{E4B718E2-C290-43E7-9939-AE041C3E73F1}" type="presParOf" srcId="{46C35ECA-5B9D-48C5-8DA8-16C59A33AD10}" destId="{CAB3CCC5-A5F9-41D2-A79D-16D539092AA3}" srcOrd="3" destOrd="0" presId="urn:microsoft.com/office/officeart/2008/layout/HalfCircleOrganizationChart"/>
    <dgm:cxn modelId="{682D1550-B38F-485F-A803-AAE3A27227F3}" type="presParOf" srcId="{2EE5866D-A4D6-41FA-8790-72E5B1AF438C}" destId="{BBF3666E-A19B-4C34-94E2-686DC204D426}" srcOrd="1" destOrd="0" presId="urn:microsoft.com/office/officeart/2008/layout/HalfCircleOrganizationChart"/>
    <dgm:cxn modelId="{2560F41E-1353-44C4-9CC7-0EFFE558D552}" type="presParOf" srcId="{BBF3666E-A19B-4C34-94E2-686DC204D426}" destId="{C5C2FAFE-DEE5-475E-BE17-2BC109CD255E}" srcOrd="0" destOrd="0" presId="urn:microsoft.com/office/officeart/2008/layout/HalfCircleOrganizationChart"/>
    <dgm:cxn modelId="{C39B69FC-1C85-479E-AE1C-9675EB8FECDE}" type="presParOf" srcId="{BBF3666E-A19B-4C34-94E2-686DC204D426}" destId="{5AACF49E-7501-4BBC-8E43-637BB3824561}" srcOrd="1" destOrd="0" presId="urn:microsoft.com/office/officeart/2008/layout/HalfCircleOrganizationChart"/>
    <dgm:cxn modelId="{C53FFB38-7AAF-4C5D-9EE8-CBE786DAD958}" type="presParOf" srcId="{5AACF49E-7501-4BBC-8E43-637BB3824561}" destId="{B7F080CB-4602-414E-8BBB-13A330DF8FB4}" srcOrd="0" destOrd="0" presId="urn:microsoft.com/office/officeart/2008/layout/HalfCircleOrganizationChart"/>
    <dgm:cxn modelId="{25FBEAAA-98FA-4BE8-BB08-26BF2AFAB683}" type="presParOf" srcId="{B7F080CB-4602-414E-8BBB-13A330DF8FB4}" destId="{5CE8E864-61BE-4A32-9CC7-ED5DBB3396EA}" srcOrd="0" destOrd="0" presId="urn:microsoft.com/office/officeart/2008/layout/HalfCircleOrganizationChart"/>
    <dgm:cxn modelId="{705F5E56-CA23-46A1-9B09-FE7F8E09BBA4}" type="presParOf" srcId="{B7F080CB-4602-414E-8BBB-13A330DF8FB4}" destId="{B8CBAA94-57AE-4B4A-A948-6FA70CFFC792}" srcOrd="1" destOrd="0" presId="urn:microsoft.com/office/officeart/2008/layout/HalfCircleOrganizationChart"/>
    <dgm:cxn modelId="{3E89B963-7007-41E2-A6D0-624FBBD94C37}" type="presParOf" srcId="{B7F080CB-4602-414E-8BBB-13A330DF8FB4}" destId="{A51763CA-ED24-4F87-A770-C6478B48E818}" srcOrd="2" destOrd="0" presId="urn:microsoft.com/office/officeart/2008/layout/HalfCircleOrganizationChart"/>
    <dgm:cxn modelId="{0198F16A-72D6-48F1-AB90-FE2735B09E90}" type="presParOf" srcId="{B7F080CB-4602-414E-8BBB-13A330DF8FB4}" destId="{B25A101B-BE07-46D1-AD89-DCED56409BA3}" srcOrd="3" destOrd="0" presId="urn:microsoft.com/office/officeart/2008/layout/HalfCircleOrganizationChart"/>
    <dgm:cxn modelId="{84955EBC-6A41-47AE-A757-169E65984D9E}" type="presParOf" srcId="{5AACF49E-7501-4BBC-8E43-637BB3824561}" destId="{E49F73D5-4185-48D5-93C3-5AB67425338A}" srcOrd="1" destOrd="0" presId="urn:microsoft.com/office/officeart/2008/layout/HalfCircleOrganizationChart"/>
    <dgm:cxn modelId="{C5B69FDD-9FE2-4849-B2E4-46AEB3956191}" type="presParOf" srcId="{5AACF49E-7501-4BBC-8E43-637BB3824561}" destId="{2FF504D2-7B66-4396-B739-2C5E2A449A32}" srcOrd="2" destOrd="0" presId="urn:microsoft.com/office/officeart/2008/layout/HalfCircleOrganizationChart"/>
    <dgm:cxn modelId="{D432EDFD-8784-4D05-BFA8-A19D95C892C8}" type="presParOf" srcId="{2EE5866D-A4D6-41FA-8790-72E5B1AF438C}" destId="{3952DC06-F4F4-4DF8-80F9-C11BBB85FDF5}" srcOrd="2" destOrd="0" presId="urn:microsoft.com/office/officeart/2008/layout/HalfCircleOrganizationChart"/>
    <dgm:cxn modelId="{95D31CA9-F60F-4AC0-9EF2-C260884BDC4A}" type="presParOf" srcId="{F62218B0-1031-4554-BCFE-99BD8F97380A}" destId="{1E6AF764-4465-4F52-80A1-A093DB0BDA34}" srcOrd="1" destOrd="0" presId="urn:microsoft.com/office/officeart/2008/layout/HalfCircleOrganizationChart"/>
    <dgm:cxn modelId="{C72E4648-B60F-40B7-B9F0-BEF435FAF64C}" type="presParOf" srcId="{1E6AF764-4465-4F52-80A1-A093DB0BDA34}" destId="{A06A9CDF-3D97-406E-91FE-F1F1C3B2DA32}" srcOrd="0" destOrd="0" presId="urn:microsoft.com/office/officeart/2008/layout/HalfCircleOrganizationChart"/>
    <dgm:cxn modelId="{DBEC623A-8C0A-43F5-89C2-76262A47706D}" type="presParOf" srcId="{A06A9CDF-3D97-406E-91FE-F1F1C3B2DA32}" destId="{554E5FA2-8E78-4DD9-AE8D-9A95AA5CCFC7}" srcOrd="0" destOrd="0" presId="urn:microsoft.com/office/officeart/2008/layout/HalfCircleOrganizationChart"/>
    <dgm:cxn modelId="{A680DB29-2DEF-4B35-A398-D362E8FAFA96}" type="presParOf" srcId="{A06A9CDF-3D97-406E-91FE-F1F1C3B2DA32}" destId="{3681ECB3-C3BE-47B9-8C2E-FD00D87E327F}" srcOrd="1" destOrd="0" presId="urn:microsoft.com/office/officeart/2008/layout/HalfCircleOrganizationChart"/>
    <dgm:cxn modelId="{3944A259-917C-4E49-ACC2-70B213E16C72}" type="presParOf" srcId="{A06A9CDF-3D97-406E-91FE-F1F1C3B2DA32}" destId="{E954C6A8-3D30-4294-9C35-855D7049C2D9}" srcOrd="2" destOrd="0" presId="urn:microsoft.com/office/officeart/2008/layout/HalfCircleOrganizationChart"/>
    <dgm:cxn modelId="{CB2D64F4-60E9-4DB9-A740-C990E871397D}" type="presParOf" srcId="{A06A9CDF-3D97-406E-91FE-F1F1C3B2DA32}" destId="{7A9C93B2-A79D-4AAD-8B60-C226D0C5321D}" srcOrd="3" destOrd="0" presId="urn:microsoft.com/office/officeart/2008/layout/HalfCircleOrganizationChart"/>
    <dgm:cxn modelId="{CF155D35-C805-4D0D-9058-96514AEDFE39}" type="presParOf" srcId="{1E6AF764-4465-4F52-80A1-A093DB0BDA34}" destId="{9B4C2199-97D3-4618-9957-63A9C6B1C402}" srcOrd="1" destOrd="0" presId="urn:microsoft.com/office/officeart/2008/layout/HalfCircleOrganizationChart"/>
    <dgm:cxn modelId="{3ACE7DDA-0BCE-40BD-9CFE-2F36E24B6FAA}" type="presParOf" srcId="{9B4C2199-97D3-4618-9957-63A9C6B1C402}" destId="{45AB263D-F1E3-46EB-8774-FF174799F4FD}" srcOrd="0" destOrd="0" presId="urn:microsoft.com/office/officeart/2008/layout/HalfCircleOrganizationChart"/>
    <dgm:cxn modelId="{B61D84B8-3B22-4300-950B-F6AFBCBD806F}" type="presParOf" srcId="{9B4C2199-97D3-4618-9957-63A9C6B1C402}" destId="{BA0AB23B-8CEB-4990-96E0-10664882D04A}" srcOrd="1" destOrd="0" presId="urn:microsoft.com/office/officeart/2008/layout/HalfCircleOrganizationChart"/>
    <dgm:cxn modelId="{B8E17DB7-9446-4929-9D19-20A170650BC4}" type="presParOf" srcId="{BA0AB23B-8CEB-4990-96E0-10664882D04A}" destId="{BA3D4DDA-EA58-41FE-A07E-3E6AD80A635E}" srcOrd="0" destOrd="0" presId="urn:microsoft.com/office/officeart/2008/layout/HalfCircleOrganizationChart"/>
    <dgm:cxn modelId="{DC011C38-CD7D-489D-B1F3-C46B03BF7A64}" type="presParOf" srcId="{BA3D4DDA-EA58-41FE-A07E-3E6AD80A635E}" destId="{3AE3119E-991B-4BD0-B87F-733191ACC33A}" srcOrd="0" destOrd="0" presId="urn:microsoft.com/office/officeart/2008/layout/HalfCircleOrganizationChart"/>
    <dgm:cxn modelId="{384CDBE7-D028-4C8E-B6F6-F650809323D9}" type="presParOf" srcId="{BA3D4DDA-EA58-41FE-A07E-3E6AD80A635E}" destId="{3CF6EA3E-CEBC-41B3-A7D2-CEDFC041DBE1}" srcOrd="1" destOrd="0" presId="urn:microsoft.com/office/officeart/2008/layout/HalfCircleOrganizationChart"/>
    <dgm:cxn modelId="{3AB51036-E583-4945-8EDB-3EC08A565DA5}" type="presParOf" srcId="{BA3D4DDA-EA58-41FE-A07E-3E6AD80A635E}" destId="{4416E9C4-2726-4145-9017-4D6741E6B0C2}" srcOrd="2" destOrd="0" presId="urn:microsoft.com/office/officeart/2008/layout/HalfCircleOrganizationChart"/>
    <dgm:cxn modelId="{A2CC0556-11E6-483C-8963-4BF535C4715A}" type="presParOf" srcId="{BA3D4DDA-EA58-41FE-A07E-3E6AD80A635E}" destId="{74C1EF89-6E0A-4F3E-877C-F8E8C8B9C479}" srcOrd="3" destOrd="0" presId="urn:microsoft.com/office/officeart/2008/layout/HalfCircleOrganizationChart"/>
    <dgm:cxn modelId="{F6DFD570-9B03-4A29-81CF-D4062C82EC40}" type="presParOf" srcId="{BA0AB23B-8CEB-4990-96E0-10664882D04A}" destId="{AF91DBDB-7FB9-46FC-ADB8-49E3139C3296}" srcOrd="1" destOrd="0" presId="urn:microsoft.com/office/officeart/2008/layout/HalfCircleOrganizationChart"/>
    <dgm:cxn modelId="{11FE8CEA-BACB-46C2-87CD-2584F2130640}" type="presParOf" srcId="{BA0AB23B-8CEB-4990-96E0-10664882D04A}" destId="{0CC534E8-8410-4902-9BB3-5F1764ABCB19}" srcOrd="2" destOrd="0" presId="urn:microsoft.com/office/officeart/2008/layout/HalfCircleOrganizationChart"/>
    <dgm:cxn modelId="{D30B4CC5-F781-4286-BDB7-7415CBA3A004}" type="presParOf" srcId="{1E6AF764-4465-4F52-80A1-A093DB0BDA34}" destId="{067D3F1C-0B5A-45BC-91DE-617C9CA04296}" srcOrd="2" destOrd="0" presId="urn:microsoft.com/office/officeart/2008/layout/HalfCircleOrganizationChart"/>
    <dgm:cxn modelId="{76066578-B2D0-4BC1-BAB3-E3588BAA34D7}" type="presParOf" srcId="{F62218B0-1031-4554-BCFE-99BD8F97380A}" destId="{C863463B-D5E6-40E4-B997-CEF2F849C052}" srcOrd="2" destOrd="0" presId="urn:microsoft.com/office/officeart/2008/layout/HalfCircleOrganizationChart"/>
    <dgm:cxn modelId="{DF9369C9-32EF-4F23-B6C3-C1DCD28D034F}" type="presParOf" srcId="{C863463B-D5E6-40E4-B997-CEF2F849C052}" destId="{73167C7E-C564-49EE-AC58-B2411F6994D3}" srcOrd="0" destOrd="0" presId="urn:microsoft.com/office/officeart/2008/layout/HalfCircleOrganizationChart"/>
    <dgm:cxn modelId="{871D053B-619A-4EEF-AC21-DDFC831F9F80}" type="presParOf" srcId="{73167C7E-C564-49EE-AC58-B2411F6994D3}" destId="{0598B042-69FC-4F5E-A51E-3F2740B48955}" srcOrd="0" destOrd="0" presId="urn:microsoft.com/office/officeart/2008/layout/HalfCircleOrganizationChart"/>
    <dgm:cxn modelId="{DD1BD64B-7E04-4F26-B538-61A36D270370}" type="presParOf" srcId="{73167C7E-C564-49EE-AC58-B2411F6994D3}" destId="{2B06ACC6-666F-45C6-A491-6D51CFF2FD26}" srcOrd="1" destOrd="0" presId="urn:microsoft.com/office/officeart/2008/layout/HalfCircleOrganizationChart"/>
    <dgm:cxn modelId="{5A146ACD-F227-4EBF-BD33-63D77C9A202F}" type="presParOf" srcId="{73167C7E-C564-49EE-AC58-B2411F6994D3}" destId="{1AFAF90A-0E00-43DE-9D29-165D11313F5C}" srcOrd="2" destOrd="0" presId="urn:microsoft.com/office/officeart/2008/layout/HalfCircleOrganizationChart"/>
    <dgm:cxn modelId="{0A1C8AEF-0A82-485F-AD3F-2D100EED2D46}" type="presParOf" srcId="{73167C7E-C564-49EE-AC58-B2411F6994D3}" destId="{78ACE743-6ED2-4CAF-8424-D1BC28961584}" srcOrd="3" destOrd="0" presId="urn:microsoft.com/office/officeart/2008/layout/HalfCircleOrganizationChart"/>
    <dgm:cxn modelId="{F269D87E-AE83-497E-82C3-5011789985E9}" type="presParOf" srcId="{C863463B-D5E6-40E4-B997-CEF2F849C052}" destId="{8966DC87-6DFB-4A71-8802-B895429A07E8}" srcOrd="1" destOrd="0" presId="urn:microsoft.com/office/officeart/2008/layout/HalfCircleOrganizationChart"/>
    <dgm:cxn modelId="{B38A822F-9025-4DA5-A12C-1D9EE54383EB}" type="presParOf" srcId="{C863463B-D5E6-40E4-B997-CEF2F849C052}" destId="{EFFB6DFE-F4F3-4B49-836D-6093E0B2B59A}" srcOrd="2" destOrd="0" presId="urn:microsoft.com/office/officeart/2008/layout/HalfCircleOrganizationChart"/>
    <dgm:cxn modelId="{82B9DEBE-CB33-4D86-BEC8-706516526919}" type="presParOf" srcId="{F62218B0-1031-4554-BCFE-99BD8F97380A}" destId="{5DBB547D-3E05-4F32-9232-8A43165855D5}" srcOrd="3" destOrd="0" presId="urn:microsoft.com/office/officeart/2008/layout/HalfCircleOrganizationChart"/>
    <dgm:cxn modelId="{56959044-380C-4F53-A875-A24CA43B3B2A}" type="presParOf" srcId="{5DBB547D-3E05-4F32-9232-8A43165855D5}" destId="{326963EC-C159-4CC2-BB39-3AEAC6B8E9F9}" srcOrd="0" destOrd="0" presId="urn:microsoft.com/office/officeart/2008/layout/HalfCircleOrganizationChart"/>
    <dgm:cxn modelId="{89265244-7138-4FF4-8400-21FE08A5E327}" type="presParOf" srcId="{326963EC-C159-4CC2-BB39-3AEAC6B8E9F9}" destId="{8F02FF61-1713-4013-9F46-04CC971AC47D}" srcOrd="0" destOrd="0" presId="urn:microsoft.com/office/officeart/2008/layout/HalfCircleOrganizationChart"/>
    <dgm:cxn modelId="{37685B98-2E61-4883-9A18-EA9AAD4884D7}" type="presParOf" srcId="{326963EC-C159-4CC2-BB39-3AEAC6B8E9F9}" destId="{ADD6980D-75DB-40FC-8345-5435B703E88A}" srcOrd="1" destOrd="0" presId="urn:microsoft.com/office/officeart/2008/layout/HalfCircleOrganizationChart"/>
    <dgm:cxn modelId="{42109166-B5EE-44D8-94AB-DC8C2436B073}" type="presParOf" srcId="{326963EC-C159-4CC2-BB39-3AEAC6B8E9F9}" destId="{632DC1F0-E7E8-4686-BD26-448BAA822C77}" srcOrd="2" destOrd="0" presId="urn:microsoft.com/office/officeart/2008/layout/HalfCircleOrganizationChart"/>
    <dgm:cxn modelId="{2A039945-B23E-4A10-BD5A-AECF7D2DF01C}" type="presParOf" srcId="{326963EC-C159-4CC2-BB39-3AEAC6B8E9F9}" destId="{7B579458-68ED-4336-8DD7-900FCEB1B0E7}" srcOrd="3" destOrd="0" presId="urn:microsoft.com/office/officeart/2008/layout/HalfCircleOrganizationChart"/>
    <dgm:cxn modelId="{AEC1C5E4-66BB-453C-AD32-62B051DF36D4}" type="presParOf" srcId="{5DBB547D-3E05-4F32-9232-8A43165855D5}" destId="{40CB7841-6BDC-4782-B98A-EA6A5D27AD37}" srcOrd="1" destOrd="0" presId="urn:microsoft.com/office/officeart/2008/layout/HalfCircleOrganizationChart"/>
    <dgm:cxn modelId="{C3844948-DC74-43C8-B5A5-5E4CE75CEFC8}" type="presParOf" srcId="{5DBB547D-3E05-4F32-9232-8A43165855D5}" destId="{16603B33-1DDA-49BE-8341-9B45884F4064}" srcOrd="2" destOrd="0" presId="urn:microsoft.com/office/officeart/2008/layout/HalfCircleOrganizationChart"/>
    <dgm:cxn modelId="{136EADA0-6401-4D63-BA35-4C1DB144BCAC}" type="presParOf" srcId="{F62218B0-1031-4554-BCFE-99BD8F97380A}" destId="{BE71B07C-B98B-49D0-ABB6-42BE2340BF27}" srcOrd="4" destOrd="0" presId="urn:microsoft.com/office/officeart/2008/layout/HalfCircleOrganizationChart"/>
    <dgm:cxn modelId="{0DC444F0-C7C7-4A90-B496-4488D3140AA0}" type="presParOf" srcId="{BE71B07C-B98B-49D0-ABB6-42BE2340BF27}" destId="{2C4F0247-8383-4DEC-9626-20363503ACDB}" srcOrd="0" destOrd="0" presId="urn:microsoft.com/office/officeart/2008/layout/HalfCircleOrganizationChart"/>
    <dgm:cxn modelId="{34324D46-DCCE-4FF0-820B-3A451AAF943D}" type="presParOf" srcId="{2C4F0247-8383-4DEC-9626-20363503ACDB}" destId="{63464F42-B896-4A57-BA44-8A5EABA42213}" srcOrd="0" destOrd="0" presId="urn:microsoft.com/office/officeart/2008/layout/HalfCircleOrganizationChart"/>
    <dgm:cxn modelId="{A3EFA96C-9B15-45E0-B3CE-89874830F0A5}" type="presParOf" srcId="{2C4F0247-8383-4DEC-9626-20363503ACDB}" destId="{0A8FA667-F945-4C43-B365-48D6E2FB1F0A}" srcOrd="1" destOrd="0" presId="urn:microsoft.com/office/officeart/2008/layout/HalfCircleOrganizationChart"/>
    <dgm:cxn modelId="{CC39E527-2A13-46B9-8639-4E685038F408}" type="presParOf" srcId="{2C4F0247-8383-4DEC-9626-20363503ACDB}" destId="{0016E13A-9EB1-47E0-A796-447F2AE4EB5F}" srcOrd="2" destOrd="0" presId="urn:microsoft.com/office/officeart/2008/layout/HalfCircleOrganizationChart"/>
    <dgm:cxn modelId="{F0811EF9-73B3-43A7-9E1C-B09CA2D74139}" type="presParOf" srcId="{2C4F0247-8383-4DEC-9626-20363503ACDB}" destId="{BD41C811-234E-4D29-A830-6959AED748C8}" srcOrd="3" destOrd="0" presId="urn:microsoft.com/office/officeart/2008/layout/HalfCircleOrganizationChart"/>
    <dgm:cxn modelId="{197755F5-3EE3-4D31-809B-16F3C0A21F03}" type="presParOf" srcId="{BE71B07C-B98B-49D0-ABB6-42BE2340BF27}" destId="{54F6BA87-85DE-427B-BC6F-B57CEE0FF501}" srcOrd="1" destOrd="0" presId="urn:microsoft.com/office/officeart/2008/layout/HalfCircleOrganizationChart"/>
    <dgm:cxn modelId="{E73F9632-7280-4F65-9CC5-B99794B2EDA2}" type="presParOf" srcId="{54F6BA87-85DE-427B-BC6F-B57CEE0FF501}" destId="{3FBEDADC-9DFF-46A8-89B2-62DA01E75983}" srcOrd="0" destOrd="0" presId="urn:microsoft.com/office/officeart/2008/layout/HalfCircleOrganizationChart"/>
    <dgm:cxn modelId="{64FC9E50-849D-4BF0-9F44-8B567842B75C}" type="presParOf" srcId="{54F6BA87-85DE-427B-BC6F-B57CEE0FF501}" destId="{08AEF108-E0DC-43C3-9107-FA29898DAD0C}" srcOrd="1" destOrd="0" presId="urn:microsoft.com/office/officeart/2008/layout/HalfCircleOrganizationChart"/>
    <dgm:cxn modelId="{CAB640B4-5066-4D82-8AD8-68378EF02982}" type="presParOf" srcId="{08AEF108-E0DC-43C3-9107-FA29898DAD0C}" destId="{A89223F3-7977-4545-BB0A-965420D797EC}" srcOrd="0" destOrd="0" presId="urn:microsoft.com/office/officeart/2008/layout/HalfCircleOrganizationChart"/>
    <dgm:cxn modelId="{E76CA3F7-269B-44D9-BD3F-5E67D98179C0}" type="presParOf" srcId="{A89223F3-7977-4545-BB0A-965420D797EC}" destId="{1F488B79-B8A8-4F2F-BC5D-026E602D85EF}" srcOrd="0" destOrd="0" presId="urn:microsoft.com/office/officeart/2008/layout/HalfCircleOrganizationChart"/>
    <dgm:cxn modelId="{C9B79AEA-3E69-4FA2-AC70-13FC4C83F390}" type="presParOf" srcId="{A89223F3-7977-4545-BB0A-965420D797EC}" destId="{38D99BEC-7763-4872-AEAA-0C4E773685E0}" srcOrd="1" destOrd="0" presId="urn:microsoft.com/office/officeart/2008/layout/HalfCircleOrganizationChart"/>
    <dgm:cxn modelId="{DE2E5531-2612-4A00-8056-826A260E3421}" type="presParOf" srcId="{A89223F3-7977-4545-BB0A-965420D797EC}" destId="{E2C54E89-860F-45C2-B078-1254BD8E2037}" srcOrd="2" destOrd="0" presId="urn:microsoft.com/office/officeart/2008/layout/HalfCircleOrganizationChart"/>
    <dgm:cxn modelId="{09632F4F-1693-40D5-9793-B2E636D4A132}" type="presParOf" srcId="{A89223F3-7977-4545-BB0A-965420D797EC}" destId="{B1F4EFAE-03FB-4FE4-A4F5-B24FA71ED194}" srcOrd="3" destOrd="0" presId="urn:microsoft.com/office/officeart/2008/layout/HalfCircleOrganizationChart"/>
    <dgm:cxn modelId="{1731E23D-152D-452A-90C2-7B9E9F873FAD}" type="presParOf" srcId="{08AEF108-E0DC-43C3-9107-FA29898DAD0C}" destId="{E8F20F8C-70A7-4E08-AE42-2FA181773942}" srcOrd="1" destOrd="0" presId="urn:microsoft.com/office/officeart/2008/layout/HalfCircleOrganizationChart"/>
    <dgm:cxn modelId="{71F58660-2C39-4CF0-A8C5-95619B851141}" type="presParOf" srcId="{08AEF108-E0DC-43C3-9107-FA29898DAD0C}" destId="{54027256-EB2E-4A52-822B-4DBFC7D538E8}" srcOrd="2" destOrd="0" presId="urn:microsoft.com/office/officeart/2008/layout/HalfCircleOrganizationChart"/>
    <dgm:cxn modelId="{DA70B728-ED47-4BA4-A078-84432D5F5E18}" type="presParOf" srcId="{54F6BA87-85DE-427B-BC6F-B57CEE0FF501}" destId="{E4F0F0E9-8901-4A02-85C6-505FF0DEE2A4}" srcOrd="2" destOrd="0" presId="urn:microsoft.com/office/officeart/2008/layout/HalfCircleOrganizationChart"/>
    <dgm:cxn modelId="{59A71BA9-EA2E-4AB2-A853-2D42536F1AE9}" type="presParOf" srcId="{54F6BA87-85DE-427B-BC6F-B57CEE0FF501}" destId="{7ACD2A44-5A3A-4F36-A0AC-94B8EFBF204F}" srcOrd="3" destOrd="0" presId="urn:microsoft.com/office/officeart/2008/layout/HalfCircleOrganizationChart"/>
    <dgm:cxn modelId="{EEBD5ADD-F34D-4B38-A3EC-74920DE30A30}" type="presParOf" srcId="{7ACD2A44-5A3A-4F36-A0AC-94B8EFBF204F}" destId="{41C0B5E9-2832-45B1-B591-758F58B4AA8E}" srcOrd="0" destOrd="0" presId="urn:microsoft.com/office/officeart/2008/layout/HalfCircleOrganizationChart"/>
    <dgm:cxn modelId="{145DE75A-0A5B-4572-B134-4CC11672CC85}" type="presParOf" srcId="{41C0B5E9-2832-45B1-B591-758F58B4AA8E}" destId="{433BDD3F-423B-4FFC-A8B8-E60386FE93AB}" srcOrd="0" destOrd="0" presId="urn:microsoft.com/office/officeart/2008/layout/HalfCircleOrganizationChart"/>
    <dgm:cxn modelId="{C86EDEE7-608F-44C6-834D-0046BF16B53C}" type="presParOf" srcId="{41C0B5E9-2832-45B1-B591-758F58B4AA8E}" destId="{7848E8E8-F992-48BB-B657-818C99EB3D71}" srcOrd="1" destOrd="0" presId="urn:microsoft.com/office/officeart/2008/layout/HalfCircleOrganizationChart"/>
    <dgm:cxn modelId="{B9FEF697-660D-4789-B7F7-1FBA9A860687}" type="presParOf" srcId="{41C0B5E9-2832-45B1-B591-758F58B4AA8E}" destId="{C34312CF-FB9C-4F52-9851-B518F88061F8}" srcOrd="2" destOrd="0" presId="urn:microsoft.com/office/officeart/2008/layout/HalfCircleOrganizationChart"/>
    <dgm:cxn modelId="{2BCDEF9D-BB42-4099-807E-CDF4DD0856A6}" type="presParOf" srcId="{41C0B5E9-2832-45B1-B591-758F58B4AA8E}" destId="{0DA08B00-CA67-4BBF-82F2-C7A9E0207A66}" srcOrd="3" destOrd="0" presId="urn:microsoft.com/office/officeart/2008/layout/HalfCircleOrganizationChart"/>
    <dgm:cxn modelId="{83459974-22E6-4E12-BA05-8BC252060041}" type="presParOf" srcId="{7ACD2A44-5A3A-4F36-A0AC-94B8EFBF204F}" destId="{CC83BF58-5009-4364-9EB2-6AA208343B81}" srcOrd="1" destOrd="0" presId="urn:microsoft.com/office/officeart/2008/layout/HalfCircleOrganizationChart"/>
    <dgm:cxn modelId="{8048508F-F192-4970-AA9B-346457D9F468}" type="presParOf" srcId="{7ACD2A44-5A3A-4F36-A0AC-94B8EFBF204F}" destId="{88BE89EA-22BA-4018-833B-57C885958186}" srcOrd="2" destOrd="0" presId="urn:microsoft.com/office/officeart/2008/layout/HalfCircleOrganizationChart"/>
    <dgm:cxn modelId="{7E1FB1EA-32AB-441B-A0ED-52E35F260E72}" type="presParOf" srcId="{BE71B07C-B98B-49D0-ABB6-42BE2340BF27}" destId="{AD1032A4-F590-4FA0-B4CF-267AEADD2A4F}" srcOrd="2" destOrd="0" presId="urn:microsoft.com/office/officeart/2008/layout/HalfCircleOrganizationChart"/>
    <dgm:cxn modelId="{80919B26-EAEE-49DB-AD7D-B1F751534DEE}" type="presParOf" srcId="{F62218B0-1031-4554-BCFE-99BD8F97380A}" destId="{BC739767-B482-4B21-A025-5FB1F2B0B2DE}" srcOrd="5" destOrd="0" presId="urn:microsoft.com/office/officeart/2008/layout/HalfCircleOrganizationChart"/>
    <dgm:cxn modelId="{78B7E3B7-D3F6-453B-8F95-BDA0F1BFB15C}" type="presParOf" srcId="{BC739767-B482-4B21-A025-5FB1F2B0B2DE}" destId="{01B8ABF2-C658-40EF-BA86-1F54601F3C86}" srcOrd="0" destOrd="0" presId="urn:microsoft.com/office/officeart/2008/layout/HalfCircleOrganizationChart"/>
    <dgm:cxn modelId="{34CB4D88-AAEA-42E5-A708-C0D5DD6A32A9}" type="presParOf" srcId="{01B8ABF2-C658-40EF-BA86-1F54601F3C86}" destId="{BADD5766-CAC0-4816-88A0-9F4497BFFEA6}" srcOrd="0" destOrd="0" presId="urn:microsoft.com/office/officeart/2008/layout/HalfCircleOrganizationChart"/>
    <dgm:cxn modelId="{A11B0123-7B5F-40B6-9522-8D52B73ED2DD}" type="presParOf" srcId="{01B8ABF2-C658-40EF-BA86-1F54601F3C86}" destId="{00CC6943-2FC8-4373-B7D8-FFC56D726A1C}" srcOrd="1" destOrd="0" presId="urn:microsoft.com/office/officeart/2008/layout/HalfCircleOrganizationChart"/>
    <dgm:cxn modelId="{BFAB44A4-85CF-4E42-975A-F2AED1BED6C4}" type="presParOf" srcId="{01B8ABF2-C658-40EF-BA86-1F54601F3C86}" destId="{2504085F-80A1-4C46-B307-C6F88C67C3ED}" srcOrd="2" destOrd="0" presId="urn:microsoft.com/office/officeart/2008/layout/HalfCircleOrganizationChart"/>
    <dgm:cxn modelId="{7D0EAFCC-6ADD-4B9E-BE30-B6C373682562}" type="presParOf" srcId="{01B8ABF2-C658-40EF-BA86-1F54601F3C86}" destId="{2090D4F0-7FD7-4515-BD57-CEACDBAF47D6}" srcOrd="3" destOrd="0" presId="urn:microsoft.com/office/officeart/2008/layout/HalfCircleOrganizationChart"/>
    <dgm:cxn modelId="{D60C6D28-92CF-4976-ACF0-E97FEA59EB59}" type="presParOf" srcId="{BC739767-B482-4B21-A025-5FB1F2B0B2DE}" destId="{0FC5DE6C-34D1-4271-B4A1-83F964B0A52E}" srcOrd="1" destOrd="0" presId="urn:microsoft.com/office/officeart/2008/layout/HalfCircleOrganizationChart"/>
    <dgm:cxn modelId="{2F67151A-13B0-4FC4-B3DB-018F4339F1B6}" type="presParOf" srcId="{0FC5DE6C-34D1-4271-B4A1-83F964B0A52E}" destId="{56CB74FB-E77A-4486-860B-76851CF9A1B0}" srcOrd="0" destOrd="0" presId="urn:microsoft.com/office/officeart/2008/layout/HalfCircleOrganizationChart"/>
    <dgm:cxn modelId="{D609B3BC-74BF-4E53-A735-771793D1CBA5}" type="presParOf" srcId="{0FC5DE6C-34D1-4271-B4A1-83F964B0A52E}" destId="{D11B6FF4-55B6-4C63-92B4-06A50F18E35F}" srcOrd="1" destOrd="0" presId="urn:microsoft.com/office/officeart/2008/layout/HalfCircleOrganizationChart"/>
    <dgm:cxn modelId="{46B8B487-43C4-439A-B73F-724866C5F2CF}" type="presParOf" srcId="{D11B6FF4-55B6-4C63-92B4-06A50F18E35F}" destId="{3896D2D0-2D5F-4B60-92F8-5EE4D5AB0571}" srcOrd="0" destOrd="0" presId="urn:microsoft.com/office/officeart/2008/layout/HalfCircleOrganizationChart"/>
    <dgm:cxn modelId="{11AB505D-FB0C-493C-B226-5950135727DE}" type="presParOf" srcId="{3896D2D0-2D5F-4B60-92F8-5EE4D5AB0571}" destId="{4E22C792-D46B-40EE-914C-810CC60D4231}" srcOrd="0" destOrd="0" presId="urn:microsoft.com/office/officeart/2008/layout/HalfCircleOrganizationChart"/>
    <dgm:cxn modelId="{CFE5C1F9-C1C1-41E6-BE03-49BE9A1C9538}" type="presParOf" srcId="{3896D2D0-2D5F-4B60-92F8-5EE4D5AB0571}" destId="{132FC7EB-0E9E-4ED5-8C1E-6A6173C9360B}" srcOrd="1" destOrd="0" presId="urn:microsoft.com/office/officeart/2008/layout/HalfCircleOrganizationChart"/>
    <dgm:cxn modelId="{FD6232EE-529D-41FB-8C91-816540DA2762}" type="presParOf" srcId="{3896D2D0-2D5F-4B60-92F8-5EE4D5AB0571}" destId="{B964D465-EBD7-46FB-934F-EB44FA8AE396}" srcOrd="2" destOrd="0" presId="urn:microsoft.com/office/officeart/2008/layout/HalfCircleOrganizationChart"/>
    <dgm:cxn modelId="{E7FE11C5-2A9A-4D7E-8881-5CC1E7C6EE86}" type="presParOf" srcId="{3896D2D0-2D5F-4B60-92F8-5EE4D5AB0571}" destId="{BB4267AA-1CBC-4FEC-80E4-83D770A5B9B5}" srcOrd="3" destOrd="0" presId="urn:microsoft.com/office/officeart/2008/layout/HalfCircleOrganizationChart"/>
    <dgm:cxn modelId="{696D306A-62E6-4E07-A0AC-EB43BD64C40A}" type="presParOf" srcId="{D11B6FF4-55B6-4C63-92B4-06A50F18E35F}" destId="{62B3753B-00A8-4CB1-A0EA-38FAC88571FE}" srcOrd="1" destOrd="0" presId="urn:microsoft.com/office/officeart/2008/layout/HalfCircleOrganizationChart"/>
    <dgm:cxn modelId="{6E70BAB0-C53C-4BC0-8A50-154FE0703070}" type="presParOf" srcId="{D11B6FF4-55B6-4C63-92B4-06A50F18E35F}" destId="{EA2859FD-68EF-4C89-8EC9-3B312D9B114A}" srcOrd="2" destOrd="0" presId="urn:microsoft.com/office/officeart/2008/layout/HalfCircleOrganizationChart"/>
    <dgm:cxn modelId="{CA8A1B2A-3A14-402D-89DD-DAC791D03894}" type="presParOf" srcId="{0FC5DE6C-34D1-4271-B4A1-83F964B0A52E}" destId="{0DF90B35-02B6-4DF6-A6DC-9080DE981E55}" srcOrd="2" destOrd="0" presId="urn:microsoft.com/office/officeart/2008/layout/HalfCircleOrganizationChart"/>
    <dgm:cxn modelId="{9E5D24DB-21F7-4C6D-985D-ADB047A4FA1D}" type="presParOf" srcId="{0FC5DE6C-34D1-4271-B4A1-83F964B0A52E}" destId="{D7831F26-4F0D-40EC-AA05-39E2CA8150D9}" srcOrd="3" destOrd="0" presId="urn:microsoft.com/office/officeart/2008/layout/HalfCircleOrganizationChart"/>
    <dgm:cxn modelId="{ECE45680-9285-487A-B084-2453ADA97BDE}" type="presParOf" srcId="{D7831F26-4F0D-40EC-AA05-39E2CA8150D9}" destId="{FDC9DA25-3371-4B0D-AE3B-E34A5CD6073F}" srcOrd="0" destOrd="0" presId="urn:microsoft.com/office/officeart/2008/layout/HalfCircleOrganizationChart"/>
    <dgm:cxn modelId="{E1D9541C-64BD-4287-868A-A36D4F672667}" type="presParOf" srcId="{FDC9DA25-3371-4B0D-AE3B-E34A5CD6073F}" destId="{15E3861E-3333-4BA4-AF1C-5E8BE07767D6}" srcOrd="0" destOrd="0" presId="urn:microsoft.com/office/officeart/2008/layout/HalfCircleOrganizationChart"/>
    <dgm:cxn modelId="{73FA7C82-2C70-4814-8AD2-8E60E7D0FF8A}" type="presParOf" srcId="{FDC9DA25-3371-4B0D-AE3B-E34A5CD6073F}" destId="{87A597BD-7386-423E-AE72-EFB52D4A0A98}" srcOrd="1" destOrd="0" presId="urn:microsoft.com/office/officeart/2008/layout/HalfCircleOrganizationChart"/>
    <dgm:cxn modelId="{BA700E22-7B98-44ED-831C-2777FD49440C}" type="presParOf" srcId="{FDC9DA25-3371-4B0D-AE3B-E34A5CD6073F}" destId="{BF119D45-F864-4A61-9BAA-DCAE1DB0CFC0}" srcOrd="2" destOrd="0" presId="urn:microsoft.com/office/officeart/2008/layout/HalfCircleOrganizationChart"/>
    <dgm:cxn modelId="{B9895A4F-0F14-43AF-A5A1-C97E92BBEA26}" type="presParOf" srcId="{FDC9DA25-3371-4B0D-AE3B-E34A5CD6073F}" destId="{EB1A3949-2CFD-40EA-90E8-4455379E28E6}" srcOrd="3" destOrd="0" presId="urn:microsoft.com/office/officeart/2008/layout/HalfCircleOrganizationChart"/>
    <dgm:cxn modelId="{5A587588-DB43-45F7-BCC7-E0549AE5C71F}" type="presParOf" srcId="{D7831F26-4F0D-40EC-AA05-39E2CA8150D9}" destId="{A242954F-01F1-4AB0-8993-63B2F425721C}" srcOrd="1" destOrd="0" presId="urn:microsoft.com/office/officeart/2008/layout/HalfCircleOrganizationChart"/>
    <dgm:cxn modelId="{94DCB9FB-D93C-4ECA-AC0C-1F22947E302F}" type="presParOf" srcId="{D7831F26-4F0D-40EC-AA05-39E2CA8150D9}" destId="{D983DFF4-6C4B-408A-B08F-34A24B2DC17B}" srcOrd="2" destOrd="0" presId="urn:microsoft.com/office/officeart/2008/layout/HalfCircleOrganizationChart"/>
    <dgm:cxn modelId="{B4AF0E68-52B2-4356-B646-9E2B7E7F5584}" type="presParOf" srcId="{BC739767-B482-4B21-A025-5FB1F2B0B2DE}" destId="{4F69A622-6C04-4C99-9B99-EAD37786A27B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840F99-4FCE-4283-9A14-883B42EF09DF}" type="doc">
      <dgm:prSet loTypeId="urn:microsoft.com/office/officeart/2008/layout/HalfCircleOrganizationChart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0853BEF-50E8-43A7-B572-DC136C5FD2EE}">
      <dgm:prSet custT="1"/>
      <dgm:spPr/>
      <dgm:t>
        <a:bodyPr/>
        <a:lstStyle/>
        <a:p>
          <a:pPr rtl="0"/>
          <a:r>
            <a:rPr lang="zh-CN" altLang="en-US" sz="1100" b="1" dirty="0" smtClean="0">
              <a:latin typeface="幼圆" panose="02010509060101010101" pitchFamily="49" charset="-122"/>
              <a:ea typeface="幼圆" panose="02010509060101010101" pitchFamily="49" charset="-122"/>
            </a:rPr>
            <a:t>普罗米修斯</a:t>
          </a:r>
          <a:endParaRPr lang="zh-CN" altLang="en-US" sz="1100" b="1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ACA44A71-F727-4513-BCB8-0C1995D9AAED}" type="parTrans" cxnId="{2DCF43E3-57AF-4BED-8EFF-CDA63034498E}">
      <dgm:prSet/>
      <dgm:spPr/>
      <dgm:t>
        <a:bodyPr/>
        <a:lstStyle/>
        <a:p>
          <a:endParaRPr lang="zh-CN" altLang="en-US"/>
        </a:p>
      </dgm:t>
    </dgm:pt>
    <dgm:pt modelId="{1C97CE94-2CDC-4F20-9426-1D70DF558D0F}" type="sibTrans" cxnId="{2DCF43E3-57AF-4BED-8EFF-CDA63034498E}">
      <dgm:prSet/>
      <dgm:spPr/>
      <dgm:t>
        <a:bodyPr/>
        <a:lstStyle/>
        <a:p>
          <a:endParaRPr lang="zh-CN" altLang="en-US"/>
        </a:p>
      </dgm:t>
    </dgm:pt>
    <dgm:pt modelId="{A0CB361B-23DA-4DD5-B65A-C84F8472A281}">
      <dgm:prSet custT="1"/>
      <dgm:spPr/>
      <dgm:t>
        <a:bodyPr/>
        <a:lstStyle/>
        <a:p>
          <a:pPr rtl="0"/>
          <a:r>
            <a:rPr lang="zh-CN" altLang="en-US" sz="1100" b="1" dirty="0" smtClean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rPr>
            <a:t>爱屁米修斯</a:t>
          </a:r>
          <a:endParaRPr lang="zh-CN" altLang="en-US" sz="1100" b="1" dirty="0">
            <a:solidFill>
              <a:schemeClr val="tx1"/>
            </a:solidFill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A9D2DAB4-0223-4D75-AFC9-4464545ECA9D}" type="parTrans" cxnId="{D32BEBE2-19AD-4D1B-8202-D6EE1FE2EB6A}">
      <dgm:prSet/>
      <dgm:spPr/>
      <dgm:t>
        <a:bodyPr/>
        <a:lstStyle/>
        <a:p>
          <a:endParaRPr lang="zh-CN" altLang="en-US"/>
        </a:p>
      </dgm:t>
    </dgm:pt>
    <dgm:pt modelId="{9D1D939A-E178-40E4-9E76-85BC35BE1A52}" type="sibTrans" cxnId="{D32BEBE2-19AD-4D1B-8202-D6EE1FE2EB6A}">
      <dgm:prSet/>
      <dgm:spPr/>
      <dgm:t>
        <a:bodyPr/>
        <a:lstStyle/>
        <a:p>
          <a:endParaRPr lang="zh-CN" altLang="en-US"/>
        </a:p>
      </dgm:t>
    </dgm:pt>
    <dgm:pt modelId="{1527A792-86C5-49CE-9731-4C6404E6518D}">
      <dgm:prSet custT="1"/>
      <dgm:spPr/>
      <dgm:t>
        <a:bodyPr/>
        <a:lstStyle/>
        <a:p>
          <a:pPr rtl="0"/>
          <a:r>
            <a:rPr lang="zh-CN" altLang="en-US" sz="1100" b="1" dirty="0" smtClean="0">
              <a:latin typeface="幼圆" panose="02010509060101010101" pitchFamily="49" charset="-122"/>
              <a:ea typeface="幼圆" panose="02010509060101010101" pitchFamily="49" charset="-122"/>
            </a:rPr>
            <a:t>阿特拉斯</a:t>
          </a:r>
          <a:endParaRPr lang="zh-CN" altLang="en-US" sz="1100" b="1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232374FF-5910-472D-9AAF-59558F4BE2A7}" type="parTrans" cxnId="{CF3A19D5-96BD-4FC5-A1F1-D9B004D6F1EE}">
      <dgm:prSet/>
      <dgm:spPr/>
      <dgm:t>
        <a:bodyPr/>
        <a:lstStyle/>
        <a:p>
          <a:endParaRPr lang="zh-CN" altLang="en-US"/>
        </a:p>
      </dgm:t>
    </dgm:pt>
    <dgm:pt modelId="{1E271DCD-4C55-495B-A071-DDDB9B50C76A}" type="sibTrans" cxnId="{CF3A19D5-96BD-4FC5-A1F1-D9B004D6F1EE}">
      <dgm:prSet/>
      <dgm:spPr/>
      <dgm:t>
        <a:bodyPr/>
        <a:lstStyle/>
        <a:p>
          <a:endParaRPr lang="zh-CN" altLang="en-US"/>
        </a:p>
      </dgm:t>
    </dgm:pt>
    <dgm:pt modelId="{CEB3F891-7793-4F7D-B4D4-17D2FF344720}">
      <dgm:prSet/>
      <dgm:spPr/>
      <dgm:t>
        <a:bodyPr/>
        <a:lstStyle/>
        <a:p>
          <a:r>
            <a:rPr lang="zh-CN" altLang="en-US" b="1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前缀</a:t>
          </a:r>
          <a:r>
            <a:rPr lang="en-US" altLang="zh-CN" b="1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pro-/pre-=</a:t>
          </a:r>
          <a:r>
            <a:rPr lang="zh-CN" altLang="en-US" b="1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前</a:t>
          </a:r>
          <a:endParaRPr lang="zh-CN" altLang="en-US" b="1" dirty="0">
            <a:solidFill>
              <a:srgbClr val="00B050"/>
            </a:solidFill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6B58BE07-2340-4904-8853-0817BBAEF4C8}" type="parTrans" cxnId="{753969FD-CEF3-4876-8335-E91BF286AE46}">
      <dgm:prSet/>
      <dgm:spPr/>
      <dgm:t>
        <a:bodyPr/>
        <a:lstStyle/>
        <a:p>
          <a:endParaRPr lang="zh-CN" altLang="en-US"/>
        </a:p>
      </dgm:t>
    </dgm:pt>
    <dgm:pt modelId="{65020F97-45B1-4123-98C9-A0BA44970146}" type="sibTrans" cxnId="{753969FD-CEF3-4876-8335-E91BF286AE46}">
      <dgm:prSet/>
      <dgm:spPr/>
      <dgm:t>
        <a:bodyPr/>
        <a:lstStyle/>
        <a:p>
          <a:endParaRPr lang="zh-CN" altLang="en-US"/>
        </a:p>
      </dgm:t>
    </dgm:pt>
    <dgm:pt modelId="{5369FA7B-3660-4D99-83EA-CF489E060E7E}">
      <dgm:prSet/>
      <dgm:spPr/>
      <dgm:t>
        <a:bodyPr/>
        <a:lstStyle/>
        <a:p>
          <a:r>
            <a:rPr lang="zh-CN" altLang="en-US" b="1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前缀</a:t>
          </a:r>
          <a:r>
            <a:rPr lang="en-US" altLang="zh-CN" b="1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epi-=</a:t>
          </a:r>
          <a:r>
            <a:rPr lang="zh-CN" altLang="en-US" b="1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后</a:t>
          </a:r>
          <a:endParaRPr lang="zh-CN" altLang="en-US" b="1" dirty="0">
            <a:solidFill>
              <a:srgbClr val="00B050"/>
            </a:solidFill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41614483-A5AB-49E2-91A1-C4B92131AFFA}" type="parTrans" cxnId="{751FB863-0B58-4253-8D78-ECFF29DFA542}">
      <dgm:prSet/>
      <dgm:spPr/>
      <dgm:t>
        <a:bodyPr/>
        <a:lstStyle/>
        <a:p>
          <a:endParaRPr lang="zh-CN" altLang="en-US"/>
        </a:p>
      </dgm:t>
    </dgm:pt>
    <dgm:pt modelId="{B1908C02-169F-43C1-AA4E-6D3AAEC28BC4}" type="sibTrans" cxnId="{751FB863-0B58-4253-8D78-ECFF29DFA542}">
      <dgm:prSet/>
      <dgm:spPr/>
      <dgm:t>
        <a:bodyPr/>
        <a:lstStyle/>
        <a:p>
          <a:endParaRPr lang="zh-CN" altLang="en-US"/>
        </a:p>
      </dgm:t>
    </dgm:pt>
    <dgm:pt modelId="{D08A8AED-ACF7-4165-81E7-DA9E3C1CAC49}">
      <dgm:prSet/>
      <dgm:spPr/>
      <dgm:t>
        <a:bodyPr/>
        <a:lstStyle/>
        <a:p>
          <a:r>
            <a:rPr lang="en-US" altLang="zh-CN" b="1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atlas</a:t>
          </a:r>
          <a:r>
            <a:rPr lang="zh-CN" altLang="en-US" b="1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地图册</a:t>
          </a:r>
          <a:endParaRPr lang="zh-CN" altLang="en-US" b="1" dirty="0">
            <a:solidFill>
              <a:srgbClr val="00B050"/>
            </a:solidFill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3E22FF93-4A2C-4057-90AB-BFB74410E94C}" type="parTrans" cxnId="{1A2EA669-1B47-4977-8EDB-A0267D3DBA9D}">
      <dgm:prSet/>
      <dgm:spPr/>
      <dgm:t>
        <a:bodyPr/>
        <a:lstStyle/>
        <a:p>
          <a:endParaRPr lang="zh-CN" altLang="en-US"/>
        </a:p>
      </dgm:t>
    </dgm:pt>
    <dgm:pt modelId="{F730CAF3-FA84-4AF9-A82E-449ACDFAE8D7}" type="sibTrans" cxnId="{1A2EA669-1B47-4977-8EDB-A0267D3DBA9D}">
      <dgm:prSet/>
      <dgm:spPr/>
      <dgm:t>
        <a:bodyPr/>
        <a:lstStyle/>
        <a:p>
          <a:endParaRPr lang="zh-CN" altLang="en-US"/>
        </a:p>
      </dgm:t>
    </dgm:pt>
    <dgm:pt modelId="{C33D6762-43C7-4477-9E0E-EBE349152339}">
      <dgm:prSet/>
      <dgm:spPr/>
      <dgm:t>
        <a:bodyPr/>
        <a:lstStyle/>
        <a:p>
          <a:r>
            <a:rPr lang="zh-CN" altLang="en-US" b="1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词根</a:t>
          </a:r>
          <a:r>
            <a:rPr lang="en-US" altLang="zh-CN" b="1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meth=</a:t>
          </a:r>
          <a:r>
            <a:rPr lang="zh-CN" altLang="en-US" b="1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智慧</a:t>
          </a:r>
          <a:endParaRPr lang="zh-CN" altLang="en-US" b="1" dirty="0">
            <a:solidFill>
              <a:srgbClr val="00B050"/>
            </a:solidFill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F605F983-2348-487C-A371-1B16AA1DD958}" type="parTrans" cxnId="{9FC98B1F-11D1-4433-B3E0-D81E2C8364B7}">
      <dgm:prSet/>
      <dgm:spPr/>
      <dgm:t>
        <a:bodyPr/>
        <a:lstStyle/>
        <a:p>
          <a:endParaRPr lang="zh-CN" altLang="en-US"/>
        </a:p>
      </dgm:t>
    </dgm:pt>
    <dgm:pt modelId="{5D764DA4-6A88-4906-AC42-E35314BC7B96}" type="sibTrans" cxnId="{9FC98B1F-11D1-4433-B3E0-D81E2C8364B7}">
      <dgm:prSet/>
      <dgm:spPr/>
      <dgm:t>
        <a:bodyPr/>
        <a:lstStyle/>
        <a:p>
          <a:endParaRPr lang="zh-CN" altLang="en-US"/>
        </a:p>
      </dgm:t>
    </dgm:pt>
    <dgm:pt modelId="{F7CBBFF3-343B-44D5-AF41-12422A3E816D}" type="pres">
      <dgm:prSet presAssocID="{DC840F99-4FCE-4283-9A14-883B42EF09D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206DF31-C463-49B8-A25A-8C7E56612790}" type="pres">
      <dgm:prSet presAssocID="{A0853BEF-50E8-43A7-B572-DC136C5FD2EE}" presName="hierRoot1" presStyleCnt="0">
        <dgm:presLayoutVars>
          <dgm:hierBranch val="init"/>
        </dgm:presLayoutVars>
      </dgm:prSet>
      <dgm:spPr/>
    </dgm:pt>
    <dgm:pt modelId="{62FA05C6-BBB4-4523-B475-DE7CB96F3EF9}" type="pres">
      <dgm:prSet presAssocID="{A0853BEF-50E8-43A7-B572-DC136C5FD2EE}" presName="rootComposite1" presStyleCnt="0"/>
      <dgm:spPr/>
    </dgm:pt>
    <dgm:pt modelId="{0AF6AE69-9FB2-45E9-9622-FABCCEB2B4B1}" type="pres">
      <dgm:prSet presAssocID="{A0853BEF-50E8-43A7-B572-DC136C5FD2EE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C651FA3-BC00-495F-8732-FFEAAAF18EA1}" type="pres">
      <dgm:prSet presAssocID="{A0853BEF-50E8-43A7-B572-DC136C5FD2EE}" presName="topArc1" presStyleLbl="parChTrans1D1" presStyleIdx="0" presStyleCnt="14"/>
      <dgm:spPr/>
    </dgm:pt>
    <dgm:pt modelId="{C7702F43-88E3-44E4-A85D-81504AFDB69D}" type="pres">
      <dgm:prSet presAssocID="{A0853BEF-50E8-43A7-B572-DC136C5FD2EE}" presName="bottomArc1" presStyleLbl="parChTrans1D1" presStyleIdx="1" presStyleCnt="14"/>
      <dgm:spPr/>
    </dgm:pt>
    <dgm:pt modelId="{E17C2AFC-F447-479C-AA32-545E0750C835}" type="pres">
      <dgm:prSet presAssocID="{A0853BEF-50E8-43A7-B572-DC136C5FD2EE}" presName="topConnNode1" presStyleLbl="node1" presStyleIdx="0" presStyleCnt="0"/>
      <dgm:spPr/>
      <dgm:t>
        <a:bodyPr/>
        <a:lstStyle/>
        <a:p>
          <a:endParaRPr lang="zh-CN" altLang="en-US"/>
        </a:p>
      </dgm:t>
    </dgm:pt>
    <dgm:pt modelId="{3DCD4999-CFFF-48B7-B47C-6670FAF13037}" type="pres">
      <dgm:prSet presAssocID="{A0853BEF-50E8-43A7-B572-DC136C5FD2EE}" presName="hierChild2" presStyleCnt="0"/>
      <dgm:spPr/>
    </dgm:pt>
    <dgm:pt modelId="{B8C816AC-4862-4683-A490-F921C34E235E}" type="pres">
      <dgm:prSet presAssocID="{6B58BE07-2340-4904-8853-0817BBAEF4C8}" presName="Name28" presStyleLbl="parChTrans1D2" presStyleIdx="0" presStyleCnt="4"/>
      <dgm:spPr/>
      <dgm:t>
        <a:bodyPr/>
        <a:lstStyle/>
        <a:p>
          <a:endParaRPr lang="zh-CN" altLang="en-US"/>
        </a:p>
      </dgm:t>
    </dgm:pt>
    <dgm:pt modelId="{42E5C868-93D1-415F-8692-EAE05B910EF5}" type="pres">
      <dgm:prSet presAssocID="{CEB3F891-7793-4F7D-B4D4-17D2FF344720}" presName="hierRoot2" presStyleCnt="0">
        <dgm:presLayoutVars>
          <dgm:hierBranch val="init"/>
        </dgm:presLayoutVars>
      </dgm:prSet>
      <dgm:spPr/>
    </dgm:pt>
    <dgm:pt modelId="{39165400-D183-4759-9AA4-A0B0F090F982}" type="pres">
      <dgm:prSet presAssocID="{CEB3F891-7793-4F7D-B4D4-17D2FF344720}" presName="rootComposite2" presStyleCnt="0"/>
      <dgm:spPr/>
    </dgm:pt>
    <dgm:pt modelId="{BEC9683A-EF01-4CF8-8F4E-001C01422829}" type="pres">
      <dgm:prSet presAssocID="{CEB3F891-7793-4F7D-B4D4-17D2FF34472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BD4B08E-6F51-4726-9DEB-A80FB507B149}" type="pres">
      <dgm:prSet presAssocID="{CEB3F891-7793-4F7D-B4D4-17D2FF344720}" presName="topArc2" presStyleLbl="parChTrans1D1" presStyleIdx="2" presStyleCnt="14"/>
      <dgm:spPr/>
    </dgm:pt>
    <dgm:pt modelId="{1A8D49BF-3F47-4A4A-B447-87D3B24CC60A}" type="pres">
      <dgm:prSet presAssocID="{CEB3F891-7793-4F7D-B4D4-17D2FF344720}" presName="bottomArc2" presStyleLbl="parChTrans1D1" presStyleIdx="3" presStyleCnt="14"/>
      <dgm:spPr/>
    </dgm:pt>
    <dgm:pt modelId="{41A199F8-A2D5-4CEE-AE35-E96EBAB47781}" type="pres">
      <dgm:prSet presAssocID="{CEB3F891-7793-4F7D-B4D4-17D2FF344720}" presName="topConnNode2" presStyleLbl="node2" presStyleIdx="0" presStyleCnt="0"/>
      <dgm:spPr/>
      <dgm:t>
        <a:bodyPr/>
        <a:lstStyle/>
        <a:p>
          <a:endParaRPr lang="zh-CN" altLang="en-US"/>
        </a:p>
      </dgm:t>
    </dgm:pt>
    <dgm:pt modelId="{12992C12-61FA-47D1-800B-2E3B6C58C42D}" type="pres">
      <dgm:prSet presAssocID="{CEB3F891-7793-4F7D-B4D4-17D2FF344720}" presName="hierChild4" presStyleCnt="0"/>
      <dgm:spPr/>
    </dgm:pt>
    <dgm:pt modelId="{72EBADAE-1EF8-4D50-B66F-FCE41440C82C}" type="pres">
      <dgm:prSet presAssocID="{CEB3F891-7793-4F7D-B4D4-17D2FF344720}" presName="hierChild5" presStyleCnt="0"/>
      <dgm:spPr/>
    </dgm:pt>
    <dgm:pt modelId="{0DAC3781-7D5D-4E9E-A310-91DB11A7F4F4}" type="pres">
      <dgm:prSet presAssocID="{F605F983-2348-487C-A371-1B16AA1DD958}" presName="Name28" presStyleLbl="parChTrans1D2" presStyleIdx="1" presStyleCnt="4"/>
      <dgm:spPr/>
      <dgm:t>
        <a:bodyPr/>
        <a:lstStyle/>
        <a:p>
          <a:endParaRPr lang="zh-CN" altLang="en-US"/>
        </a:p>
      </dgm:t>
    </dgm:pt>
    <dgm:pt modelId="{324FEEA7-C1C6-4BDA-BBEE-49B6C48C7B81}" type="pres">
      <dgm:prSet presAssocID="{C33D6762-43C7-4477-9E0E-EBE349152339}" presName="hierRoot2" presStyleCnt="0">
        <dgm:presLayoutVars>
          <dgm:hierBranch val="init"/>
        </dgm:presLayoutVars>
      </dgm:prSet>
      <dgm:spPr/>
    </dgm:pt>
    <dgm:pt modelId="{3C5A37B9-41B8-4DA3-9677-6D5D799D5481}" type="pres">
      <dgm:prSet presAssocID="{C33D6762-43C7-4477-9E0E-EBE349152339}" presName="rootComposite2" presStyleCnt="0"/>
      <dgm:spPr/>
    </dgm:pt>
    <dgm:pt modelId="{DD9BFB04-730C-4FE9-8494-54FD557E5AB9}" type="pres">
      <dgm:prSet presAssocID="{C33D6762-43C7-4477-9E0E-EBE34915233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BD3B68C-C2D0-4191-987F-E554166C5235}" type="pres">
      <dgm:prSet presAssocID="{C33D6762-43C7-4477-9E0E-EBE349152339}" presName="topArc2" presStyleLbl="parChTrans1D1" presStyleIdx="4" presStyleCnt="14"/>
      <dgm:spPr/>
    </dgm:pt>
    <dgm:pt modelId="{A8384C60-8FBD-4E5F-87EF-0AF623B37B9D}" type="pres">
      <dgm:prSet presAssocID="{C33D6762-43C7-4477-9E0E-EBE349152339}" presName="bottomArc2" presStyleLbl="parChTrans1D1" presStyleIdx="5" presStyleCnt="14"/>
      <dgm:spPr/>
    </dgm:pt>
    <dgm:pt modelId="{A1C47A25-9CC0-4F9D-97D2-4DFF1B2E7169}" type="pres">
      <dgm:prSet presAssocID="{C33D6762-43C7-4477-9E0E-EBE349152339}" presName="topConnNode2" presStyleLbl="node2" presStyleIdx="0" presStyleCnt="0"/>
      <dgm:spPr/>
      <dgm:t>
        <a:bodyPr/>
        <a:lstStyle/>
        <a:p>
          <a:endParaRPr lang="zh-CN" altLang="en-US"/>
        </a:p>
      </dgm:t>
    </dgm:pt>
    <dgm:pt modelId="{CCF0E84A-9F68-4B4E-AE06-263309241A70}" type="pres">
      <dgm:prSet presAssocID="{C33D6762-43C7-4477-9E0E-EBE349152339}" presName="hierChild4" presStyleCnt="0"/>
      <dgm:spPr/>
    </dgm:pt>
    <dgm:pt modelId="{77BD6BAE-0BFF-4E5F-A91F-8682A3E12873}" type="pres">
      <dgm:prSet presAssocID="{C33D6762-43C7-4477-9E0E-EBE349152339}" presName="hierChild5" presStyleCnt="0"/>
      <dgm:spPr/>
    </dgm:pt>
    <dgm:pt modelId="{CBDE6461-24C2-47D2-BDAF-4A36501FF0A8}" type="pres">
      <dgm:prSet presAssocID="{A0853BEF-50E8-43A7-B572-DC136C5FD2EE}" presName="hierChild3" presStyleCnt="0"/>
      <dgm:spPr/>
    </dgm:pt>
    <dgm:pt modelId="{1B600819-DA37-4F05-A0D5-05335D6C10F1}" type="pres">
      <dgm:prSet presAssocID="{A0CB361B-23DA-4DD5-B65A-C84F8472A281}" presName="hierRoot1" presStyleCnt="0">
        <dgm:presLayoutVars>
          <dgm:hierBranch val="init"/>
        </dgm:presLayoutVars>
      </dgm:prSet>
      <dgm:spPr/>
    </dgm:pt>
    <dgm:pt modelId="{230D7E90-2801-4FC5-9D9D-57DFA2771819}" type="pres">
      <dgm:prSet presAssocID="{A0CB361B-23DA-4DD5-B65A-C84F8472A281}" presName="rootComposite1" presStyleCnt="0"/>
      <dgm:spPr/>
    </dgm:pt>
    <dgm:pt modelId="{2438C269-7941-4B4B-95D9-2D23F65A5507}" type="pres">
      <dgm:prSet presAssocID="{A0CB361B-23DA-4DD5-B65A-C84F8472A281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7A36576-0F9E-4AF3-B420-C55C1DBDB102}" type="pres">
      <dgm:prSet presAssocID="{A0CB361B-23DA-4DD5-B65A-C84F8472A281}" presName="topArc1" presStyleLbl="parChTrans1D1" presStyleIdx="6" presStyleCnt="14"/>
      <dgm:spPr/>
    </dgm:pt>
    <dgm:pt modelId="{4E610629-ECCF-4A78-9058-B1626A92610B}" type="pres">
      <dgm:prSet presAssocID="{A0CB361B-23DA-4DD5-B65A-C84F8472A281}" presName="bottomArc1" presStyleLbl="parChTrans1D1" presStyleIdx="7" presStyleCnt="14"/>
      <dgm:spPr/>
    </dgm:pt>
    <dgm:pt modelId="{212870E8-22F8-494E-A030-68FDA21EDAF1}" type="pres">
      <dgm:prSet presAssocID="{A0CB361B-23DA-4DD5-B65A-C84F8472A281}" presName="topConnNode1" presStyleLbl="node1" presStyleIdx="0" presStyleCnt="0"/>
      <dgm:spPr/>
      <dgm:t>
        <a:bodyPr/>
        <a:lstStyle/>
        <a:p>
          <a:endParaRPr lang="zh-CN" altLang="en-US"/>
        </a:p>
      </dgm:t>
    </dgm:pt>
    <dgm:pt modelId="{BFB96653-421C-46C0-A451-EAFE7EE84685}" type="pres">
      <dgm:prSet presAssocID="{A0CB361B-23DA-4DD5-B65A-C84F8472A281}" presName="hierChild2" presStyleCnt="0"/>
      <dgm:spPr/>
    </dgm:pt>
    <dgm:pt modelId="{C4FF7F6A-3901-481C-9235-FFFC7DA30813}" type="pres">
      <dgm:prSet presAssocID="{41614483-A5AB-49E2-91A1-C4B92131AFFA}" presName="Name28" presStyleLbl="parChTrans1D2" presStyleIdx="2" presStyleCnt="4"/>
      <dgm:spPr/>
      <dgm:t>
        <a:bodyPr/>
        <a:lstStyle/>
        <a:p>
          <a:endParaRPr lang="zh-CN" altLang="en-US"/>
        </a:p>
      </dgm:t>
    </dgm:pt>
    <dgm:pt modelId="{D3625EE3-1887-4CAC-BF73-32B1E52BEC8A}" type="pres">
      <dgm:prSet presAssocID="{5369FA7B-3660-4D99-83EA-CF489E060E7E}" presName="hierRoot2" presStyleCnt="0">
        <dgm:presLayoutVars>
          <dgm:hierBranch val="init"/>
        </dgm:presLayoutVars>
      </dgm:prSet>
      <dgm:spPr/>
    </dgm:pt>
    <dgm:pt modelId="{090806EA-0194-4298-94D9-E8EEBBF4B541}" type="pres">
      <dgm:prSet presAssocID="{5369FA7B-3660-4D99-83EA-CF489E060E7E}" presName="rootComposite2" presStyleCnt="0"/>
      <dgm:spPr/>
    </dgm:pt>
    <dgm:pt modelId="{B5291D1F-4BFC-43D4-8093-9EDBAE4910F9}" type="pres">
      <dgm:prSet presAssocID="{5369FA7B-3660-4D99-83EA-CF489E060E7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81EBA61-25D9-4775-A323-A581E0381ED5}" type="pres">
      <dgm:prSet presAssocID="{5369FA7B-3660-4D99-83EA-CF489E060E7E}" presName="topArc2" presStyleLbl="parChTrans1D1" presStyleIdx="8" presStyleCnt="14"/>
      <dgm:spPr/>
    </dgm:pt>
    <dgm:pt modelId="{40B17DAE-E8F7-484E-81DC-60056A49D1B4}" type="pres">
      <dgm:prSet presAssocID="{5369FA7B-3660-4D99-83EA-CF489E060E7E}" presName="bottomArc2" presStyleLbl="parChTrans1D1" presStyleIdx="9" presStyleCnt="14"/>
      <dgm:spPr/>
    </dgm:pt>
    <dgm:pt modelId="{3F228008-F73B-45D3-9934-D1255F639778}" type="pres">
      <dgm:prSet presAssocID="{5369FA7B-3660-4D99-83EA-CF489E060E7E}" presName="topConnNode2" presStyleLbl="node2" presStyleIdx="0" presStyleCnt="0"/>
      <dgm:spPr/>
      <dgm:t>
        <a:bodyPr/>
        <a:lstStyle/>
        <a:p>
          <a:endParaRPr lang="zh-CN" altLang="en-US"/>
        </a:p>
      </dgm:t>
    </dgm:pt>
    <dgm:pt modelId="{3F67531B-708F-4AED-B398-7490B1C135CA}" type="pres">
      <dgm:prSet presAssocID="{5369FA7B-3660-4D99-83EA-CF489E060E7E}" presName="hierChild4" presStyleCnt="0"/>
      <dgm:spPr/>
    </dgm:pt>
    <dgm:pt modelId="{18D2BCA4-FF51-48DF-A052-DEC69C565145}" type="pres">
      <dgm:prSet presAssocID="{5369FA7B-3660-4D99-83EA-CF489E060E7E}" presName="hierChild5" presStyleCnt="0"/>
      <dgm:spPr/>
    </dgm:pt>
    <dgm:pt modelId="{57DC88CD-E84D-4760-9CF7-0945EF23A90D}" type="pres">
      <dgm:prSet presAssocID="{A0CB361B-23DA-4DD5-B65A-C84F8472A281}" presName="hierChild3" presStyleCnt="0"/>
      <dgm:spPr/>
    </dgm:pt>
    <dgm:pt modelId="{7F18F942-D29A-482B-91B6-F71FFC7147BC}" type="pres">
      <dgm:prSet presAssocID="{1527A792-86C5-49CE-9731-4C6404E6518D}" presName="hierRoot1" presStyleCnt="0">
        <dgm:presLayoutVars>
          <dgm:hierBranch val="init"/>
        </dgm:presLayoutVars>
      </dgm:prSet>
      <dgm:spPr/>
    </dgm:pt>
    <dgm:pt modelId="{DE8201EE-A86C-4CBB-93AB-C4CB8CA604DA}" type="pres">
      <dgm:prSet presAssocID="{1527A792-86C5-49CE-9731-4C6404E6518D}" presName="rootComposite1" presStyleCnt="0"/>
      <dgm:spPr/>
    </dgm:pt>
    <dgm:pt modelId="{58735D82-479F-47B1-9F43-8E514597352D}" type="pres">
      <dgm:prSet presAssocID="{1527A792-86C5-49CE-9731-4C6404E6518D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2430453-BD29-4B7D-8E9C-8F228FB2EC3D}" type="pres">
      <dgm:prSet presAssocID="{1527A792-86C5-49CE-9731-4C6404E6518D}" presName="topArc1" presStyleLbl="parChTrans1D1" presStyleIdx="10" presStyleCnt="14"/>
      <dgm:spPr/>
    </dgm:pt>
    <dgm:pt modelId="{2893B9A7-C941-409C-82CF-51345A5FF44B}" type="pres">
      <dgm:prSet presAssocID="{1527A792-86C5-49CE-9731-4C6404E6518D}" presName="bottomArc1" presStyleLbl="parChTrans1D1" presStyleIdx="11" presStyleCnt="14"/>
      <dgm:spPr/>
    </dgm:pt>
    <dgm:pt modelId="{F06EBC0A-1A20-48B9-92F0-8AC0D4A69B2F}" type="pres">
      <dgm:prSet presAssocID="{1527A792-86C5-49CE-9731-4C6404E6518D}" presName="topConnNode1" presStyleLbl="node1" presStyleIdx="0" presStyleCnt="0"/>
      <dgm:spPr/>
      <dgm:t>
        <a:bodyPr/>
        <a:lstStyle/>
        <a:p>
          <a:endParaRPr lang="zh-CN" altLang="en-US"/>
        </a:p>
      </dgm:t>
    </dgm:pt>
    <dgm:pt modelId="{0CF356DC-D70A-42C2-9AC0-A509C5CC7654}" type="pres">
      <dgm:prSet presAssocID="{1527A792-86C5-49CE-9731-4C6404E6518D}" presName="hierChild2" presStyleCnt="0"/>
      <dgm:spPr/>
    </dgm:pt>
    <dgm:pt modelId="{BDEB5C15-C5FD-416E-B2B4-3C90FABC87F8}" type="pres">
      <dgm:prSet presAssocID="{3E22FF93-4A2C-4057-90AB-BFB74410E94C}" presName="Name28" presStyleLbl="parChTrans1D2" presStyleIdx="3" presStyleCnt="4"/>
      <dgm:spPr/>
      <dgm:t>
        <a:bodyPr/>
        <a:lstStyle/>
        <a:p>
          <a:endParaRPr lang="zh-CN" altLang="en-US"/>
        </a:p>
      </dgm:t>
    </dgm:pt>
    <dgm:pt modelId="{B107A04B-EB75-49BB-9DE4-F1CC3880B6A8}" type="pres">
      <dgm:prSet presAssocID="{D08A8AED-ACF7-4165-81E7-DA9E3C1CAC49}" presName="hierRoot2" presStyleCnt="0">
        <dgm:presLayoutVars>
          <dgm:hierBranch val="init"/>
        </dgm:presLayoutVars>
      </dgm:prSet>
      <dgm:spPr/>
    </dgm:pt>
    <dgm:pt modelId="{86FCFEFC-64F3-4A65-8FCA-0D804DB8F04B}" type="pres">
      <dgm:prSet presAssocID="{D08A8AED-ACF7-4165-81E7-DA9E3C1CAC49}" presName="rootComposite2" presStyleCnt="0"/>
      <dgm:spPr/>
    </dgm:pt>
    <dgm:pt modelId="{27F582C9-64D8-4DB2-87A2-78930AA00F5E}" type="pres">
      <dgm:prSet presAssocID="{D08A8AED-ACF7-4165-81E7-DA9E3C1CAC4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D58C126-1C2F-44EA-A9D8-91EF93FF8FBE}" type="pres">
      <dgm:prSet presAssocID="{D08A8AED-ACF7-4165-81E7-DA9E3C1CAC49}" presName="topArc2" presStyleLbl="parChTrans1D1" presStyleIdx="12" presStyleCnt="14"/>
      <dgm:spPr/>
    </dgm:pt>
    <dgm:pt modelId="{F44C1B71-F5ED-4BB3-91CA-8917D992DA2A}" type="pres">
      <dgm:prSet presAssocID="{D08A8AED-ACF7-4165-81E7-DA9E3C1CAC49}" presName="bottomArc2" presStyleLbl="parChTrans1D1" presStyleIdx="13" presStyleCnt="14"/>
      <dgm:spPr/>
    </dgm:pt>
    <dgm:pt modelId="{D7EDE5A0-CF40-4D40-A056-737BB5091562}" type="pres">
      <dgm:prSet presAssocID="{D08A8AED-ACF7-4165-81E7-DA9E3C1CAC49}" presName="topConnNode2" presStyleLbl="node2" presStyleIdx="0" presStyleCnt="0"/>
      <dgm:spPr/>
      <dgm:t>
        <a:bodyPr/>
        <a:lstStyle/>
        <a:p>
          <a:endParaRPr lang="zh-CN" altLang="en-US"/>
        </a:p>
      </dgm:t>
    </dgm:pt>
    <dgm:pt modelId="{8912071E-7FF5-415F-B02C-1F56546A6445}" type="pres">
      <dgm:prSet presAssocID="{D08A8AED-ACF7-4165-81E7-DA9E3C1CAC49}" presName="hierChild4" presStyleCnt="0"/>
      <dgm:spPr/>
    </dgm:pt>
    <dgm:pt modelId="{7ABFC5A6-F18E-46FB-A2F5-9F3415975118}" type="pres">
      <dgm:prSet presAssocID="{D08A8AED-ACF7-4165-81E7-DA9E3C1CAC49}" presName="hierChild5" presStyleCnt="0"/>
      <dgm:spPr/>
    </dgm:pt>
    <dgm:pt modelId="{26CF5132-B2EF-4073-A42B-2D0F4B53DE4A}" type="pres">
      <dgm:prSet presAssocID="{1527A792-86C5-49CE-9731-4C6404E6518D}" presName="hierChild3" presStyleCnt="0"/>
      <dgm:spPr/>
    </dgm:pt>
  </dgm:ptLst>
  <dgm:cxnLst>
    <dgm:cxn modelId="{C11C3E39-E5F3-4F34-81D1-FF16C01AF050}" type="presOf" srcId="{1527A792-86C5-49CE-9731-4C6404E6518D}" destId="{58735D82-479F-47B1-9F43-8E514597352D}" srcOrd="0" destOrd="0" presId="urn:microsoft.com/office/officeart/2008/layout/HalfCircleOrganizationChart"/>
    <dgm:cxn modelId="{D34755EA-AF24-43C5-AB33-735872EE9DAA}" type="presOf" srcId="{A0CB361B-23DA-4DD5-B65A-C84F8472A281}" destId="{212870E8-22F8-494E-A030-68FDA21EDAF1}" srcOrd="1" destOrd="0" presId="urn:microsoft.com/office/officeart/2008/layout/HalfCircleOrganizationChart"/>
    <dgm:cxn modelId="{1BAD5E04-76BE-4DCA-83A5-FFDCAD6C6636}" type="presOf" srcId="{F605F983-2348-487C-A371-1B16AA1DD958}" destId="{0DAC3781-7D5D-4E9E-A310-91DB11A7F4F4}" srcOrd="0" destOrd="0" presId="urn:microsoft.com/office/officeart/2008/layout/HalfCircleOrganizationChart"/>
    <dgm:cxn modelId="{9FC98B1F-11D1-4433-B3E0-D81E2C8364B7}" srcId="{A0853BEF-50E8-43A7-B572-DC136C5FD2EE}" destId="{C33D6762-43C7-4477-9E0E-EBE349152339}" srcOrd="1" destOrd="0" parTransId="{F605F983-2348-487C-A371-1B16AA1DD958}" sibTransId="{5D764DA4-6A88-4906-AC42-E35314BC7B96}"/>
    <dgm:cxn modelId="{D01368F9-FB80-40D6-88C1-471A12A366FD}" type="presOf" srcId="{D08A8AED-ACF7-4165-81E7-DA9E3C1CAC49}" destId="{27F582C9-64D8-4DB2-87A2-78930AA00F5E}" srcOrd="0" destOrd="0" presId="urn:microsoft.com/office/officeart/2008/layout/HalfCircleOrganizationChart"/>
    <dgm:cxn modelId="{94EE2745-FA35-438D-B9EF-AD9EF6ACA1DF}" type="presOf" srcId="{A0853BEF-50E8-43A7-B572-DC136C5FD2EE}" destId="{E17C2AFC-F447-479C-AA32-545E0750C835}" srcOrd="1" destOrd="0" presId="urn:microsoft.com/office/officeart/2008/layout/HalfCircleOrganizationChart"/>
    <dgm:cxn modelId="{751FB863-0B58-4253-8D78-ECFF29DFA542}" srcId="{A0CB361B-23DA-4DD5-B65A-C84F8472A281}" destId="{5369FA7B-3660-4D99-83EA-CF489E060E7E}" srcOrd="0" destOrd="0" parTransId="{41614483-A5AB-49E2-91A1-C4B92131AFFA}" sibTransId="{B1908C02-169F-43C1-AA4E-6D3AAEC28BC4}"/>
    <dgm:cxn modelId="{C0D8F410-FB03-4ECC-9C5A-E2E3B2AEBA21}" type="presOf" srcId="{41614483-A5AB-49E2-91A1-C4B92131AFFA}" destId="{C4FF7F6A-3901-481C-9235-FFFC7DA30813}" srcOrd="0" destOrd="0" presId="urn:microsoft.com/office/officeart/2008/layout/HalfCircleOrganizationChart"/>
    <dgm:cxn modelId="{34273171-8E1A-48F6-A9E6-1033EFCAA2E0}" type="presOf" srcId="{C33D6762-43C7-4477-9E0E-EBE349152339}" destId="{DD9BFB04-730C-4FE9-8494-54FD557E5AB9}" srcOrd="0" destOrd="0" presId="urn:microsoft.com/office/officeart/2008/layout/HalfCircleOrganizationChart"/>
    <dgm:cxn modelId="{817964F3-08A7-46E8-93FF-E8D84B0C055F}" type="presOf" srcId="{3E22FF93-4A2C-4057-90AB-BFB74410E94C}" destId="{BDEB5C15-C5FD-416E-B2B4-3C90FABC87F8}" srcOrd="0" destOrd="0" presId="urn:microsoft.com/office/officeart/2008/layout/HalfCircleOrganizationChart"/>
    <dgm:cxn modelId="{B0C185D3-366A-4C69-8C16-B6F3AA6693B3}" type="presOf" srcId="{1527A792-86C5-49CE-9731-4C6404E6518D}" destId="{F06EBC0A-1A20-48B9-92F0-8AC0D4A69B2F}" srcOrd="1" destOrd="0" presId="urn:microsoft.com/office/officeart/2008/layout/HalfCircleOrganizationChart"/>
    <dgm:cxn modelId="{96BAA68F-67A0-4B0B-A3FD-109E1B600891}" type="presOf" srcId="{D08A8AED-ACF7-4165-81E7-DA9E3C1CAC49}" destId="{D7EDE5A0-CF40-4D40-A056-737BB5091562}" srcOrd="1" destOrd="0" presId="urn:microsoft.com/office/officeart/2008/layout/HalfCircleOrganizationChart"/>
    <dgm:cxn modelId="{5EDD219B-A49B-4EED-B7B4-42133FC6732B}" type="presOf" srcId="{CEB3F891-7793-4F7D-B4D4-17D2FF344720}" destId="{41A199F8-A2D5-4CEE-AE35-E96EBAB47781}" srcOrd="1" destOrd="0" presId="urn:microsoft.com/office/officeart/2008/layout/HalfCircleOrganizationChart"/>
    <dgm:cxn modelId="{3332179A-6547-4602-B640-E2DBD9FD2311}" type="presOf" srcId="{A0853BEF-50E8-43A7-B572-DC136C5FD2EE}" destId="{0AF6AE69-9FB2-45E9-9622-FABCCEB2B4B1}" srcOrd="0" destOrd="0" presId="urn:microsoft.com/office/officeart/2008/layout/HalfCircleOrganizationChart"/>
    <dgm:cxn modelId="{0FBADA86-FF83-4B1C-8DEC-6CB1337500F7}" type="presOf" srcId="{5369FA7B-3660-4D99-83EA-CF489E060E7E}" destId="{B5291D1F-4BFC-43D4-8093-9EDBAE4910F9}" srcOrd="0" destOrd="0" presId="urn:microsoft.com/office/officeart/2008/layout/HalfCircleOrganizationChart"/>
    <dgm:cxn modelId="{082A5F27-08D0-45CB-9581-31B412D94D84}" type="presOf" srcId="{5369FA7B-3660-4D99-83EA-CF489E060E7E}" destId="{3F228008-F73B-45D3-9934-D1255F639778}" srcOrd="1" destOrd="0" presId="urn:microsoft.com/office/officeart/2008/layout/HalfCircleOrganizationChart"/>
    <dgm:cxn modelId="{53204E84-4E28-4990-AFCF-A3AB8FC17F6F}" type="presOf" srcId="{C33D6762-43C7-4477-9E0E-EBE349152339}" destId="{A1C47A25-9CC0-4F9D-97D2-4DFF1B2E7169}" srcOrd="1" destOrd="0" presId="urn:microsoft.com/office/officeart/2008/layout/HalfCircleOrganizationChart"/>
    <dgm:cxn modelId="{CF3A19D5-96BD-4FC5-A1F1-D9B004D6F1EE}" srcId="{DC840F99-4FCE-4283-9A14-883B42EF09DF}" destId="{1527A792-86C5-49CE-9731-4C6404E6518D}" srcOrd="2" destOrd="0" parTransId="{232374FF-5910-472D-9AAF-59558F4BE2A7}" sibTransId="{1E271DCD-4C55-495B-A071-DDDB9B50C76A}"/>
    <dgm:cxn modelId="{2DCF43E3-57AF-4BED-8EFF-CDA63034498E}" srcId="{DC840F99-4FCE-4283-9A14-883B42EF09DF}" destId="{A0853BEF-50E8-43A7-B572-DC136C5FD2EE}" srcOrd="0" destOrd="0" parTransId="{ACA44A71-F727-4513-BCB8-0C1995D9AAED}" sibTransId="{1C97CE94-2CDC-4F20-9426-1D70DF558D0F}"/>
    <dgm:cxn modelId="{A1632F4E-6642-4A20-B4F4-A4B0ED0E732D}" type="presOf" srcId="{CEB3F891-7793-4F7D-B4D4-17D2FF344720}" destId="{BEC9683A-EF01-4CF8-8F4E-001C01422829}" srcOrd="0" destOrd="0" presId="urn:microsoft.com/office/officeart/2008/layout/HalfCircleOrganizationChart"/>
    <dgm:cxn modelId="{1A2EA669-1B47-4977-8EDB-A0267D3DBA9D}" srcId="{1527A792-86C5-49CE-9731-4C6404E6518D}" destId="{D08A8AED-ACF7-4165-81E7-DA9E3C1CAC49}" srcOrd="0" destOrd="0" parTransId="{3E22FF93-4A2C-4057-90AB-BFB74410E94C}" sibTransId="{F730CAF3-FA84-4AF9-A82E-449ACDFAE8D7}"/>
    <dgm:cxn modelId="{D32BEBE2-19AD-4D1B-8202-D6EE1FE2EB6A}" srcId="{DC840F99-4FCE-4283-9A14-883B42EF09DF}" destId="{A0CB361B-23DA-4DD5-B65A-C84F8472A281}" srcOrd="1" destOrd="0" parTransId="{A9D2DAB4-0223-4D75-AFC9-4464545ECA9D}" sibTransId="{9D1D939A-E178-40E4-9E76-85BC35BE1A52}"/>
    <dgm:cxn modelId="{B65BC9DB-5700-4D98-8E5B-67177608EC72}" type="presOf" srcId="{DC840F99-4FCE-4283-9A14-883B42EF09DF}" destId="{F7CBBFF3-343B-44D5-AF41-12422A3E816D}" srcOrd="0" destOrd="0" presId="urn:microsoft.com/office/officeart/2008/layout/HalfCircleOrganizationChart"/>
    <dgm:cxn modelId="{DDB8A2E3-28AC-4324-9674-1E34AD7E91E7}" type="presOf" srcId="{6B58BE07-2340-4904-8853-0817BBAEF4C8}" destId="{B8C816AC-4862-4683-A490-F921C34E235E}" srcOrd="0" destOrd="0" presId="urn:microsoft.com/office/officeart/2008/layout/HalfCircleOrganizationChart"/>
    <dgm:cxn modelId="{753969FD-CEF3-4876-8335-E91BF286AE46}" srcId="{A0853BEF-50E8-43A7-B572-DC136C5FD2EE}" destId="{CEB3F891-7793-4F7D-B4D4-17D2FF344720}" srcOrd="0" destOrd="0" parTransId="{6B58BE07-2340-4904-8853-0817BBAEF4C8}" sibTransId="{65020F97-45B1-4123-98C9-A0BA44970146}"/>
    <dgm:cxn modelId="{8AA1DA92-62A6-4604-8D89-9441A38094D7}" type="presOf" srcId="{A0CB361B-23DA-4DD5-B65A-C84F8472A281}" destId="{2438C269-7941-4B4B-95D9-2D23F65A5507}" srcOrd="0" destOrd="0" presId="urn:microsoft.com/office/officeart/2008/layout/HalfCircleOrganizationChart"/>
    <dgm:cxn modelId="{40095F29-A5BA-4861-A13C-FA6839EE81FE}" type="presParOf" srcId="{F7CBBFF3-343B-44D5-AF41-12422A3E816D}" destId="{8206DF31-C463-49B8-A25A-8C7E56612790}" srcOrd="0" destOrd="0" presId="urn:microsoft.com/office/officeart/2008/layout/HalfCircleOrganizationChart"/>
    <dgm:cxn modelId="{7FBF7EF2-7354-4D35-9C10-3B3B3774B16F}" type="presParOf" srcId="{8206DF31-C463-49B8-A25A-8C7E56612790}" destId="{62FA05C6-BBB4-4523-B475-DE7CB96F3EF9}" srcOrd="0" destOrd="0" presId="urn:microsoft.com/office/officeart/2008/layout/HalfCircleOrganizationChart"/>
    <dgm:cxn modelId="{AC7D2939-AEFF-4719-97B2-EC56377E41EC}" type="presParOf" srcId="{62FA05C6-BBB4-4523-B475-DE7CB96F3EF9}" destId="{0AF6AE69-9FB2-45E9-9622-FABCCEB2B4B1}" srcOrd="0" destOrd="0" presId="urn:microsoft.com/office/officeart/2008/layout/HalfCircleOrganizationChart"/>
    <dgm:cxn modelId="{59D9D691-C55A-428C-9C7B-667BA1292F56}" type="presParOf" srcId="{62FA05C6-BBB4-4523-B475-DE7CB96F3EF9}" destId="{2C651FA3-BC00-495F-8732-FFEAAAF18EA1}" srcOrd="1" destOrd="0" presId="urn:microsoft.com/office/officeart/2008/layout/HalfCircleOrganizationChart"/>
    <dgm:cxn modelId="{D6433C38-9C16-4597-8C51-D21DE8B5A134}" type="presParOf" srcId="{62FA05C6-BBB4-4523-B475-DE7CB96F3EF9}" destId="{C7702F43-88E3-44E4-A85D-81504AFDB69D}" srcOrd="2" destOrd="0" presId="urn:microsoft.com/office/officeart/2008/layout/HalfCircleOrganizationChart"/>
    <dgm:cxn modelId="{77B1355C-F50F-4961-8A81-29F8338E593A}" type="presParOf" srcId="{62FA05C6-BBB4-4523-B475-DE7CB96F3EF9}" destId="{E17C2AFC-F447-479C-AA32-545E0750C835}" srcOrd="3" destOrd="0" presId="urn:microsoft.com/office/officeart/2008/layout/HalfCircleOrganizationChart"/>
    <dgm:cxn modelId="{94A8C52B-50EA-4078-ABF3-316500EC9071}" type="presParOf" srcId="{8206DF31-C463-49B8-A25A-8C7E56612790}" destId="{3DCD4999-CFFF-48B7-B47C-6670FAF13037}" srcOrd="1" destOrd="0" presId="urn:microsoft.com/office/officeart/2008/layout/HalfCircleOrganizationChart"/>
    <dgm:cxn modelId="{0228F2B8-5729-4931-8775-3E76764EE275}" type="presParOf" srcId="{3DCD4999-CFFF-48B7-B47C-6670FAF13037}" destId="{B8C816AC-4862-4683-A490-F921C34E235E}" srcOrd="0" destOrd="0" presId="urn:microsoft.com/office/officeart/2008/layout/HalfCircleOrganizationChart"/>
    <dgm:cxn modelId="{E2A598E2-B3DC-4695-9023-9FABBD5CC163}" type="presParOf" srcId="{3DCD4999-CFFF-48B7-B47C-6670FAF13037}" destId="{42E5C868-93D1-415F-8692-EAE05B910EF5}" srcOrd="1" destOrd="0" presId="urn:microsoft.com/office/officeart/2008/layout/HalfCircleOrganizationChart"/>
    <dgm:cxn modelId="{EA03B582-C419-4E7C-9490-280BFB172456}" type="presParOf" srcId="{42E5C868-93D1-415F-8692-EAE05B910EF5}" destId="{39165400-D183-4759-9AA4-A0B0F090F982}" srcOrd="0" destOrd="0" presId="urn:microsoft.com/office/officeart/2008/layout/HalfCircleOrganizationChart"/>
    <dgm:cxn modelId="{20B211FE-8EF2-454F-92BE-8A312928EEC5}" type="presParOf" srcId="{39165400-D183-4759-9AA4-A0B0F090F982}" destId="{BEC9683A-EF01-4CF8-8F4E-001C01422829}" srcOrd="0" destOrd="0" presId="urn:microsoft.com/office/officeart/2008/layout/HalfCircleOrganizationChart"/>
    <dgm:cxn modelId="{FDB752E6-E607-4860-BCBA-D7C89AACF27D}" type="presParOf" srcId="{39165400-D183-4759-9AA4-A0B0F090F982}" destId="{8BD4B08E-6F51-4726-9DEB-A80FB507B149}" srcOrd="1" destOrd="0" presId="urn:microsoft.com/office/officeart/2008/layout/HalfCircleOrganizationChart"/>
    <dgm:cxn modelId="{A48BA9C0-937E-4B3F-B4FB-A6E70172A83E}" type="presParOf" srcId="{39165400-D183-4759-9AA4-A0B0F090F982}" destId="{1A8D49BF-3F47-4A4A-B447-87D3B24CC60A}" srcOrd="2" destOrd="0" presId="urn:microsoft.com/office/officeart/2008/layout/HalfCircleOrganizationChart"/>
    <dgm:cxn modelId="{D631C9A2-28B4-4281-8C45-A6BA43231582}" type="presParOf" srcId="{39165400-D183-4759-9AA4-A0B0F090F982}" destId="{41A199F8-A2D5-4CEE-AE35-E96EBAB47781}" srcOrd="3" destOrd="0" presId="urn:microsoft.com/office/officeart/2008/layout/HalfCircleOrganizationChart"/>
    <dgm:cxn modelId="{FFDC4F5C-2058-4764-9557-291ECBC0B298}" type="presParOf" srcId="{42E5C868-93D1-415F-8692-EAE05B910EF5}" destId="{12992C12-61FA-47D1-800B-2E3B6C58C42D}" srcOrd="1" destOrd="0" presId="urn:microsoft.com/office/officeart/2008/layout/HalfCircleOrganizationChart"/>
    <dgm:cxn modelId="{A76E9F2B-B1CC-4AB1-A1B1-23AC5188E1D8}" type="presParOf" srcId="{42E5C868-93D1-415F-8692-EAE05B910EF5}" destId="{72EBADAE-1EF8-4D50-B66F-FCE41440C82C}" srcOrd="2" destOrd="0" presId="urn:microsoft.com/office/officeart/2008/layout/HalfCircleOrganizationChart"/>
    <dgm:cxn modelId="{7D16B1C5-6F54-42DB-95DA-A27C8068784C}" type="presParOf" srcId="{3DCD4999-CFFF-48B7-B47C-6670FAF13037}" destId="{0DAC3781-7D5D-4E9E-A310-91DB11A7F4F4}" srcOrd="2" destOrd="0" presId="urn:microsoft.com/office/officeart/2008/layout/HalfCircleOrganizationChart"/>
    <dgm:cxn modelId="{E8FE1905-4B09-41A0-B3FE-B582E26AA97A}" type="presParOf" srcId="{3DCD4999-CFFF-48B7-B47C-6670FAF13037}" destId="{324FEEA7-C1C6-4BDA-BBEE-49B6C48C7B81}" srcOrd="3" destOrd="0" presId="urn:microsoft.com/office/officeart/2008/layout/HalfCircleOrganizationChart"/>
    <dgm:cxn modelId="{D606EFC1-0BA5-41B0-84DB-475E092525C6}" type="presParOf" srcId="{324FEEA7-C1C6-4BDA-BBEE-49B6C48C7B81}" destId="{3C5A37B9-41B8-4DA3-9677-6D5D799D5481}" srcOrd="0" destOrd="0" presId="urn:microsoft.com/office/officeart/2008/layout/HalfCircleOrganizationChart"/>
    <dgm:cxn modelId="{31E34D32-2660-4828-9375-CC4B2FA83AF2}" type="presParOf" srcId="{3C5A37B9-41B8-4DA3-9677-6D5D799D5481}" destId="{DD9BFB04-730C-4FE9-8494-54FD557E5AB9}" srcOrd="0" destOrd="0" presId="urn:microsoft.com/office/officeart/2008/layout/HalfCircleOrganizationChart"/>
    <dgm:cxn modelId="{3D2C4A45-5438-4EA5-8AF6-1E6FB3550377}" type="presParOf" srcId="{3C5A37B9-41B8-4DA3-9677-6D5D799D5481}" destId="{CBD3B68C-C2D0-4191-987F-E554166C5235}" srcOrd="1" destOrd="0" presId="urn:microsoft.com/office/officeart/2008/layout/HalfCircleOrganizationChart"/>
    <dgm:cxn modelId="{39038159-11C7-44C5-8B5D-FD3A9F6799BF}" type="presParOf" srcId="{3C5A37B9-41B8-4DA3-9677-6D5D799D5481}" destId="{A8384C60-8FBD-4E5F-87EF-0AF623B37B9D}" srcOrd="2" destOrd="0" presId="urn:microsoft.com/office/officeart/2008/layout/HalfCircleOrganizationChart"/>
    <dgm:cxn modelId="{7B9AC534-B687-48C7-985F-7287A9DD0C85}" type="presParOf" srcId="{3C5A37B9-41B8-4DA3-9677-6D5D799D5481}" destId="{A1C47A25-9CC0-4F9D-97D2-4DFF1B2E7169}" srcOrd="3" destOrd="0" presId="urn:microsoft.com/office/officeart/2008/layout/HalfCircleOrganizationChart"/>
    <dgm:cxn modelId="{1D6ED1A1-E881-44DA-BB29-B57D27804F63}" type="presParOf" srcId="{324FEEA7-C1C6-4BDA-BBEE-49B6C48C7B81}" destId="{CCF0E84A-9F68-4B4E-AE06-263309241A70}" srcOrd="1" destOrd="0" presId="urn:microsoft.com/office/officeart/2008/layout/HalfCircleOrganizationChart"/>
    <dgm:cxn modelId="{2F1857EA-3466-4FB0-9225-673182505697}" type="presParOf" srcId="{324FEEA7-C1C6-4BDA-BBEE-49B6C48C7B81}" destId="{77BD6BAE-0BFF-4E5F-A91F-8682A3E12873}" srcOrd="2" destOrd="0" presId="urn:microsoft.com/office/officeart/2008/layout/HalfCircleOrganizationChart"/>
    <dgm:cxn modelId="{12837365-67E2-41D1-968E-C7637A890C27}" type="presParOf" srcId="{8206DF31-C463-49B8-A25A-8C7E56612790}" destId="{CBDE6461-24C2-47D2-BDAF-4A36501FF0A8}" srcOrd="2" destOrd="0" presId="urn:microsoft.com/office/officeart/2008/layout/HalfCircleOrganizationChart"/>
    <dgm:cxn modelId="{EAC5ED41-4D5E-4F4D-A1F0-0BD7E5249C5D}" type="presParOf" srcId="{F7CBBFF3-343B-44D5-AF41-12422A3E816D}" destId="{1B600819-DA37-4F05-A0D5-05335D6C10F1}" srcOrd="1" destOrd="0" presId="urn:microsoft.com/office/officeart/2008/layout/HalfCircleOrganizationChart"/>
    <dgm:cxn modelId="{544C0507-20E4-4A09-9394-C2BE22DCF7E9}" type="presParOf" srcId="{1B600819-DA37-4F05-A0D5-05335D6C10F1}" destId="{230D7E90-2801-4FC5-9D9D-57DFA2771819}" srcOrd="0" destOrd="0" presId="urn:microsoft.com/office/officeart/2008/layout/HalfCircleOrganizationChart"/>
    <dgm:cxn modelId="{0C1EA1B9-085D-4AC5-8930-515AB8037DAB}" type="presParOf" srcId="{230D7E90-2801-4FC5-9D9D-57DFA2771819}" destId="{2438C269-7941-4B4B-95D9-2D23F65A5507}" srcOrd="0" destOrd="0" presId="urn:microsoft.com/office/officeart/2008/layout/HalfCircleOrganizationChart"/>
    <dgm:cxn modelId="{77083511-BEB3-4938-AE87-453BB8B5F2AF}" type="presParOf" srcId="{230D7E90-2801-4FC5-9D9D-57DFA2771819}" destId="{27A36576-0F9E-4AF3-B420-C55C1DBDB102}" srcOrd="1" destOrd="0" presId="urn:microsoft.com/office/officeart/2008/layout/HalfCircleOrganizationChart"/>
    <dgm:cxn modelId="{E0CEE013-9BA7-4D41-AF60-6148C4C22EB0}" type="presParOf" srcId="{230D7E90-2801-4FC5-9D9D-57DFA2771819}" destId="{4E610629-ECCF-4A78-9058-B1626A92610B}" srcOrd="2" destOrd="0" presId="urn:microsoft.com/office/officeart/2008/layout/HalfCircleOrganizationChart"/>
    <dgm:cxn modelId="{8CB88BB8-7581-46F4-8D47-53D73C7B87FA}" type="presParOf" srcId="{230D7E90-2801-4FC5-9D9D-57DFA2771819}" destId="{212870E8-22F8-494E-A030-68FDA21EDAF1}" srcOrd="3" destOrd="0" presId="urn:microsoft.com/office/officeart/2008/layout/HalfCircleOrganizationChart"/>
    <dgm:cxn modelId="{114FFAD6-6D70-4BDC-98E6-CCD5497AF644}" type="presParOf" srcId="{1B600819-DA37-4F05-A0D5-05335D6C10F1}" destId="{BFB96653-421C-46C0-A451-EAFE7EE84685}" srcOrd="1" destOrd="0" presId="urn:microsoft.com/office/officeart/2008/layout/HalfCircleOrganizationChart"/>
    <dgm:cxn modelId="{B9AA6EBE-44D5-4965-B24A-E8259AEBB988}" type="presParOf" srcId="{BFB96653-421C-46C0-A451-EAFE7EE84685}" destId="{C4FF7F6A-3901-481C-9235-FFFC7DA30813}" srcOrd="0" destOrd="0" presId="urn:microsoft.com/office/officeart/2008/layout/HalfCircleOrganizationChart"/>
    <dgm:cxn modelId="{7E8A3AC6-90FF-471C-BD4C-BBC0A9771E6D}" type="presParOf" srcId="{BFB96653-421C-46C0-A451-EAFE7EE84685}" destId="{D3625EE3-1887-4CAC-BF73-32B1E52BEC8A}" srcOrd="1" destOrd="0" presId="urn:microsoft.com/office/officeart/2008/layout/HalfCircleOrganizationChart"/>
    <dgm:cxn modelId="{C9B6045A-5C51-40CE-8068-D1A8742B270D}" type="presParOf" srcId="{D3625EE3-1887-4CAC-BF73-32B1E52BEC8A}" destId="{090806EA-0194-4298-94D9-E8EEBBF4B541}" srcOrd="0" destOrd="0" presId="urn:microsoft.com/office/officeart/2008/layout/HalfCircleOrganizationChart"/>
    <dgm:cxn modelId="{8CE1FEB0-163B-4C63-84D7-56FA407A7B82}" type="presParOf" srcId="{090806EA-0194-4298-94D9-E8EEBBF4B541}" destId="{B5291D1F-4BFC-43D4-8093-9EDBAE4910F9}" srcOrd="0" destOrd="0" presId="urn:microsoft.com/office/officeart/2008/layout/HalfCircleOrganizationChart"/>
    <dgm:cxn modelId="{860045BD-179D-4A63-A55E-E6DBD3078F46}" type="presParOf" srcId="{090806EA-0194-4298-94D9-E8EEBBF4B541}" destId="{981EBA61-25D9-4775-A323-A581E0381ED5}" srcOrd="1" destOrd="0" presId="urn:microsoft.com/office/officeart/2008/layout/HalfCircleOrganizationChart"/>
    <dgm:cxn modelId="{E7935A0B-A2B1-41ED-A387-C219B6559B64}" type="presParOf" srcId="{090806EA-0194-4298-94D9-E8EEBBF4B541}" destId="{40B17DAE-E8F7-484E-81DC-60056A49D1B4}" srcOrd="2" destOrd="0" presId="urn:microsoft.com/office/officeart/2008/layout/HalfCircleOrganizationChart"/>
    <dgm:cxn modelId="{79064443-288B-4B54-BD12-DFD1BE237D52}" type="presParOf" srcId="{090806EA-0194-4298-94D9-E8EEBBF4B541}" destId="{3F228008-F73B-45D3-9934-D1255F639778}" srcOrd="3" destOrd="0" presId="urn:microsoft.com/office/officeart/2008/layout/HalfCircleOrganizationChart"/>
    <dgm:cxn modelId="{5A1FEA97-B4D8-4ED2-90B7-14D68F8F1BFD}" type="presParOf" srcId="{D3625EE3-1887-4CAC-BF73-32B1E52BEC8A}" destId="{3F67531B-708F-4AED-B398-7490B1C135CA}" srcOrd="1" destOrd="0" presId="urn:microsoft.com/office/officeart/2008/layout/HalfCircleOrganizationChart"/>
    <dgm:cxn modelId="{71C83B93-579E-4C76-99F5-59A310C69368}" type="presParOf" srcId="{D3625EE3-1887-4CAC-BF73-32B1E52BEC8A}" destId="{18D2BCA4-FF51-48DF-A052-DEC69C565145}" srcOrd="2" destOrd="0" presId="urn:microsoft.com/office/officeart/2008/layout/HalfCircleOrganizationChart"/>
    <dgm:cxn modelId="{452B06B1-4F4E-415E-A15A-AB209174569A}" type="presParOf" srcId="{1B600819-DA37-4F05-A0D5-05335D6C10F1}" destId="{57DC88CD-E84D-4760-9CF7-0945EF23A90D}" srcOrd="2" destOrd="0" presId="urn:microsoft.com/office/officeart/2008/layout/HalfCircleOrganizationChart"/>
    <dgm:cxn modelId="{FA6BFAB9-40F7-43C2-89B6-130BD863DE4D}" type="presParOf" srcId="{F7CBBFF3-343B-44D5-AF41-12422A3E816D}" destId="{7F18F942-D29A-482B-91B6-F71FFC7147BC}" srcOrd="2" destOrd="0" presId="urn:microsoft.com/office/officeart/2008/layout/HalfCircleOrganizationChart"/>
    <dgm:cxn modelId="{5D0B502C-E4F5-4C4E-A4B6-5A501E0B98D6}" type="presParOf" srcId="{7F18F942-D29A-482B-91B6-F71FFC7147BC}" destId="{DE8201EE-A86C-4CBB-93AB-C4CB8CA604DA}" srcOrd="0" destOrd="0" presId="urn:microsoft.com/office/officeart/2008/layout/HalfCircleOrganizationChart"/>
    <dgm:cxn modelId="{AF8C6334-CAE4-495C-9D1C-4DB6DDF3645E}" type="presParOf" srcId="{DE8201EE-A86C-4CBB-93AB-C4CB8CA604DA}" destId="{58735D82-479F-47B1-9F43-8E514597352D}" srcOrd="0" destOrd="0" presId="urn:microsoft.com/office/officeart/2008/layout/HalfCircleOrganizationChart"/>
    <dgm:cxn modelId="{CF9D6CB2-1C7F-4D59-B397-63DF1766C67B}" type="presParOf" srcId="{DE8201EE-A86C-4CBB-93AB-C4CB8CA604DA}" destId="{92430453-BD29-4B7D-8E9C-8F228FB2EC3D}" srcOrd="1" destOrd="0" presId="urn:microsoft.com/office/officeart/2008/layout/HalfCircleOrganizationChart"/>
    <dgm:cxn modelId="{22A25BB5-8FFC-4539-848C-C1B5691634A5}" type="presParOf" srcId="{DE8201EE-A86C-4CBB-93AB-C4CB8CA604DA}" destId="{2893B9A7-C941-409C-82CF-51345A5FF44B}" srcOrd="2" destOrd="0" presId="urn:microsoft.com/office/officeart/2008/layout/HalfCircleOrganizationChart"/>
    <dgm:cxn modelId="{D88A09B2-B739-440D-AFC9-B6299ACFB01F}" type="presParOf" srcId="{DE8201EE-A86C-4CBB-93AB-C4CB8CA604DA}" destId="{F06EBC0A-1A20-48B9-92F0-8AC0D4A69B2F}" srcOrd="3" destOrd="0" presId="urn:microsoft.com/office/officeart/2008/layout/HalfCircleOrganizationChart"/>
    <dgm:cxn modelId="{9B726BAA-4D75-4511-BDEB-DEBA989D07E6}" type="presParOf" srcId="{7F18F942-D29A-482B-91B6-F71FFC7147BC}" destId="{0CF356DC-D70A-42C2-9AC0-A509C5CC7654}" srcOrd="1" destOrd="0" presId="urn:microsoft.com/office/officeart/2008/layout/HalfCircleOrganizationChart"/>
    <dgm:cxn modelId="{850D94AC-C6B7-42EF-8856-06A72DF1A691}" type="presParOf" srcId="{0CF356DC-D70A-42C2-9AC0-A509C5CC7654}" destId="{BDEB5C15-C5FD-416E-B2B4-3C90FABC87F8}" srcOrd="0" destOrd="0" presId="urn:microsoft.com/office/officeart/2008/layout/HalfCircleOrganizationChart"/>
    <dgm:cxn modelId="{FD8E1383-42DA-4999-8B7F-846E17A06B33}" type="presParOf" srcId="{0CF356DC-D70A-42C2-9AC0-A509C5CC7654}" destId="{B107A04B-EB75-49BB-9DE4-F1CC3880B6A8}" srcOrd="1" destOrd="0" presId="urn:microsoft.com/office/officeart/2008/layout/HalfCircleOrganizationChart"/>
    <dgm:cxn modelId="{4E76CD8C-6CAE-41EE-9F91-7A74F9068CA2}" type="presParOf" srcId="{B107A04B-EB75-49BB-9DE4-F1CC3880B6A8}" destId="{86FCFEFC-64F3-4A65-8FCA-0D804DB8F04B}" srcOrd="0" destOrd="0" presId="urn:microsoft.com/office/officeart/2008/layout/HalfCircleOrganizationChart"/>
    <dgm:cxn modelId="{7FAF98A5-0294-47C2-A034-1C558C19DBB7}" type="presParOf" srcId="{86FCFEFC-64F3-4A65-8FCA-0D804DB8F04B}" destId="{27F582C9-64D8-4DB2-87A2-78930AA00F5E}" srcOrd="0" destOrd="0" presId="urn:microsoft.com/office/officeart/2008/layout/HalfCircleOrganizationChart"/>
    <dgm:cxn modelId="{9CA42E48-91E8-44F4-858C-8A654A16EFB2}" type="presParOf" srcId="{86FCFEFC-64F3-4A65-8FCA-0D804DB8F04B}" destId="{7D58C126-1C2F-44EA-A9D8-91EF93FF8FBE}" srcOrd="1" destOrd="0" presId="urn:microsoft.com/office/officeart/2008/layout/HalfCircleOrganizationChart"/>
    <dgm:cxn modelId="{0DD5C512-87C4-4F05-AC3B-DE3A77F932B6}" type="presParOf" srcId="{86FCFEFC-64F3-4A65-8FCA-0D804DB8F04B}" destId="{F44C1B71-F5ED-4BB3-91CA-8917D992DA2A}" srcOrd="2" destOrd="0" presId="urn:microsoft.com/office/officeart/2008/layout/HalfCircleOrganizationChart"/>
    <dgm:cxn modelId="{6E65C6BE-2CFC-4159-B7DA-76700330864D}" type="presParOf" srcId="{86FCFEFC-64F3-4A65-8FCA-0D804DB8F04B}" destId="{D7EDE5A0-CF40-4D40-A056-737BB5091562}" srcOrd="3" destOrd="0" presId="urn:microsoft.com/office/officeart/2008/layout/HalfCircleOrganizationChart"/>
    <dgm:cxn modelId="{52C83E2E-1538-4BD4-A886-7691458C04EF}" type="presParOf" srcId="{B107A04B-EB75-49BB-9DE4-F1CC3880B6A8}" destId="{8912071E-7FF5-415F-B02C-1F56546A6445}" srcOrd="1" destOrd="0" presId="urn:microsoft.com/office/officeart/2008/layout/HalfCircleOrganizationChart"/>
    <dgm:cxn modelId="{AB9203AC-1AC7-4E8C-AD2E-9F27B84CDEA8}" type="presParOf" srcId="{B107A04B-EB75-49BB-9DE4-F1CC3880B6A8}" destId="{7ABFC5A6-F18E-46FB-A2F5-9F3415975118}" srcOrd="2" destOrd="0" presId="urn:microsoft.com/office/officeart/2008/layout/HalfCircleOrganizationChart"/>
    <dgm:cxn modelId="{0A06ABDC-EF17-4C1A-99CE-FC93A7144380}" type="presParOf" srcId="{7F18F942-D29A-482B-91B6-F71FFC7147BC}" destId="{26CF5132-B2EF-4073-A42B-2D0F4B53DE4A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CC4533-016C-41BF-B269-D3369C2CA512}" type="doc">
      <dgm:prSet loTypeId="urn:microsoft.com/office/officeart/2005/8/layout/vList2" loCatId="list" qsTypeId="urn:microsoft.com/office/officeart/2005/8/quickstyle/simple4" qsCatId="simple" csTypeId="urn:microsoft.com/office/officeart/2005/8/colors/accent3_4" csCatId="accent3" phldr="1"/>
      <dgm:spPr/>
      <dgm:t>
        <a:bodyPr/>
        <a:lstStyle/>
        <a:p>
          <a:endParaRPr lang="zh-CN" altLang="en-US"/>
        </a:p>
      </dgm:t>
    </dgm:pt>
    <dgm:pt modelId="{3A3ADCD8-091A-491A-B060-34FD6696052B}">
      <dgm:prSet/>
      <dgm:spPr/>
      <dgm:t>
        <a:bodyPr/>
        <a:lstStyle/>
        <a:p>
          <a:pPr rtl="0"/>
          <a:r>
            <a:rPr lang="zh-CN" b="1" dirty="0" smtClean="0">
              <a:latin typeface="幼圆" panose="02010509060101010101" pitchFamily="49" charset="-122"/>
              <a:ea typeface="幼圆" panose="02010509060101010101" pitchFamily="49" charset="-122"/>
            </a:rPr>
            <a:t>名词后缀</a:t>
          </a:r>
          <a:r>
            <a:rPr lang="en-US" b="1" dirty="0" smtClean="0">
              <a:latin typeface="幼圆" panose="02010509060101010101" pitchFamily="49" charset="-122"/>
              <a:ea typeface="幼圆" panose="02010509060101010101" pitchFamily="49" charset="-122"/>
            </a:rPr>
            <a:t>-ion/-</a:t>
          </a:r>
          <a:r>
            <a:rPr lang="en-US" b="1" dirty="0" err="1" smtClean="0">
              <a:latin typeface="幼圆" panose="02010509060101010101" pitchFamily="49" charset="-122"/>
              <a:ea typeface="幼圆" panose="02010509060101010101" pitchFamily="49" charset="-122"/>
            </a:rPr>
            <a:t>tion</a:t>
          </a:r>
          <a:endParaRPr lang="zh-CN" b="1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69A686C6-ACA6-46EF-8F2D-E04570E7ED2D}" type="parTrans" cxnId="{C4FAA93B-27FB-4868-A8B2-CCBBA947D0C1}">
      <dgm:prSet/>
      <dgm:spPr/>
      <dgm:t>
        <a:bodyPr/>
        <a:lstStyle/>
        <a:p>
          <a:endParaRPr lang="zh-CN" altLang="en-US"/>
        </a:p>
      </dgm:t>
    </dgm:pt>
    <dgm:pt modelId="{9103E5E0-A834-462B-9F2E-F6C4C558C061}" type="sibTrans" cxnId="{C4FAA93B-27FB-4868-A8B2-CCBBA947D0C1}">
      <dgm:prSet/>
      <dgm:spPr/>
      <dgm:t>
        <a:bodyPr/>
        <a:lstStyle/>
        <a:p>
          <a:endParaRPr lang="zh-CN" altLang="en-US"/>
        </a:p>
      </dgm:t>
    </dgm:pt>
    <dgm:pt modelId="{0495A4E7-1C7D-407C-BBD8-CDEC86E23CEF}">
      <dgm:prSet/>
      <dgm:spPr/>
      <dgm:t>
        <a:bodyPr/>
        <a:lstStyle/>
        <a:p>
          <a:pPr rtl="0"/>
          <a:r>
            <a:rPr lang="zh-CN" b="1" dirty="0" smtClean="0">
              <a:latin typeface="幼圆" panose="02010509060101010101" pitchFamily="49" charset="-122"/>
              <a:ea typeface="幼圆" panose="02010509060101010101" pitchFamily="49" charset="-122"/>
            </a:rPr>
            <a:t>前缀</a:t>
          </a:r>
          <a:r>
            <a:rPr lang="en-US" b="1" dirty="0" smtClean="0">
              <a:latin typeface="幼圆" panose="02010509060101010101" pitchFamily="49" charset="-122"/>
              <a:ea typeface="幼圆" panose="02010509060101010101" pitchFamily="49" charset="-122"/>
            </a:rPr>
            <a:t>tele-=</a:t>
          </a:r>
          <a:r>
            <a:rPr lang="zh-CN" b="1" dirty="0" smtClean="0">
              <a:latin typeface="幼圆" panose="02010509060101010101" pitchFamily="49" charset="-122"/>
              <a:ea typeface="幼圆" panose="02010509060101010101" pitchFamily="49" charset="-122"/>
            </a:rPr>
            <a:t>远</a:t>
          </a:r>
          <a:endParaRPr lang="zh-CN" b="1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51EDFCE4-A9A6-4CFD-A80B-05A92DF009BD}" type="parTrans" cxnId="{9CDE0284-2155-4DCC-82CE-87851F3A0C45}">
      <dgm:prSet/>
      <dgm:spPr/>
      <dgm:t>
        <a:bodyPr/>
        <a:lstStyle/>
        <a:p>
          <a:endParaRPr lang="zh-CN" altLang="en-US"/>
        </a:p>
      </dgm:t>
    </dgm:pt>
    <dgm:pt modelId="{04CA2642-169C-4639-9CE1-A2617EFC8139}" type="sibTrans" cxnId="{9CDE0284-2155-4DCC-82CE-87851F3A0C45}">
      <dgm:prSet/>
      <dgm:spPr/>
      <dgm:t>
        <a:bodyPr/>
        <a:lstStyle/>
        <a:p>
          <a:endParaRPr lang="zh-CN" altLang="en-US"/>
        </a:p>
      </dgm:t>
    </dgm:pt>
    <dgm:pt modelId="{D3DB1C79-8A37-4CEC-A941-C98DF8E48A84}">
      <dgm:prSet/>
      <dgm:spPr/>
      <dgm:t>
        <a:bodyPr/>
        <a:lstStyle/>
        <a:p>
          <a:pPr rtl="0"/>
          <a:r>
            <a:rPr lang="zh-CN" b="1" dirty="0" smtClean="0">
              <a:latin typeface="幼圆" panose="02010509060101010101" pitchFamily="49" charset="-122"/>
              <a:ea typeface="幼圆" panose="02010509060101010101" pitchFamily="49" charset="-122"/>
            </a:rPr>
            <a:t>形容词后缀</a:t>
          </a:r>
          <a:r>
            <a:rPr lang="en-US" b="1" dirty="0" smtClean="0">
              <a:latin typeface="幼圆" panose="02010509060101010101" pitchFamily="49" charset="-122"/>
              <a:ea typeface="幼圆" panose="02010509060101010101" pitchFamily="49" charset="-122"/>
            </a:rPr>
            <a:t>-al</a:t>
          </a:r>
          <a:endParaRPr lang="zh-CN" b="1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DB2C6E4F-CAAB-4CD2-B6D5-FAD812F51E3D}" type="parTrans" cxnId="{E3A0E861-7ABD-4D70-99F3-428A93F5B0DE}">
      <dgm:prSet/>
      <dgm:spPr/>
      <dgm:t>
        <a:bodyPr/>
        <a:lstStyle/>
        <a:p>
          <a:endParaRPr lang="zh-CN" altLang="en-US"/>
        </a:p>
      </dgm:t>
    </dgm:pt>
    <dgm:pt modelId="{338C9EFD-26C8-46A8-A485-D6A47B7FEFE5}" type="sibTrans" cxnId="{E3A0E861-7ABD-4D70-99F3-428A93F5B0DE}">
      <dgm:prSet/>
      <dgm:spPr/>
      <dgm:t>
        <a:bodyPr/>
        <a:lstStyle/>
        <a:p>
          <a:endParaRPr lang="zh-CN" altLang="en-US"/>
        </a:p>
      </dgm:t>
    </dgm:pt>
    <dgm:pt modelId="{CF445A53-ACD2-48CD-AFE1-B6D1364EAB7B}">
      <dgm:prSet/>
      <dgm:spPr/>
      <dgm:t>
        <a:bodyPr/>
        <a:lstStyle/>
        <a:p>
          <a:pPr rtl="0"/>
          <a:r>
            <a:rPr lang="zh-CN" b="1" dirty="0" smtClean="0">
              <a:latin typeface="幼圆" panose="02010509060101010101" pitchFamily="49" charset="-122"/>
              <a:ea typeface="幼圆" panose="02010509060101010101" pitchFamily="49" charset="-122"/>
            </a:rPr>
            <a:t>形容词后缀</a:t>
          </a:r>
          <a:r>
            <a:rPr lang="en-US" b="1" dirty="0" smtClean="0">
              <a:latin typeface="幼圆" panose="02010509060101010101" pitchFamily="49" charset="-122"/>
              <a:ea typeface="幼圆" panose="02010509060101010101" pitchFamily="49" charset="-122"/>
            </a:rPr>
            <a:t>-</a:t>
          </a:r>
          <a:r>
            <a:rPr lang="en-US" b="1" dirty="0" err="1" smtClean="0">
              <a:latin typeface="幼圆" panose="02010509060101010101" pitchFamily="49" charset="-122"/>
              <a:ea typeface="幼圆" panose="02010509060101010101" pitchFamily="49" charset="-122"/>
            </a:rPr>
            <a:t>ible</a:t>
          </a:r>
          <a:r>
            <a:rPr lang="en-US" b="1" dirty="0" smtClean="0">
              <a:latin typeface="幼圆" panose="02010509060101010101" pitchFamily="49" charset="-122"/>
              <a:ea typeface="幼圆" panose="02010509060101010101" pitchFamily="49" charset="-122"/>
            </a:rPr>
            <a:t>/-able/-</a:t>
          </a:r>
          <a:r>
            <a:rPr lang="en-US" b="1" dirty="0" err="1" smtClean="0">
              <a:latin typeface="幼圆" panose="02010509060101010101" pitchFamily="49" charset="-122"/>
              <a:ea typeface="幼圆" panose="02010509060101010101" pitchFamily="49" charset="-122"/>
            </a:rPr>
            <a:t>ble</a:t>
          </a:r>
          <a:r>
            <a:rPr lang="en-US" b="1" dirty="0" smtClean="0">
              <a:latin typeface="幼圆" panose="02010509060101010101" pitchFamily="49" charset="-122"/>
              <a:ea typeface="幼圆" panose="02010509060101010101" pitchFamily="49" charset="-122"/>
            </a:rPr>
            <a:t>/-</a:t>
          </a:r>
          <a:r>
            <a:rPr lang="en-US" b="1" dirty="0" err="1" smtClean="0">
              <a:latin typeface="幼圆" panose="02010509060101010101" pitchFamily="49" charset="-122"/>
              <a:ea typeface="幼圆" panose="02010509060101010101" pitchFamily="49" charset="-122"/>
            </a:rPr>
            <a:t>ile</a:t>
          </a:r>
          <a:r>
            <a:rPr lang="en-US" b="1" dirty="0" smtClean="0">
              <a:latin typeface="幼圆" panose="02010509060101010101" pitchFamily="49" charset="-122"/>
              <a:ea typeface="幼圆" panose="02010509060101010101" pitchFamily="49" charset="-122"/>
            </a:rPr>
            <a:t>=able</a:t>
          </a:r>
          <a:endParaRPr lang="zh-CN" b="1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5570F102-46BC-4CA1-87DD-21A7A1D896C2}" type="parTrans" cxnId="{E9FB47DC-6855-4E40-ADCE-39A925FCB5E2}">
      <dgm:prSet/>
      <dgm:spPr/>
      <dgm:t>
        <a:bodyPr/>
        <a:lstStyle/>
        <a:p>
          <a:endParaRPr lang="zh-CN" altLang="en-US"/>
        </a:p>
      </dgm:t>
    </dgm:pt>
    <dgm:pt modelId="{C3982429-33EC-4DDA-ACD4-37BDF0620B41}" type="sibTrans" cxnId="{E9FB47DC-6855-4E40-ADCE-39A925FCB5E2}">
      <dgm:prSet/>
      <dgm:spPr/>
      <dgm:t>
        <a:bodyPr/>
        <a:lstStyle/>
        <a:p>
          <a:endParaRPr lang="zh-CN" altLang="en-US"/>
        </a:p>
      </dgm:t>
    </dgm:pt>
    <dgm:pt modelId="{E227067E-A630-4553-8E78-F390913895BD}">
      <dgm:prSet/>
      <dgm:spPr/>
      <dgm:t>
        <a:bodyPr/>
        <a:lstStyle/>
        <a:p>
          <a:pPr rtl="0"/>
          <a:r>
            <a:rPr lang="zh-CN" b="1" dirty="0" smtClean="0">
              <a:latin typeface="幼圆" panose="02010509060101010101" pitchFamily="49" charset="-122"/>
              <a:ea typeface="幼圆" panose="02010509060101010101" pitchFamily="49" charset="-122"/>
            </a:rPr>
            <a:t>前缀</a:t>
          </a:r>
          <a:r>
            <a:rPr lang="en-US" b="1" dirty="0" err="1" smtClean="0">
              <a:latin typeface="幼圆" panose="02010509060101010101" pitchFamily="49" charset="-122"/>
              <a:ea typeface="幼圆" panose="02010509060101010101" pitchFamily="49" charset="-122"/>
            </a:rPr>
            <a:t>im</a:t>
          </a:r>
          <a:r>
            <a:rPr lang="en-US" b="1" dirty="0" smtClean="0">
              <a:latin typeface="幼圆" panose="02010509060101010101" pitchFamily="49" charset="-122"/>
              <a:ea typeface="幼圆" panose="02010509060101010101" pitchFamily="49" charset="-122"/>
            </a:rPr>
            <a:t>-/in- = 1)</a:t>
          </a:r>
          <a:r>
            <a:rPr lang="zh-CN" b="1" dirty="0" smtClean="0">
              <a:latin typeface="幼圆" panose="02010509060101010101" pitchFamily="49" charset="-122"/>
              <a:ea typeface="幼圆" panose="02010509060101010101" pitchFamily="49" charset="-122"/>
            </a:rPr>
            <a:t>向里；</a:t>
          </a:r>
          <a:r>
            <a:rPr lang="en-US" b="1" dirty="0" smtClean="0">
              <a:latin typeface="幼圆" panose="02010509060101010101" pitchFamily="49" charset="-122"/>
              <a:ea typeface="幼圆" panose="02010509060101010101" pitchFamily="49" charset="-122"/>
            </a:rPr>
            <a:t>2</a:t>
          </a:r>
          <a:r>
            <a:rPr lang="zh-CN" b="1" dirty="0" smtClean="0">
              <a:latin typeface="幼圆" panose="02010509060101010101" pitchFamily="49" charset="-122"/>
              <a:ea typeface="幼圆" panose="02010509060101010101" pitchFamily="49" charset="-122"/>
            </a:rPr>
            <a:t>）否定</a:t>
          </a:r>
          <a:endParaRPr lang="zh-CN" b="1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B9BE24F4-DBED-41EB-8B13-01D0E76F7665}" type="parTrans" cxnId="{261219A6-612C-4D5E-A19C-8D3D1EAF8C70}">
      <dgm:prSet/>
      <dgm:spPr/>
      <dgm:t>
        <a:bodyPr/>
        <a:lstStyle/>
        <a:p>
          <a:endParaRPr lang="zh-CN" altLang="en-US"/>
        </a:p>
      </dgm:t>
    </dgm:pt>
    <dgm:pt modelId="{6421DF74-2AF5-4561-919D-18C9C8FF4BCE}" type="sibTrans" cxnId="{261219A6-612C-4D5E-A19C-8D3D1EAF8C70}">
      <dgm:prSet/>
      <dgm:spPr/>
      <dgm:t>
        <a:bodyPr/>
        <a:lstStyle/>
        <a:p>
          <a:endParaRPr lang="zh-CN" altLang="en-US"/>
        </a:p>
      </dgm:t>
    </dgm:pt>
    <dgm:pt modelId="{F10C9BB6-51BE-4947-A634-7A2C8961EB14}">
      <dgm:prSet/>
      <dgm:spPr/>
      <dgm:t>
        <a:bodyPr/>
        <a:lstStyle/>
        <a:p>
          <a:pPr rtl="0"/>
          <a:r>
            <a:rPr lang="zh-CN" b="1" dirty="0" smtClean="0">
              <a:latin typeface="幼圆" panose="02010509060101010101" pitchFamily="49" charset="-122"/>
              <a:ea typeface="幼圆" panose="02010509060101010101" pitchFamily="49" charset="-122"/>
            </a:rPr>
            <a:t>前缀</a:t>
          </a:r>
          <a:r>
            <a:rPr lang="en-US" b="1" dirty="0" smtClean="0">
              <a:latin typeface="幼圆" panose="02010509060101010101" pitchFamily="49" charset="-122"/>
              <a:ea typeface="幼圆" panose="02010509060101010101" pitchFamily="49" charset="-122"/>
            </a:rPr>
            <a:t>ex-/</a:t>
          </a:r>
          <a:r>
            <a:rPr lang="en-US" b="1" dirty="0" err="1" smtClean="0">
              <a:latin typeface="幼圆" panose="02010509060101010101" pitchFamily="49" charset="-122"/>
              <a:ea typeface="幼圆" panose="02010509060101010101" pitchFamily="49" charset="-122"/>
            </a:rPr>
            <a:t>ec</a:t>
          </a:r>
          <a:r>
            <a:rPr lang="en-US" b="1" dirty="0" smtClean="0">
              <a:latin typeface="幼圆" panose="02010509060101010101" pitchFamily="49" charset="-122"/>
              <a:ea typeface="幼圆" panose="02010509060101010101" pitchFamily="49" charset="-122"/>
            </a:rPr>
            <a:t>-/</a:t>
          </a:r>
          <a:r>
            <a:rPr lang="en-US" b="1" dirty="0" err="1" smtClean="0">
              <a:latin typeface="幼圆" panose="02010509060101010101" pitchFamily="49" charset="-122"/>
              <a:ea typeface="幼圆" panose="02010509060101010101" pitchFamily="49" charset="-122"/>
            </a:rPr>
            <a:t>es</a:t>
          </a:r>
          <a:r>
            <a:rPr lang="en-US" b="1" dirty="0" smtClean="0">
              <a:latin typeface="幼圆" panose="02010509060101010101" pitchFamily="49" charset="-122"/>
              <a:ea typeface="幼圆" panose="02010509060101010101" pitchFamily="49" charset="-122"/>
            </a:rPr>
            <a:t>-/e-  =</a:t>
          </a:r>
          <a:r>
            <a:rPr lang="zh-CN" b="1" dirty="0" smtClean="0">
              <a:latin typeface="幼圆" panose="02010509060101010101" pitchFamily="49" charset="-122"/>
              <a:ea typeface="幼圆" panose="02010509060101010101" pitchFamily="49" charset="-122"/>
            </a:rPr>
            <a:t>向外</a:t>
          </a:r>
          <a:endParaRPr lang="zh-CN" b="1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C5AB4B6C-26DF-434E-AA1A-5E06F99C8EA0}" type="parTrans" cxnId="{1BB49CA6-09AD-4BA3-9D95-5ED682CDD4FD}">
      <dgm:prSet/>
      <dgm:spPr/>
      <dgm:t>
        <a:bodyPr/>
        <a:lstStyle/>
        <a:p>
          <a:endParaRPr lang="zh-CN" altLang="en-US"/>
        </a:p>
      </dgm:t>
    </dgm:pt>
    <dgm:pt modelId="{AE368A27-B990-4744-91D6-BEB6B4C200D0}" type="sibTrans" cxnId="{1BB49CA6-09AD-4BA3-9D95-5ED682CDD4FD}">
      <dgm:prSet/>
      <dgm:spPr/>
      <dgm:t>
        <a:bodyPr/>
        <a:lstStyle/>
        <a:p>
          <a:endParaRPr lang="zh-CN" altLang="en-US"/>
        </a:p>
      </dgm:t>
    </dgm:pt>
    <dgm:pt modelId="{373C6B20-CCF8-44BA-B1A6-2E767AD22930}">
      <dgm:prSet/>
      <dgm:spPr/>
      <dgm:t>
        <a:bodyPr/>
        <a:lstStyle/>
        <a:p>
          <a:pPr rtl="0"/>
          <a:r>
            <a:rPr lang="zh-CN" b="1" dirty="0" smtClean="0">
              <a:latin typeface="幼圆" panose="02010509060101010101" pitchFamily="49" charset="-122"/>
              <a:ea typeface="幼圆" panose="02010509060101010101" pitchFamily="49" charset="-122"/>
            </a:rPr>
            <a:t>后缀</a:t>
          </a:r>
          <a:r>
            <a:rPr lang="en-US" b="1" dirty="0" smtClean="0">
              <a:latin typeface="幼圆" panose="02010509060101010101" pitchFamily="49" charset="-122"/>
              <a:ea typeface="幼圆" panose="02010509060101010101" pitchFamily="49" charset="-122"/>
            </a:rPr>
            <a:t>-</a:t>
          </a:r>
          <a:r>
            <a:rPr lang="en-US" b="1" dirty="0" err="1" smtClean="0">
              <a:latin typeface="幼圆" panose="02010509060101010101" pitchFamily="49" charset="-122"/>
              <a:ea typeface="幼圆" panose="02010509060101010101" pitchFamily="49" charset="-122"/>
            </a:rPr>
            <a:t>ent</a:t>
          </a:r>
          <a:r>
            <a:rPr lang="en-US" b="1" dirty="0" smtClean="0">
              <a:latin typeface="幼圆" panose="02010509060101010101" pitchFamily="49" charset="-122"/>
              <a:ea typeface="幼圆" panose="02010509060101010101" pitchFamily="49" charset="-122"/>
            </a:rPr>
            <a:t>/-ant = 1</a:t>
          </a:r>
          <a:r>
            <a:rPr lang="zh-CN" b="1" dirty="0" smtClean="0">
              <a:latin typeface="幼圆" panose="02010509060101010101" pitchFamily="49" charset="-122"/>
              <a:ea typeface="幼圆" panose="02010509060101010101" pitchFamily="49" charset="-122"/>
            </a:rPr>
            <a:t>）名词后缀（</a:t>
          </a:r>
          <a:r>
            <a:rPr lang="en-US" b="1" dirty="0" smtClean="0">
              <a:latin typeface="幼圆" panose="02010509060101010101" pitchFamily="49" charset="-122"/>
              <a:ea typeface="幼圆" panose="02010509060101010101" pitchFamily="49" charset="-122"/>
            </a:rPr>
            <a:t>……</a:t>
          </a:r>
          <a:r>
            <a:rPr lang="zh-CN" b="1" dirty="0" smtClean="0">
              <a:latin typeface="幼圆" panose="02010509060101010101" pitchFamily="49" charset="-122"/>
              <a:ea typeface="幼圆" panose="02010509060101010101" pitchFamily="49" charset="-122"/>
            </a:rPr>
            <a:t>人）；</a:t>
          </a:r>
          <a:r>
            <a:rPr lang="en-US" b="1" dirty="0" smtClean="0">
              <a:latin typeface="幼圆" panose="02010509060101010101" pitchFamily="49" charset="-122"/>
              <a:ea typeface="幼圆" panose="02010509060101010101" pitchFamily="49" charset="-122"/>
            </a:rPr>
            <a:t>2</a:t>
          </a:r>
          <a:r>
            <a:rPr lang="zh-CN" b="1" dirty="0" smtClean="0">
              <a:latin typeface="幼圆" panose="02010509060101010101" pitchFamily="49" charset="-122"/>
              <a:ea typeface="幼圆" panose="02010509060101010101" pitchFamily="49" charset="-122"/>
            </a:rPr>
            <a:t>）形容词后缀</a:t>
          </a:r>
          <a:endParaRPr lang="zh-CN" b="1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F92B3EB6-4871-4566-91E4-111700FC0A08}" type="parTrans" cxnId="{81EB68E2-4DE4-4EB6-AFD9-035AC484CBBD}">
      <dgm:prSet/>
      <dgm:spPr/>
      <dgm:t>
        <a:bodyPr/>
        <a:lstStyle/>
        <a:p>
          <a:endParaRPr lang="zh-CN" altLang="en-US"/>
        </a:p>
      </dgm:t>
    </dgm:pt>
    <dgm:pt modelId="{80F7C009-3791-415F-8C30-DAC40D108F4B}" type="sibTrans" cxnId="{81EB68E2-4DE4-4EB6-AFD9-035AC484CBBD}">
      <dgm:prSet/>
      <dgm:spPr/>
      <dgm:t>
        <a:bodyPr/>
        <a:lstStyle/>
        <a:p>
          <a:endParaRPr lang="zh-CN" altLang="en-US"/>
        </a:p>
      </dgm:t>
    </dgm:pt>
    <dgm:pt modelId="{97ABBD6F-8C6D-4BF4-998B-8DD1827892F3}">
      <dgm:prSet/>
      <dgm:spPr/>
      <dgm:t>
        <a:bodyPr/>
        <a:lstStyle/>
        <a:p>
          <a:pPr rtl="0"/>
          <a:r>
            <a:rPr lang="zh-CN" b="1" dirty="0" smtClean="0">
              <a:latin typeface="幼圆" panose="02010509060101010101" pitchFamily="49" charset="-122"/>
              <a:ea typeface="幼圆" panose="02010509060101010101" pitchFamily="49" charset="-122"/>
            </a:rPr>
            <a:t>词根</a:t>
          </a:r>
          <a:r>
            <a:rPr lang="en-US" b="1" dirty="0" smtClean="0">
              <a:latin typeface="幼圆" panose="02010509060101010101" pitchFamily="49" charset="-122"/>
              <a:ea typeface="幼圆" panose="02010509060101010101" pitchFamily="49" charset="-122"/>
            </a:rPr>
            <a:t>it=</a:t>
          </a:r>
          <a:r>
            <a:rPr lang="zh-CN" b="1" dirty="0" smtClean="0">
              <a:latin typeface="幼圆" panose="02010509060101010101" pitchFamily="49" charset="-122"/>
              <a:ea typeface="幼圆" panose="02010509060101010101" pitchFamily="49" charset="-122"/>
            </a:rPr>
            <a:t>走</a:t>
          </a:r>
          <a:endParaRPr lang="zh-CN" b="1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EB6A7248-93EF-4D49-9C55-4CC931F48472}" type="parTrans" cxnId="{1FD2AE35-A011-4D79-8E9A-2378741257B2}">
      <dgm:prSet/>
      <dgm:spPr/>
      <dgm:t>
        <a:bodyPr/>
        <a:lstStyle/>
        <a:p>
          <a:endParaRPr lang="zh-CN" altLang="en-US"/>
        </a:p>
      </dgm:t>
    </dgm:pt>
    <dgm:pt modelId="{9459A08A-5152-464C-8C31-C74B6B9E89E8}" type="sibTrans" cxnId="{1FD2AE35-A011-4D79-8E9A-2378741257B2}">
      <dgm:prSet/>
      <dgm:spPr/>
      <dgm:t>
        <a:bodyPr/>
        <a:lstStyle/>
        <a:p>
          <a:endParaRPr lang="zh-CN" altLang="en-US"/>
        </a:p>
      </dgm:t>
    </dgm:pt>
    <dgm:pt modelId="{6F140446-076E-469A-BB34-B90F4800302F}">
      <dgm:prSet/>
      <dgm:spPr/>
      <dgm:t>
        <a:bodyPr/>
        <a:lstStyle/>
        <a:p>
          <a:pPr rtl="0"/>
          <a:r>
            <a:rPr lang="zh-CN" b="1" dirty="0" smtClean="0">
              <a:latin typeface="幼圆" panose="02010509060101010101" pitchFamily="49" charset="-122"/>
              <a:ea typeface="幼圆" panose="02010509060101010101" pitchFamily="49" charset="-122"/>
            </a:rPr>
            <a:t>词根</a:t>
          </a:r>
          <a:r>
            <a:rPr lang="en-US" b="1" dirty="0" smtClean="0">
              <a:latin typeface="幼圆" panose="02010509060101010101" pitchFamily="49" charset="-122"/>
              <a:ea typeface="幼圆" panose="02010509060101010101" pitchFamily="49" charset="-122"/>
            </a:rPr>
            <a:t>vis=</a:t>
          </a:r>
          <a:r>
            <a:rPr lang="zh-CN" b="1" dirty="0" smtClean="0">
              <a:latin typeface="幼圆" panose="02010509060101010101" pitchFamily="49" charset="-122"/>
              <a:ea typeface="幼圆" panose="02010509060101010101" pitchFamily="49" charset="-122"/>
            </a:rPr>
            <a:t>看</a:t>
          </a:r>
          <a:endParaRPr lang="zh-CN" b="1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FE2087B2-14E5-4698-8053-CB08CAB3A654}" type="parTrans" cxnId="{DC9630C1-31B8-4AEE-82C2-40C9355D9385}">
      <dgm:prSet/>
      <dgm:spPr/>
      <dgm:t>
        <a:bodyPr/>
        <a:lstStyle/>
        <a:p>
          <a:endParaRPr lang="zh-CN" altLang="en-US"/>
        </a:p>
      </dgm:t>
    </dgm:pt>
    <dgm:pt modelId="{9385E111-CE62-40BE-A3EF-07BF18707182}" type="sibTrans" cxnId="{DC9630C1-31B8-4AEE-82C2-40C9355D9385}">
      <dgm:prSet/>
      <dgm:spPr/>
      <dgm:t>
        <a:bodyPr/>
        <a:lstStyle/>
        <a:p>
          <a:endParaRPr lang="zh-CN" altLang="en-US"/>
        </a:p>
      </dgm:t>
    </dgm:pt>
    <dgm:pt modelId="{820C3BF0-F43C-46C5-9BA2-416A265EDC81}">
      <dgm:prSet/>
      <dgm:spPr/>
      <dgm:t>
        <a:bodyPr/>
        <a:lstStyle/>
        <a:p>
          <a:pPr rtl="0"/>
          <a:r>
            <a:rPr lang="zh-CN" b="1" dirty="0" smtClean="0">
              <a:latin typeface="幼圆" panose="02010509060101010101" pitchFamily="49" charset="-122"/>
              <a:ea typeface="幼圆" panose="02010509060101010101" pitchFamily="49" charset="-122"/>
            </a:rPr>
            <a:t>词根</a:t>
          </a:r>
          <a:r>
            <a:rPr lang="en-US" b="1" dirty="0" err="1" smtClean="0">
              <a:latin typeface="幼圆" panose="02010509060101010101" pitchFamily="49" charset="-122"/>
              <a:ea typeface="幼圆" panose="02010509060101010101" pitchFamily="49" charset="-122"/>
            </a:rPr>
            <a:t>frac</a:t>
          </a:r>
          <a:r>
            <a:rPr lang="en-US" b="1" dirty="0" smtClean="0">
              <a:latin typeface="幼圆" panose="02010509060101010101" pitchFamily="49" charset="-122"/>
              <a:ea typeface="幼圆" panose="02010509060101010101" pitchFamily="49" charset="-122"/>
            </a:rPr>
            <a:t>/frag=break</a:t>
          </a:r>
          <a:endParaRPr lang="zh-CN" b="1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52BF7586-E24C-4AD0-A17D-B9D1E1D2D211}" type="parTrans" cxnId="{225B3B11-0048-487A-A9EB-D04E7E715289}">
      <dgm:prSet/>
      <dgm:spPr/>
      <dgm:t>
        <a:bodyPr/>
        <a:lstStyle/>
        <a:p>
          <a:endParaRPr lang="zh-CN" altLang="en-US"/>
        </a:p>
      </dgm:t>
    </dgm:pt>
    <dgm:pt modelId="{B263C2C1-7616-4A56-A3EB-91567A1EFEFF}" type="sibTrans" cxnId="{225B3B11-0048-487A-A9EB-D04E7E715289}">
      <dgm:prSet/>
      <dgm:spPr/>
      <dgm:t>
        <a:bodyPr/>
        <a:lstStyle/>
        <a:p>
          <a:endParaRPr lang="zh-CN" altLang="en-US"/>
        </a:p>
      </dgm:t>
    </dgm:pt>
    <dgm:pt modelId="{7C06DAF5-3176-4933-B786-480A0C1A1BFD}">
      <dgm:prSet/>
      <dgm:spPr/>
      <dgm:t>
        <a:bodyPr/>
        <a:lstStyle/>
        <a:p>
          <a:pPr rtl="0"/>
          <a:r>
            <a:rPr lang="zh-CN" b="1" dirty="0" smtClean="0">
              <a:latin typeface="幼圆" panose="02010509060101010101" pitchFamily="49" charset="-122"/>
              <a:ea typeface="幼圆" panose="02010509060101010101" pitchFamily="49" charset="-122"/>
            </a:rPr>
            <a:t>词根</a:t>
          </a:r>
          <a:r>
            <a:rPr lang="en-US" b="1" dirty="0" err="1" smtClean="0">
              <a:latin typeface="幼圆" panose="02010509060101010101" pitchFamily="49" charset="-122"/>
              <a:ea typeface="幼圆" panose="02010509060101010101" pitchFamily="49" charset="-122"/>
            </a:rPr>
            <a:t>phon</a:t>
          </a:r>
          <a:r>
            <a:rPr lang="en-US" b="1" dirty="0" smtClean="0">
              <a:latin typeface="幼圆" panose="02010509060101010101" pitchFamily="49" charset="-122"/>
              <a:ea typeface="幼圆" panose="02010509060101010101" pitchFamily="49" charset="-122"/>
            </a:rPr>
            <a:t>=</a:t>
          </a:r>
          <a:r>
            <a:rPr lang="zh-CN" b="1" dirty="0" smtClean="0">
              <a:latin typeface="幼圆" panose="02010509060101010101" pitchFamily="49" charset="-122"/>
              <a:ea typeface="幼圆" panose="02010509060101010101" pitchFamily="49" charset="-122"/>
            </a:rPr>
            <a:t>声音（人声；音乐声）</a:t>
          </a:r>
          <a:endParaRPr lang="zh-CN" b="1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E5233498-464B-4529-99C3-3E3BAA60BA08}" type="parTrans" cxnId="{30C9B0DE-DB72-48B4-9C5A-7FCF780B10E5}">
      <dgm:prSet/>
      <dgm:spPr/>
      <dgm:t>
        <a:bodyPr/>
        <a:lstStyle/>
        <a:p>
          <a:endParaRPr lang="zh-CN" altLang="en-US"/>
        </a:p>
      </dgm:t>
    </dgm:pt>
    <dgm:pt modelId="{3E8DB994-D835-4480-BFCB-894064073B1F}" type="sibTrans" cxnId="{30C9B0DE-DB72-48B4-9C5A-7FCF780B10E5}">
      <dgm:prSet/>
      <dgm:spPr/>
      <dgm:t>
        <a:bodyPr/>
        <a:lstStyle/>
        <a:p>
          <a:endParaRPr lang="zh-CN" altLang="en-US"/>
        </a:p>
      </dgm:t>
    </dgm:pt>
    <dgm:pt modelId="{760E6A36-009D-4724-9E9B-C5775FEBA834}">
      <dgm:prSet/>
      <dgm:spPr/>
      <dgm:t>
        <a:bodyPr/>
        <a:lstStyle/>
        <a:p>
          <a:pPr rtl="0"/>
          <a:r>
            <a:rPr lang="zh-CN" b="1" dirty="0" smtClean="0">
              <a:latin typeface="幼圆" panose="02010509060101010101" pitchFamily="49" charset="-122"/>
              <a:ea typeface="幼圆" panose="02010509060101010101" pitchFamily="49" charset="-122"/>
            </a:rPr>
            <a:t>词根</a:t>
          </a:r>
          <a:r>
            <a:rPr lang="en-US" b="1" dirty="0" smtClean="0">
              <a:latin typeface="幼圆" panose="02010509060101010101" pitchFamily="49" charset="-122"/>
              <a:ea typeface="幼圆" panose="02010509060101010101" pitchFamily="49" charset="-122"/>
            </a:rPr>
            <a:t>son =</a:t>
          </a:r>
          <a:r>
            <a:rPr lang="zh-CN" b="1" dirty="0" smtClean="0">
              <a:latin typeface="幼圆" panose="02010509060101010101" pitchFamily="49" charset="-122"/>
              <a:ea typeface="幼圆" panose="02010509060101010101" pitchFamily="49" charset="-122"/>
            </a:rPr>
            <a:t>声音（人声；音乐声；物体声）</a:t>
          </a:r>
          <a:endParaRPr lang="zh-CN" b="1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DF9F6114-C617-4042-A1AD-4CA20F447BD4}" type="parTrans" cxnId="{B778903A-B296-41F2-8AB9-E1D8016669CD}">
      <dgm:prSet/>
      <dgm:spPr/>
      <dgm:t>
        <a:bodyPr/>
        <a:lstStyle/>
        <a:p>
          <a:endParaRPr lang="zh-CN" altLang="en-US"/>
        </a:p>
      </dgm:t>
    </dgm:pt>
    <dgm:pt modelId="{CDE4A6CB-BC8A-4B97-B320-05DD0189E2FB}" type="sibTrans" cxnId="{B778903A-B296-41F2-8AB9-E1D8016669CD}">
      <dgm:prSet/>
      <dgm:spPr/>
      <dgm:t>
        <a:bodyPr/>
        <a:lstStyle/>
        <a:p>
          <a:endParaRPr lang="zh-CN" altLang="en-US"/>
        </a:p>
      </dgm:t>
    </dgm:pt>
    <dgm:pt modelId="{4E1B85A7-F94B-4EE5-AAD1-9ED0262CFB42}" type="pres">
      <dgm:prSet presAssocID="{80CC4533-016C-41BF-B269-D3369C2CA51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595726B-22C4-4B87-A9F5-6D625C368A53}" type="pres">
      <dgm:prSet presAssocID="{3A3ADCD8-091A-491A-B060-34FD6696052B}" presName="parentText" presStyleLbl="node1" presStyleIdx="0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DF3C5E-F8C6-4CBD-88E6-9439035FCF63}" type="pres">
      <dgm:prSet presAssocID="{9103E5E0-A834-462B-9F2E-F6C4C558C061}" presName="spacer" presStyleCnt="0"/>
      <dgm:spPr/>
    </dgm:pt>
    <dgm:pt modelId="{C92D4415-E54F-402B-AFEB-2AA248BD302D}" type="pres">
      <dgm:prSet presAssocID="{0495A4E7-1C7D-407C-BBD8-CDEC86E23CEF}" presName="parentText" presStyleLbl="node1" presStyleIdx="1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633FF1-A8B1-4911-979E-94A7ADB9C5B1}" type="pres">
      <dgm:prSet presAssocID="{04CA2642-169C-4639-9CE1-A2617EFC8139}" presName="spacer" presStyleCnt="0"/>
      <dgm:spPr/>
    </dgm:pt>
    <dgm:pt modelId="{1BA24880-FB87-4D3E-BCD9-40A0881D32A2}" type="pres">
      <dgm:prSet presAssocID="{D3DB1C79-8A37-4CEC-A941-C98DF8E48A84}" presName="parentText" presStyleLbl="node1" presStyleIdx="2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EA0C50-648D-439C-B2EC-7807FDD29BF6}" type="pres">
      <dgm:prSet presAssocID="{338C9EFD-26C8-46A8-A485-D6A47B7FEFE5}" presName="spacer" presStyleCnt="0"/>
      <dgm:spPr/>
    </dgm:pt>
    <dgm:pt modelId="{2AEEF976-3DB9-40F1-A5CD-CA9ECD2710F4}" type="pres">
      <dgm:prSet presAssocID="{CF445A53-ACD2-48CD-AFE1-B6D1364EAB7B}" presName="parentText" presStyleLbl="node1" presStyleIdx="3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78F4F4-6592-4991-9264-CF998F825BEC}" type="pres">
      <dgm:prSet presAssocID="{C3982429-33EC-4DDA-ACD4-37BDF0620B41}" presName="spacer" presStyleCnt="0"/>
      <dgm:spPr/>
    </dgm:pt>
    <dgm:pt modelId="{85406137-F979-4A55-9297-C584BEA15BA7}" type="pres">
      <dgm:prSet presAssocID="{E227067E-A630-4553-8E78-F390913895BD}" presName="parentText" presStyleLbl="node1" presStyleIdx="4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B9DACC-8BCE-4F38-9588-93E456439511}" type="pres">
      <dgm:prSet presAssocID="{6421DF74-2AF5-4561-919D-18C9C8FF4BCE}" presName="spacer" presStyleCnt="0"/>
      <dgm:spPr/>
    </dgm:pt>
    <dgm:pt modelId="{027716DB-6689-47A1-A4C2-534EA016A92A}" type="pres">
      <dgm:prSet presAssocID="{F10C9BB6-51BE-4947-A634-7A2C8961EB14}" presName="parentText" presStyleLbl="node1" presStyleIdx="5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F80E3D-A376-492A-A40D-5EBFD4522CF1}" type="pres">
      <dgm:prSet presAssocID="{AE368A27-B990-4744-91D6-BEB6B4C200D0}" presName="spacer" presStyleCnt="0"/>
      <dgm:spPr/>
    </dgm:pt>
    <dgm:pt modelId="{1CA22470-D73C-42BE-9A5B-8A9C28C97265}" type="pres">
      <dgm:prSet presAssocID="{373C6B20-CCF8-44BA-B1A6-2E767AD22930}" presName="parentText" presStyleLbl="node1" presStyleIdx="6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5336D9-2A15-47F6-A8BC-2EC35872EDE6}" type="pres">
      <dgm:prSet presAssocID="{80F7C009-3791-415F-8C30-DAC40D108F4B}" presName="spacer" presStyleCnt="0"/>
      <dgm:spPr/>
    </dgm:pt>
    <dgm:pt modelId="{6764E85C-F518-427D-9CD1-C79C25ADE8DE}" type="pres">
      <dgm:prSet presAssocID="{97ABBD6F-8C6D-4BF4-998B-8DD1827892F3}" presName="parentText" presStyleLbl="node1" presStyleIdx="7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8F6910-C166-4C26-BCAB-5C143A403206}" type="pres">
      <dgm:prSet presAssocID="{9459A08A-5152-464C-8C31-C74B6B9E89E8}" presName="spacer" presStyleCnt="0"/>
      <dgm:spPr/>
    </dgm:pt>
    <dgm:pt modelId="{7274FA27-5D1D-4223-AAA0-6C690FA69EBB}" type="pres">
      <dgm:prSet presAssocID="{6F140446-076E-469A-BB34-B90F4800302F}" presName="parentText" presStyleLbl="node1" presStyleIdx="8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572466-E2F6-4041-87BE-595CDED04652}" type="pres">
      <dgm:prSet presAssocID="{9385E111-CE62-40BE-A3EF-07BF18707182}" presName="spacer" presStyleCnt="0"/>
      <dgm:spPr/>
    </dgm:pt>
    <dgm:pt modelId="{01D03BE4-7CAE-4FA9-9CF3-5666398A12D9}" type="pres">
      <dgm:prSet presAssocID="{820C3BF0-F43C-46C5-9BA2-416A265EDC81}" presName="parentText" presStyleLbl="node1" presStyleIdx="9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750DA3-795D-4E65-B8DB-39C72125B416}" type="pres">
      <dgm:prSet presAssocID="{B263C2C1-7616-4A56-A3EB-91567A1EFEFF}" presName="spacer" presStyleCnt="0"/>
      <dgm:spPr/>
    </dgm:pt>
    <dgm:pt modelId="{15E66B9B-81AA-42C6-8863-4651CFE869DC}" type="pres">
      <dgm:prSet presAssocID="{7C06DAF5-3176-4933-B786-480A0C1A1BFD}" presName="parentText" presStyleLbl="node1" presStyleIdx="10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169682-E588-4D66-9211-8B2A50C5627A}" type="pres">
      <dgm:prSet presAssocID="{3E8DB994-D835-4480-BFCB-894064073B1F}" presName="spacer" presStyleCnt="0"/>
      <dgm:spPr/>
    </dgm:pt>
    <dgm:pt modelId="{7A0E9A28-CCF2-4615-8311-69B395EA71E7}" type="pres">
      <dgm:prSet presAssocID="{760E6A36-009D-4724-9E9B-C5775FEBA834}" presName="parentText" presStyleLbl="node1" presStyleIdx="11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4931390-403A-4909-A79F-A18F62F976C6}" type="presOf" srcId="{97ABBD6F-8C6D-4BF4-998B-8DD1827892F3}" destId="{6764E85C-F518-427D-9CD1-C79C25ADE8DE}" srcOrd="0" destOrd="0" presId="urn:microsoft.com/office/officeart/2005/8/layout/vList2"/>
    <dgm:cxn modelId="{D0E21CB9-5A20-45AD-81B7-261CCB2E563A}" type="presOf" srcId="{80CC4533-016C-41BF-B269-D3369C2CA512}" destId="{4E1B85A7-F94B-4EE5-AAD1-9ED0262CFB42}" srcOrd="0" destOrd="0" presId="urn:microsoft.com/office/officeart/2005/8/layout/vList2"/>
    <dgm:cxn modelId="{32F7010A-27D3-45F0-9472-D64B74E5E820}" type="presOf" srcId="{F10C9BB6-51BE-4947-A634-7A2C8961EB14}" destId="{027716DB-6689-47A1-A4C2-534EA016A92A}" srcOrd="0" destOrd="0" presId="urn:microsoft.com/office/officeart/2005/8/layout/vList2"/>
    <dgm:cxn modelId="{E9FB47DC-6855-4E40-ADCE-39A925FCB5E2}" srcId="{80CC4533-016C-41BF-B269-D3369C2CA512}" destId="{CF445A53-ACD2-48CD-AFE1-B6D1364EAB7B}" srcOrd="3" destOrd="0" parTransId="{5570F102-46BC-4CA1-87DD-21A7A1D896C2}" sibTransId="{C3982429-33EC-4DDA-ACD4-37BDF0620B41}"/>
    <dgm:cxn modelId="{E3A0E861-7ABD-4D70-99F3-428A93F5B0DE}" srcId="{80CC4533-016C-41BF-B269-D3369C2CA512}" destId="{D3DB1C79-8A37-4CEC-A941-C98DF8E48A84}" srcOrd="2" destOrd="0" parTransId="{DB2C6E4F-CAAB-4CD2-B6D5-FAD812F51E3D}" sibTransId="{338C9EFD-26C8-46A8-A485-D6A47B7FEFE5}"/>
    <dgm:cxn modelId="{509595A3-34C2-4CBC-8185-23DF85AAC8A8}" type="presOf" srcId="{373C6B20-CCF8-44BA-B1A6-2E767AD22930}" destId="{1CA22470-D73C-42BE-9A5B-8A9C28C97265}" srcOrd="0" destOrd="0" presId="urn:microsoft.com/office/officeart/2005/8/layout/vList2"/>
    <dgm:cxn modelId="{29705EDA-1E94-4FFD-9DF8-393CFB83C523}" type="presOf" srcId="{D3DB1C79-8A37-4CEC-A941-C98DF8E48A84}" destId="{1BA24880-FB87-4D3E-BCD9-40A0881D32A2}" srcOrd="0" destOrd="0" presId="urn:microsoft.com/office/officeart/2005/8/layout/vList2"/>
    <dgm:cxn modelId="{261219A6-612C-4D5E-A19C-8D3D1EAF8C70}" srcId="{80CC4533-016C-41BF-B269-D3369C2CA512}" destId="{E227067E-A630-4553-8E78-F390913895BD}" srcOrd="4" destOrd="0" parTransId="{B9BE24F4-DBED-41EB-8B13-01D0E76F7665}" sibTransId="{6421DF74-2AF5-4561-919D-18C9C8FF4BCE}"/>
    <dgm:cxn modelId="{1FD2AE35-A011-4D79-8E9A-2378741257B2}" srcId="{80CC4533-016C-41BF-B269-D3369C2CA512}" destId="{97ABBD6F-8C6D-4BF4-998B-8DD1827892F3}" srcOrd="7" destOrd="0" parTransId="{EB6A7248-93EF-4D49-9C55-4CC931F48472}" sibTransId="{9459A08A-5152-464C-8C31-C74B6B9E89E8}"/>
    <dgm:cxn modelId="{73B961CA-4361-4A25-85AF-5D1868E3CAB8}" type="presOf" srcId="{7C06DAF5-3176-4933-B786-480A0C1A1BFD}" destId="{15E66B9B-81AA-42C6-8863-4651CFE869DC}" srcOrd="0" destOrd="0" presId="urn:microsoft.com/office/officeart/2005/8/layout/vList2"/>
    <dgm:cxn modelId="{5708372D-87A8-4077-B618-BE8374F30DBE}" type="presOf" srcId="{CF445A53-ACD2-48CD-AFE1-B6D1364EAB7B}" destId="{2AEEF976-3DB9-40F1-A5CD-CA9ECD2710F4}" srcOrd="0" destOrd="0" presId="urn:microsoft.com/office/officeart/2005/8/layout/vList2"/>
    <dgm:cxn modelId="{30C9B0DE-DB72-48B4-9C5A-7FCF780B10E5}" srcId="{80CC4533-016C-41BF-B269-D3369C2CA512}" destId="{7C06DAF5-3176-4933-B786-480A0C1A1BFD}" srcOrd="10" destOrd="0" parTransId="{E5233498-464B-4529-99C3-3E3BAA60BA08}" sibTransId="{3E8DB994-D835-4480-BFCB-894064073B1F}"/>
    <dgm:cxn modelId="{81EB68E2-4DE4-4EB6-AFD9-035AC484CBBD}" srcId="{80CC4533-016C-41BF-B269-D3369C2CA512}" destId="{373C6B20-CCF8-44BA-B1A6-2E767AD22930}" srcOrd="6" destOrd="0" parTransId="{F92B3EB6-4871-4566-91E4-111700FC0A08}" sibTransId="{80F7C009-3791-415F-8C30-DAC40D108F4B}"/>
    <dgm:cxn modelId="{3F317124-FFD0-4156-A296-C49C3B10CF24}" type="presOf" srcId="{0495A4E7-1C7D-407C-BBD8-CDEC86E23CEF}" destId="{C92D4415-E54F-402B-AFEB-2AA248BD302D}" srcOrd="0" destOrd="0" presId="urn:microsoft.com/office/officeart/2005/8/layout/vList2"/>
    <dgm:cxn modelId="{1BB49CA6-09AD-4BA3-9D95-5ED682CDD4FD}" srcId="{80CC4533-016C-41BF-B269-D3369C2CA512}" destId="{F10C9BB6-51BE-4947-A634-7A2C8961EB14}" srcOrd="5" destOrd="0" parTransId="{C5AB4B6C-26DF-434E-AA1A-5E06F99C8EA0}" sibTransId="{AE368A27-B990-4744-91D6-BEB6B4C200D0}"/>
    <dgm:cxn modelId="{225B3B11-0048-487A-A9EB-D04E7E715289}" srcId="{80CC4533-016C-41BF-B269-D3369C2CA512}" destId="{820C3BF0-F43C-46C5-9BA2-416A265EDC81}" srcOrd="9" destOrd="0" parTransId="{52BF7586-E24C-4AD0-A17D-B9D1E1D2D211}" sibTransId="{B263C2C1-7616-4A56-A3EB-91567A1EFEFF}"/>
    <dgm:cxn modelId="{B778903A-B296-41F2-8AB9-E1D8016669CD}" srcId="{80CC4533-016C-41BF-B269-D3369C2CA512}" destId="{760E6A36-009D-4724-9E9B-C5775FEBA834}" srcOrd="11" destOrd="0" parTransId="{DF9F6114-C617-4042-A1AD-4CA20F447BD4}" sibTransId="{CDE4A6CB-BC8A-4B97-B320-05DD0189E2FB}"/>
    <dgm:cxn modelId="{971689AA-F344-4265-8CE7-04D60AA97D60}" type="presOf" srcId="{6F140446-076E-469A-BB34-B90F4800302F}" destId="{7274FA27-5D1D-4223-AAA0-6C690FA69EBB}" srcOrd="0" destOrd="0" presId="urn:microsoft.com/office/officeart/2005/8/layout/vList2"/>
    <dgm:cxn modelId="{DCA0413A-6897-4C7C-8736-039D5473EBFA}" type="presOf" srcId="{3A3ADCD8-091A-491A-B060-34FD6696052B}" destId="{3595726B-22C4-4B87-A9F5-6D625C368A53}" srcOrd="0" destOrd="0" presId="urn:microsoft.com/office/officeart/2005/8/layout/vList2"/>
    <dgm:cxn modelId="{1EAC5C54-8669-4D51-A84A-6FB332A75E99}" type="presOf" srcId="{820C3BF0-F43C-46C5-9BA2-416A265EDC81}" destId="{01D03BE4-7CAE-4FA9-9CF3-5666398A12D9}" srcOrd="0" destOrd="0" presId="urn:microsoft.com/office/officeart/2005/8/layout/vList2"/>
    <dgm:cxn modelId="{54C127A9-D287-4727-9DA5-C60811782BD7}" type="presOf" srcId="{760E6A36-009D-4724-9E9B-C5775FEBA834}" destId="{7A0E9A28-CCF2-4615-8311-69B395EA71E7}" srcOrd="0" destOrd="0" presId="urn:microsoft.com/office/officeart/2005/8/layout/vList2"/>
    <dgm:cxn modelId="{43B393F6-4E78-4785-8927-2A1D56461353}" type="presOf" srcId="{E227067E-A630-4553-8E78-F390913895BD}" destId="{85406137-F979-4A55-9297-C584BEA15BA7}" srcOrd="0" destOrd="0" presId="urn:microsoft.com/office/officeart/2005/8/layout/vList2"/>
    <dgm:cxn modelId="{DC9630C1-31B8-4AEE-82C2-40C9355D9385}" srcId="{80CC4533-016C-41BF-B269-D3369C2CA512}" destId="{6F140446-076E-469A-BB34-B90F4800302F}" srcOrd="8" destOrd="0" parTransId="{FE2087B2-14E5-4698-8053-CB08CAB3A654}" sibTransId="{9385E111-CE62-40BE-A3EF-07BF18707182}"/>
    <dgm:cxn modelId="{C4FAA93B-27FB-4868-A8B2-CCBBA947D0C1}" srcId="{80CC4533-016C-41BF-B269-D3369C2CA512}" destId="{3A3ADCD8-091A-491A-B060-34FD6696052B}" srcOrd="0" destOrd="0" parTransId="{69A686C6-ACA6-46EF-8F2D-E04570E7ED2D}" sibTransId="{9103E5E0-A834-462B-9F2E-F6C4C558C061}"/>
    <dgm:cxn modelId="{9CDE0284-2155-4DCC-82CE-87851F3A0C45}" srcId="{80CC4533-016C-41BF-B269-D3369C2CA512}" destId="{0495A4E7-1C7D-407C-BBD8-CDEC86E23CEF}" srcOrd="1" destOrd="0" parTransId="{51EDFCE4-A9A6-4CFD-A80B-05A92DF009BD}" sibTransId="{04CA2642-169C-4639-9CE1-A2617EFC8139}"/>
    <dgm:cxn modelId="{B9F795E4-C7F6-47D6-80D2-CC14F8DFCEFD}" type="presParOf" srcId="{4E1B85A7-F94B-4EE5-AAD1-9ED0262CFB42}" destId="{3595726B-22C4-4B87-A9F5-6D625C368A53}" srcOrd="0" destOrd="0" presId="urn:microsoft.com/office/officeart/2005/8/layout/vList2"/>
    <dgm:cxn modelId="{76D5C4F8-678B-41B5-AFC5-48021DCB4BBA}" type="presParOf" srcId="{4E1B85A7-F94B-4EE5-AAD1-9ED0262CFB42}" destId="{32DF3C5E-F8C6-4CBD-88E6-9439035FCF63}" srcOrd="1" destOrd="0" presId="urn:microsoft.com/office/officeart/2005/8/layout/vList2"/>
    <dgm:cxn modelId="{1F32564F-53E7-452A-9E71-CB3C88FE2310}" type="presParOf" srcId="{4E1B85A7-F94B-4EE5-AAD1-9ED0262CFB42}" destId="{C92D4415-E54F-402B-AFEB-2AA248BD302D}" srcOrd="2" destOrd="0" presId="urn:microsoft.com/office/officeart/2005/8/layout/vList2"/>
    <dgm:cxn modelId="{2C77B77E-1E83-46A4-BBE1-97B0BDAA0C48}" type="presParOf" srcId="{4E1B85A7-F94B-4EE5-AAD1-9ED0262CFB42}" destId="{0A633FF1-A8B1-4911-979E-94A7ADB9C5B1}" srcOrd="3" destOrd="0" presId="urn:microsoft.com/office/officeart/2005/8/layout/vList2"/>
    <dgm:cxn modelId="{1F29BA95-39CE-48FD-8692-CE866857D468}" type="presParOf" srcId="{4E1B85A7-F94B-4EE5-AAD1-9ED0262CFB42}" destId="{1BA24880-FB87-4D3E-BCD9-40A0881D32A2}" srcOrd="4" destOrd="0" presId="urn:microsoft.com/office/officeart/2005/8/layout/vList2"/>
    <dgm:cxn modelId="{B0248715-01B6-4B16-8D34-BF47DC7EE1EA}" type="presParOf" srcId="{4E1B85A7-F94B-4EE5-AAD1-9ED0262CFB42}" destId="{18EA0C50-648D-439C-B2EC-7807FDD29BF6}" srcOrd="5" destOrd="0" presId="urn:microsoft.com/office/officeart/2005/8/layout/vList2"/>
    <dgm:cxn modelId="{9DF6E310-2D1F-4450-A5DF-25BA1A49B454}" type="presParOf" srcId="{4E1B85A7-F94B-4EE5-AAD1-9ED0262CFB42}" destId="{2AEEF976-3DB9-40F1-A5CD-CA9ECD2710F4}" srcOrd="6" destOrd="0" presId="urn:microsoft.com/office/officeart/2005/8/layout/vList2"/>
    <dgm:cxn modelId="{77675C6B-200C-4F24-AD65-BDBD42B5CBFD}" type="presParOf" srcId="{4E1B85A7-F94B-4EE5-AAD1-9ED0262CFB42}" destId="{5978F4F4-6592-4991-9264-CF998F825BEC}" srcOrd="7" destOrd="0" presId="urn:microsoft.com/office/officeart/2005/8/layout/vList2"/>
    <dgm:cxn modelId="{9B32A5C3-750E-4084-807A-1C148247B56F}" type="presParOf" srcId="{4E1B85A7-F94B-4EE5-AAD1-9ED0262CFB42}" destId="{85406137-F979-4A55-9297-C584BEA15BA7}" srcOrd="8" destOrd="0" presId="urn:microsoft.com/office/officeart/2005/8/layout/vList2"/>
    <dgm:cxn modelId="{A2A80547-F762-4F03-935B-5D77BAB74E45}" type="presParOf" srcId="{4E1B85A7-F94B-4EE5-AAD1-9ED0262CFB42}" destId="{D5B9DACC-8BCE-4F38-9588-93E456439511}" srcOrd="9" destOrd="0" presId="urn:microsoft.com/office/officeart/2005/8/layout/vList2"/>
    <dgm:cxn modelId="{472D8DCE-09FD-4410-A247-2B7049A50EAB}" type="presParOf" srcId="{4E1B85A7-F94B-4EE5-AAD1-9ED0262CFB42}" destId="{027716DB-6689-47A1-A4C2-534EA016A92A}" srcOrd="10" destOrd="0" presId="urn:microsoft.com/office/officeart/2005/8/layout/vList2"/>
    <dgm:cxn modelId="{7BB22642-A47F-422B-A439-B44454DD72F5}" type="presParOf" srcId="{4E1B85A7-F94B-4EE5-AAD1-9ED0262CFB42}" destId="{F8F80E3D-A376-492A-A40D-5EBFD4522CF1}" srcOrd="11" destOrd="0" presId="urn:microsoft.com/office/officeart/2005/8/layout/vList2"/>
    <dgm:cxn modelId="{AF34C6B9-4D39-4CB4-8038-DC928DB55DAD}" type="presParOf" srcId="{4E1B85A7-F94B-4EE5-AAD1-9ED0262CFB42}" destId="{1CA22470-D73C-42BE-9A5B-8A9C28C97265}" srcOrd="12" destOrd="0" presId="urn:microsoft.com/office/officeart/2005/8/layout/vList2"/>
    <dgm:cxn modelId="{E6A3477A-4BD6-4E8F-ABAC-3D9CE8B2A326}" type="presParOf" srcId="{4E1B85A7-F94B-4EE5-AAD1-9ED0262CFB42}" destId="{FC5336D9-2A15-47F6-A8BC-2EC35872EDE6}" srcOrd="13" destOrd="0" presId="urn:microsoft.com/office/officeart/2005/8/layout/vList2"/>
    <dgm:cxn modelId="{351A6DD6-942C-408E-8FF6-20E767AE3420}" type="presParOf" srcId="{4E1B85A7-F94B-4EE5-AAD1-9ED0262CFB42}" destId="{6764E85C-F518-427D-9CD1-C79C25ADE8DE}" srcOrd="14" destOrd="0" presId="urn:microsoft.com/office/officeart/2005/8/layout/vList2"/>
    <dgm:cxn modelId="{56BE3E4D-2866-4ACF-BFB9-8D0B3AA3E4A9}" type="presParOf" srcId="{4E1B85A7-F94B-4EE5-AAD1-9ED0262CFB42}" destId="{388F6910-C166-4C26-BCAB-5C143A403206}" srcOrd="15" destOrd="0" presId="urn:microsoft.com/office/officeart/2005/8/layout/vList2"/>
    <dgm:cxn modelId="{746A06B8-A9C8-485B-B4C1-E6E761B5CBCE}" type="presParOf" srcId="{4E1B85A7-F94B-4EE5-AAD1-9ED0262CFB42}" destId="{7274FA27-5D1D-4223-AAA0-6C690FA69EBB}" srcOrd="16" destOrd="0" presId="urn:microsoft.com/office/officeart/2005/8/layout/vList2"/>
    <dgm:cxn modelId="{54046D87-71A5-4B1A-B2E8-4FAF1B0A4EDF}" type="presParOf" srcId="{4E1B85A7-F94B-4EE5-AAD1-9ED0262CFB42}" destId="{07572466-E2F6-4041-87BE-595CDED04652}" srcOrd="17" destOrd="0" presId="urn:microsoft.com/office/officeart/2005/8/layout/vList2"/>
    <dgm:cxn modelId="{90749884-8570-467C-A08F-A4AEA4F661A8}" type="presParOf" srcId="{4E1B85A7-F94B-4EE5-AAD1-9ED0262CFB42}" destId="{01D03BE4-7CAE-4FA9-9CF3-5666398A12D9}" srcOrd="18" destOrd="0" presId="urn:microsoft.com/office/officeart/2005/8/layout/vList2"/>
    <dgm:cxn modelId="{137BDC0A-7F40-4350-80AC-4B8848825F63}" type="presParOf" srcId="{4E1B85A7-F94B-4EE5-AAD1-9ED0262CFB42}" destId="{C7750DA3-795D-4E65-B8DB-39C72125B416}" srcOrd="19" destOrd="0" presId="urn:microsoft.com/office/officeart/2005/8/layout/vList2"/>
    <dgm:cxn modelId="{23FBB9E9-E474-444F-BD68-9D722763CBCA}" type="presParOf" srcId="{4E1B85A7-F94B-4EE5-AAD1-9ED0262CFB42}" destId="{15E66B9B-81AA-42C6-8863-4651CFE869DC}" srcOrd="20" destOrd="0" presId="urn:microsoft.com/office/officeart/2005/8/layout/vList2"/>
    <dgm:cxn modelId="{EF1E4F3A-313F-4392-B402-4C14E5BE6A0E}" type="presParOf" srcId="{4E1B85A7-F94B-4EE5-AAD1-9ED0262CFB42}" destId="{CA169682-E588-4D66-9211-8B2A50C5627A}" srcOrd="21" destOrd="0" presId="urn:microsoft.com/office/officeart/2005/8/layout/vList2"/>
    <dgm:cxn modelId="{69C3ABEA-6A7E-4D78-B924-D0D6D9E789E9}" type="presParOf" srcId="{4E1B85A7-F94B-4EE5-AAD1-9ED0262CFB42}" destId="{7A0E9A28-CCF2-4615-8311-69B395EA71E7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DD16F67-0117-4A88-A45A-347A5E5449B3}" type="doc">
      <dgm:prSet loTypeId="urn:microsoft.com/office/officeart/2005/8/layout/vList2" loCatId="list" qsTypeId="urn:microsoft.com/office/officeart/2005/8/quickstyle/simple5" qsCatId="simple" csTypeId="urn:microsoft.com/office/officeart/2005/8/colors/accent3_4" csCatId="accent3"/>
      <dgm:spPr/>
      <dgm:t>
        <a:bodyPr/>
        <a:lstStyle/>
        <a:p>
          <a:endParaRPr lang="zh-CN" altLang="en-US"/>
        </a:p>
      </dgm:t>
    </dgm:pt>
    <dgm:pt modelId="{C404F562-FF29-406B-8C2D-5F6C4FDA6A8E}">
      <dgm:prSet/>
      <dgm:spPr/>
      <dgm:t>
        <a:bodyPr/>
        <a:lstStyle/>
        <a:p>
          <a:pPr rtl="0"/>
          <a:r>
            <a:rPr lang="zh-CN" b="1" dirty="0" smtClean="0">
              <a:latin typeface="幼圆" panose="02010509060101010101" pitchFamily="49" charset="-122"/>
              <a:ea typeface="幼圆" panose="02010509060101010101" pitchFamily="49" charset="-122"/>
            </a:rPr>
            <a:t>前缀</a:t>
          </a:r>
          <a:r>
            <a:rPr lang="en-US" b="1" dirty="0" smtClean="0">
              <a:latin typeface="幼圆" panose="02010509060101010101" pitchFamily="49" charset="-122"/>
              <a:ea typeface="幼圆" panose="02010509060101010101" pitchFamily="49" charset="-122"/>
            </a:rPr>
            <a:t>sur-/super-  =</a:t>
          </a:r>
          <a:r>
            <a:rPr lang="zh-CN" b="1" dirty="0" smtClean="0">
              <a:latin typeface="幼圆" panose="02010509060101010101" pitchFamily="49" charset="-122"/>
              <a:ea typeface="幼圆" panose="02010509060101010101" pitchFamily="49" charset="-122"/>
            </a:rPr>
            <a:t>上</a:t>
          </a:r>
          <a:r>
            <a:rPr lang="en-US" b="1" dirty="0" smtClean="0">
              <a:latin typeface="幼圆" panose="02010509060101010101" pitchFamily="49" charset="-122"/>
              <a:ea typeface="幼圆" panose="02010509060101010101" pitchFamily="49" charset="-122"/>
            </a:rPr>
            <a:t>【</a:t>
          </a:r>
          <a:r>
            <a:rPr lang="zh-CN" b="1" dirty="0" smtClean="0">
              <a:latin typeface="幼圆" panose="02010509060101010101" pitchFamily="49" charset="-122"/>
              <a:ea typeface="幼圆" panose="02010509060101010101" pitchFamily="49" charset="-122"/>
            </a:rPr>
            <a:t>超</a:t>
          </a:r>
          <a:r>
            <a:rPr lang="en-US" b="1" dirty="0" smtClean="0">
              <a:latin typeface="幼圆" panose="02010509060101010101" pitchFamily="49" charset="-122"/>
              <a:ea typeface="幼圆" panose="02010509060101010101" pitchFamily="49" charset="-122"/>
            </a:rPr>
            <a:t>】</a:t>
          </a:r>
          <a:endParaRPr lang="zh-CN" b="1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4850D27C-F12C-472A-B984-71F32948A654}" type="parTrans" cxnId="{36BD7799-0627-4593-A811-27CEAACA4782}">
      <dgm:prSet/>
      <dgm:spPr/>
      <dgm:t>
        <a:bodyPr/>
        <a:lstStyle/>
        <a:p>
          <a:endParaRPr lang="zh-CN" altLang="en-US"/>
        </a:p>
      </dgm:t>
    </dgm:pt>
    <dgm:pt modelId="{F939D510-3028-4F8F-8346-E14C9B751DB5}" type="sibTrans" cxnId="{36BD7799-0627-4593-A811-27CEAACA4782}">
      <dgm:prSet/>
      <dgm:spPr/>
      <dgm:t>
        <a:bodyPr/>
        <a:lstStyle/>
        <a:p>
          <a:endParaRPr lang="zh-CN" altLang="en-US"/>
        </a:p>
      </dgm:t>
    </dgm:pt>
    <dgm:pt modelId="{FF107C62-91D4-4411-89D9-7079D00C78D7}">
      <dgm:prSet/>
      <dgm:spPr/>
      <dgm:t>
        <a:bodyPr/>
        <a:lstStyle/>
        <a:p>
          <a:pPr rtl="0"/>
          <a:r>
            <a:rPr lang="zh-CN" b="1" dirty="0" smtClean="0">
              <a:latin typeface="幼圆" panose="02010509060101010101" pitchFamily="49" charset="-122"/>
              <a:ea typeface="幼圆" panose="02010509060101010101" pitchFamily="49" charset="-122"/>
            </a:rPr>
            <a:t>前缀</a:t>
          </a:r>
          <a:r>
            <a:rPr lang="en-US" b="1" dirty="0" err="1" smtClean="0">
              <a:latin typeface="幼圆" panose="02010509060101010101" pitchFamily="49" charset="-122"/>
              <a:ea typeface="幼圆" panose="02010509060101010101" pitchFamily="49" charset="-122"/>
            </a:rPr>
            <a:t>su</a:t>
          </a:r>
          <a:r>
            <a:rPr lang="en-US" b="1" dirty="0" smtClean="0">
              <a:latin typeface="幼圆" panose="02010509060101010101" pitchFamily="49" charset="-122"/>
              <a:ea typeface="幼圆" panose="02010509060101010101" pitchFamily="49" charset="-122"/>
            </a:rPr>
            <a:t>-/sub-     =</a:t>
          </a:r>
          <a:r>
            <a:rPr lang="zh-CN" b="1" dirty="0" smtClean="0">
              <a:latin typeface="幼圆" panose="02010509060101010101" pitchFamily="49" charset="-122"/>
              <a:ea typeface="幼圆" panose="02010509060101010101" pitchFamily="49" charset="-122"/>
            </a:rPr>
            <a:t>下</a:t>
          </a:r>
          <a:r>
            <a:rPr lang="en-US" b="1" dirty="0" smtClean="0">
              <a:latin typeface="幼圆" panose="02010509060101010101" pitchFamily="49" charset="-122"/>
              <a:ea typeface="幼圆" panose="02010509060101010101" pitchFamily="49" charset="-122"/>
            </a:rPr>
            <a:t>【</a:t>
          </a:r>
          <a:r>
            <a:rPr lang="zh-CN" b="1" dirty="0" smtClean="0">
              <a:latin typeface="幼圆" panose="02010509060101010101" pitchFamily="49" charset="-122"/>
              <a:ea typeface="幼圆" panose="02010509060101010101" pitchFamily="49" charset="-122"/>
            </a:rPr>
            <a:t>副；次；亚</a:t>
          </a:r>
          <a:r>
            <a:rPr lang="en-US" b="1" dirty="0" smtClean="0">
              <a:latin typeface="幼圆" panose="02010509060101010101" pitchFamily="49" charset="-122"/>
              <a:ea typeface="幼圆" panose="02010509060101010101" pitchFamily="49" charset="-122"/>
            </a:rPr>
            <a:t>】</a:t>
          </a:r>
          <a:endParaRPr lang="zh-CN" b="1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225AC2AA-F114-4942-95C3-4C835FBCD869}" type="parTrans" cxnId="{E84C4BBB-4657-4BBA-908A-125C0F9B1776}">
      <dgm:prSet/>
      <dgm:spPr/>
      <dgm:t>
        <a:bodyPr/>
        <a:lstStyle/>
        <a:p>
          <a:endParaRPr lang="zh-CN" altLang="en-US"/>
        </a:p>
      </dgm:t>
    </dgm:pt>
    <dgm:pt modelId="{34413EBE-7CCF-4E79-9F84-8FB40BC6564D}" type="sibTrans" cxnId="{E84C4BBB-4657-4BBA-908A-125C0F9B1776}">
      <dgm:prSet/>
      <dgm:spPr/>
      <dgm:t>
        <a:bodyPr/>
        <a:lstStyle/>
        <a:p>
          <a:endParaRPr lang="zh-CN" altLang="en-US"/>
        </a:p>
      </dgm:t>
    </dgm:pt>
    <dgm:pt modelId="{EA0A93DE-0A12-4C78-83E2-A0A3EE51E3FB}">
      <dgm:prSet/>
      <dgm:spPr/>
      <dgm:t>
        <a:bodyPr/>
        <a:lstStyle/>
        <a:p>
          <a:pPr rtl="0"/>
          <a:r>
            <a:rPr lang="zh-CN" b="1" dirty="0" smtClean="0">
              <a:latin typeface="幼圆" panose="02010509060101010101" pitchFamily="49" charset="-122"/>
              <a:ea typeface="幼圆" panose="02010509060101010101" pitchFamily="49" charset="-122"/>
            </a:rPr>
            <a:t>前缀</a:t>
          </a:r>
          <a:r>
            <a:rPr lang="en-US" b="1" dirty="0" smtClean="0">
              <a:latin typeface="幼圆" panose="02010509060101010101" pitchFamily="49" charset="-122"/>
              <a:ea typeface="幼圆" panose="02010509060101010101" pitchFamily="49" charset="-122"/>
            </a:rPr>
            <a:t>de-     =1)</a:t>
          </a:r>
          <a:r>
            <a:rPr lang="zh-CN" b="1" dirty="0" smtClean="0">
              <a:latin typeface="幼圆" panose="02010509060101010101" pitchFamily="49" charset="-122"/>
              <a:ea typeface="幼圆" panose="02010509060101010101" pitchFamily="49" charset="-122"/>
            </a:rPr>
            <a:t>去除，离开</a:t>
          </a:r>
          <a:r>
            <a:rPr lang="en-US" b="1" dirty="0" smtClean="0">
              <a:latin typeface="幼圆" panose="02010509060101010101" pitchFamily="49" charset="-122"/>
              <a:ea typeface="幼圆" panose="02010509060101010101" pitchFamily="49" charset="-122"/>
            </a:rPr>
            <a:t>【</a:t>
          </a:r>
          <a:r>
            <a:rPr lang="zh-CN" b="1" dirty="0" smtClean="0">
              <a:latin typeface="幼圆" panose="02010509060101010101" pitchFamily="49" charset="-122"/>
              <a:ea typeface="幼圆" panose="02010509060101010101" pitchFamily="49" charset="-122"/>
            </a:rPr>
            <a:t>来自</a:t>
          </a:r>
          <a:r>
            <a:rPr lang="en-US" b="1" dirty="0" smtClean="0">
              <a:latin typeface="幼圆" panose="02010509060101010101" pitchFamily="49" charset="-122"/>
              <a:ea typeface="幼圆" panose="02010509060101010101" pitchFamily="49" charset="-122"/>
            </a:rPr>
            <a:t>delete】 2</a:t>
          </a:r>
          <a:r>
            <a:rPr lang="zh-CN" b="1" dirty="0" smtClean="0">
              <a:latin typeface="幼圆" panose="02010509060101010101" pitchFamily="49" charset="-122"/>
              <a:ea typeface="幼圆" panose="02010509060101010101" pitchFamily="49" charset="-122"/>
            </a:rPr>
            <a:t>）向下</a:t>
          </a:r>
          <a:r>
            <a:rPr lang="en-US" b="1" dirty="0" smtClean="0">
              <a:latin typeface="幼圆" panose="02010509060101010101" pitchFamily="49" charset="-122"/>
              <a:ea typeface="幼圆" panose="02010509060101010101" pitchFamily="49" charset="-122"/>
            </a:rPr>
            <a:t>【</a:t>
          </a:r>
          <a:r>
            <a:rPr lang="zh-CN" b="1" dirty="0" smtClean="0">
              <a:latin typeface="幼圆" panose="02010509060101010101" pitchFamily="49" charset="-122"/>
              <a:ea typeface="幼圆" panose="02010509060101010101" pitchFamily="49" charset="-122"/>
            </a:rPr>
            <a:t>来自</a:t>
          </a:r>
          <a:r>
            <a:rPr lang="en-US" b="1" dirty="0" smtClean="0">
              <a:latin typeface="幼圆" panose="02010509060101010101" pitchFamily="49" charset="-122"/>
              <a:ea typeface="幼圆" panose="02010509060101010101" pitchFamily="49" charset="-122"/>
            </a:rPr>
            <a:t>down】</a:t>
          </a:r>
          <a:endParaRPr lang="zh-CN" b="1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6826282A-DDE1-4A0F-BF71-8887DF8D9C5E}" type="parTrans" cxnId="{6772DAEC-9273-4EC2-B140-B902037E6389}">
      <dgm:prSet/>
      <dgm:spPr/>
      <dgm:t>
        <a:bodyPr/>
        <a:lstStyle/>
        <a:p>
          <a:endParaRPr lang="zh-CN" altLang="en-US"/>
        </a:p>
      </dgm:t>
    </dgm:pt>
    <dgm:pt modelId="{430FD5C1-6966-4F6F-8DD3-E2AEA7D08971}" type="sibTrans" cxnId="{6772DAEC-9273-4EC2-B140-B902037E6389}">
      <dgm:prSet/>
      <dgm:spPr/>
      <dgm:t>
        <a:bodyPr/>
        <a:lstStyle/>
        <a:p>
          <a:endParaRPr lang="zh-CN" altLang="en-US"/>
        </a:p>
      </dgm:t>
    </dgm:pt>
    <dgm:pt modelId="{BBAD40BD-6A45-43BF-93A0-6A7B662B1AC5}">
      <dgm:prSet/>
      <dgm:spPr/>
      <dgm:t>
        <a:bodyPr/>
        <a:lstStyle/>
        <a:p>
          <a:pPr rtl="0"/>
          <a:r>
            <a:rPr lang="zh-CN" b="1" dirty="0" smtClean="0">
              <a:latin typeface="幼圆" panose="02010509060101010101" pitchFamily="49" charset="-122"/>
              <a:ea typeface="幼圆" panose="02010509060101010101" pitchFamily="49" charset="-122"/>
            </a:rPr>
            <a:t>词根</a:t>
          </a:r>
          <a:r>
            <a:rPr lang="en-US" b="1" dirty="0" smtClean="0">
              <a:latin typeface="幼圆" panose="02010509060101010101" pitchFamily="49" charset="-122"/>
              <a:ea typeface="幼圆" panose="02010509060101010101" pitchFamily="49" charset="-122"/>
            </a:rPr>
            <a:t>port   =1</a:t>
          </a:r>
          <a:r>
            <a:rPr lang="zh-CN" b="1" dirty="0" smtClean="0">
              <a:latin typeface="幼圆" panose="02010509060101010101" pitchFamily="49" charset="-122"/>
              <a:ea typeface="幼圆" panose="02010509060101010101" pitchFamily="49" charset="-122"/>
            </a:rPr>
            <a:t>）部分；</a:t>
          </a:r>
          <a:r>
            <a:rPr lang="en-US" b="1" dirty="0" smtClean="0">
              <a:latin typeface="幼圆" panose="02010509060101010101" pitchFamily="49" charset="-122"/>
              <a:ea typeface="幼圆" panose="02010509060101010101" pitchFamily="49" charset="-122"/>
            </a:rPr>
            <a:t>2</a:t>
          </a:r>
          <a:r>
            <a:rPr lang="zh-CN" b="1" dirty="0" smtClean="0">
              <a:latin typeface="幼圆" panose="02010509060101010101" pitchFamily="49" charset="-122"/>
              <a:ea typeface="幼圆" panose="02010509060101010101" pitchFamily="49" charset="-122"/>
            </a:rPr>
            <a:t>）搬运</a:t>
          </a:r>
          <a:endParaRPr lang="zh-CN" b="1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124BD5E8-7346-47F5-9EAF-A393D9796B95}" type="parTrans" cxnId="{F1B40E9D-1F2F-4DD0-AF1F-83D549146AB0}">
      <dgm:prSet/>
      <dgm:spPr/>
      <dgm:t>
        <a:bodyPr/>
        <a:lstStyle/>
        <a:p>
          <a:endParaRPr lang="zh-CN" altLang="en-US"/>
        </a:p>
      </dgm:t>
    </dgm:pt>
    <dgm:pt modelId="{B87E2B82-0C66-467B-8C7D-1F119BA92160}" type="sibTrans" cxnId="{F1B40E9D-1F2F-4DD0-AF1F-83D549146AB0}">
      <dgm:prSet/>
      <dgm:spPr/>
      <dgm:t>
        <a:bodyPr/>
        <a:lstStyle/>
        <a:p>
          <a:endParaRPr lang="zh-CN" altLang="en-US"/>
        </a:p>
      </dgm:t>
    </dgm:pt>
    <dgm:pt modelId="{93E5F592-34F5-41C5-A2C3-9E8CC8A23140}">
      <dgm:prSet/>
      <dgm:spPr/>
      <dgm:t>
        <a:bodyPr/>
        <a:lstStyle/>
        <a:p>
          <a:pPr rtl="0"/>
          <a:r>
            <a:rPr lang="zh-CN" b="1" dirty="0" smtClean="0">
              <a:latin typeface="幼圆" panose="02010509060101010101" pitchFamily="49" charset="-122"/>
              <a:ea typeface="幼圆" panose="02010509060101010101" pitchFamily="49" charset="-122"/>
            </a:rPr>
            <a:t>前缀</a:t>
          </a:r>
          <a:r>
            <a:rPr lang="en-US" b="1" dirty="0" smtClean="0">
              <a:latin typeface="幼圆" panose="02010509060101010101" pitchFamily="49" charset="-122"/>
              <a:ea typeface="幼圆" panose="02010509060101010101" pitchFamily="49" charset="-122"/>
            </a:rPr>
            <a:t>trans-  =</a:t>
          </a:r>
          <a:r>
            <a:rPr lang="zh-CN" b="1" dirty="0" smtClean="0">
              <a:latin typeface="幼圆" panose="02010509060101010101" pitchFamily="49" charset="-122"/>
              <a:ea typeface="幼圆" panose="02010509060101010101" pitchFamily="49" charset="-122"/>
            </a:rPr>
            <a:t>改变；转移</a:t>
          </a:r>
          <a:endParaRPr lang="zh-CN" b="1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12FB4A59-1A62-4A3A-B2ED-0182624E6DB4}" type="parTrans" cxnId="{B45B16A7-8B65-4C06-8FB0-916F4B425AB3}">
      <dgm:prSet/>
      <dgm:spPr/>
      <dgm:t>
        <a:bodyPr/>
        <a:lstStyle/>
        <a:p>
          <a:endParaRPr lang="zh-CN" altLang="en-US"/>
        </a:p>
      </dgm:t>
    </dgm:pt>
    <dgm:pt modelId="{301723DA-0437-4A8C-9D11-879F402EF592}" type="sibTrans" cxnId="{B45B16A7-8B65-4C06-8FB0-916F4B425AB3}">
      <dgm:prSet/>
      <dgm:spPr/>
      <dgm:t>
        <a:bodyPr/>
        <a:lstStyle/>
        <a:p>
          <a:endParaRPr lang="zh-CN" altLang="en-US"/>
        </a:p>
      </dgm:t>
    </dgm:pt>
    <dgm:pt modelId="{4AA7CB4A-D53A-4FE8-986C-3BBC34704522}">
      <dgm:prSet/>
      <dgm:spPr/>
      <dgm:t>
        <a:bodyPr/>
        <a:lstStyle/>
        <a:p>
          <a:pPr rtl="0"/>
          <a:r>
            <a:rPr lang="zh-CN" b="1" dirty="0" smtClean="0">
              <a:latin typeface="幼圆" panose="02010509060101010101" pitchFamily="49" charset="-122"/>
              <a:ea typeface="幼圆" panose="02010509060101010101" pitchFamily="49" charset="-122"/>
            </a:rPr>
            <a:t>词根</a:t>
          </a:r>
          <a:r>
            <a:rPr lang="en-US" b="1" dirty="0" err="1" smtClean="0">
              <a:latin typeface="幼圆" panose="02010509060101010101" pitchFamily="49" charset="-122"/>
              <a:ea typeface="幼圆" panose="02010509060101010101" pitchFamily="49" charset="-122"/>
            </a:rPr>
            <a:t>fer</a:t>
          </a:r>
          <a:r>
            <a:rPr lang="en-US" b="1" dirty="0" smtClean="0">
              <a:latin typeface="幼圆" panose="02010509060101010101" pitchFamily="49" charset="-122"/>
              <a:ea typeface="幼圆" panose="02010509060101010101" pitchFamily="49" charset="-122"/>
            </a:rPr>
            <a:t>   =</a:t>
          </a:r>
          <a:r>
            <a:rPr lang="zh-CN" b="1" dirty="0" smtClean="0">
              <a:latin typeface="幼圆" panose="02010509060101010101" pitchFamily="49" charset="-122"/>
              <a:ea typeface="幼圆" panose="02010509060101010101" pitchFamily="49" charset="-122"/>
            </a:rPr>
            <a:t>拿</a:t>
          </a:r>
          <a:endParaRPr lang="zh-CN" b="1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A60F8A65-22DA-40DE-B931-D45908BB2846}" type="parTrans" cxnId="{63D353DF-CED2-4570-86F0-541D9C518D38}">
      <dgm:prSet/>
      <dgm:spPr/>
      <dgm:t>
        <a:bodyPr/>
        <a:lstStyle/>
        <a:p>
          <a:endParaRPr lang="zh-CN" altLang="en-US"/>
        </a:p>
      </dgm:t>
    </dgm:pt>
    <dgm:pt modelId="{EE0493F8-A4FC-4A08-B838-56C15CF7258E}" type="sibTrans" cxnId="{63D353DF-CED2-4570-86F0-541D9C518D38}">
      <dgm:prSet/>
      <dgm:spPr/>
      <dgm:t>
        <a:bodyPr/>
        <a:lstStyle/>
        <a:p>
          <a:endParaRPr lang="zh-CN" altLang="en-US"/>
        </a:p>
      </dgm:t>
    </dgm:pt>
    <dgm:pt modelId="{F20FD46F-B808-41F7-9B6F-633748DF2456}">
      <dgm:prSet/>
      <dgm:spPr/>
      <dgm:t>
        <a:bodyPr/>
        <a:lstStyle/>
        <a:p>
          <a:pPr rtl="0"/>
          <a:r>
            <a:rPr lang="zh-CN" b="1" dirty="0" smtClean="0">
              <a:latin typeface="幼圆" panose="02010509060101010101" pitchFamily="49" charset="-122"/>
              <a:ea typeface="幼圆" panose="02010509060101010101" pitchFamily="49" charset="-122"/>
            </a:rPr>
            <a:t>词根</a:t>
          </a:r>
          <a:r>
            <a:rPr lang="en-US" b="1" dirty="0" err="1" smtClean="0">
              <a:latin typeface="幼圆" panose="02010509060101010101" pitchFamily="49" charset="-122"/>
              <a:ea typeface="幼圆" panose="02010509060101010101" pitchFamily="49" charset="-122"/>
            </a:rPr>
            <a:t>soph</a:t>
          </a:r>
          <a:r>
            <a:rPr lang="en-US" b="1" dirty="0" smtClean="0">
              <a:latin typeface="幼圆" panose="02010509060101010101" pitchFamily="49" charset="-122"/>
              <a:ea typeface="幼圆" panose="02010509060101010101" pitchFamily="49" charset="-122"/>
            </a:rPr>
            <a:t>  =</a:t>
          </a:r>
          <a:r>
            <a:rPr lang="zh-CN" b="1" dirty="0" smtClean="0">
              <a:latin typeface="幼圆" panose="02010509060101010101" pitchFamily="49" charset="-122"/>
              <a:ea typeface="幼圆" panose="02010509060101010101" pitchFamily="49" charset="-122"/>
            </a:rPr>
            <a:t>智慧</a:t>
          </a:r>
          <a:endParaRPr lang="zh-CN" b="1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B54B18A0-5746-48EA-8716-25F56517B7BB}" type="parTrans" cxnId="{9B3DF1A0-4287-41E7-A422-A1AE99B8B4E1}">
      <dgm:prSet/>
      <dgm:spPr/>
      <dgm:t>
        <a:bodyPr/>
        <a:lstStyle/>
        <a:p>
          <a:endParaRPr lang="zh-CN" altLang="en-US"/>
        </a:p>
      </dgm:t>
    </dgm:pt>
    <dgm:pt modelId="{61963B76-A61F-4BDC-B9A9-48DEB12682C8}" type="sibTrans" cxnId="{9B3DF1A0-4287-41E7-A422-A1AE99B8B4E1}">
      <dgm:prSet/>
      <dgm:spPr/>
      <dgm:t>
        <a:bodyPr/>
        <a:lstStyle/>
        <a:p>
          <a:endParaRPr lang="zh-CN" altLang="en-US"/>
        </a:p>
      </dgm:t>
    </dgm:pt>
    <dgm:pt modelId="{14132EC2-932E-4B5C-B359-C3026DE048EF}">
      <dgm:prSet/>
      <dgm:spPr/>
      <dgm:t>
        <a:bodyPr/>
        <a:lstStyle/>
        <a:p>
          <a:pPr rtl="0"/>
          <a:r>
            <a:rPr lang="zh-CN" b="1" dirty="0" smtClean="0">
              <a:latin typeface="幼圆" panose="02010509060101010101" pitchFamily="49" charset="-122"/>
              <a:ea typeface="幼圆" panose="02010509060101010101" pitchFamily="49" charset="-122"/>
            </a:rPr>
            <a:t>词根</a:t>
          </a:r>
          <a:r>
            <a:rPr lang="en-US" b="1" dirty="0" smtClean="0">
              <a:latin typeface="幼圆" panose="02010509060101010101" pitchFamily="49" charset="-122"/>
              <a:ea typeface="幼圆" panose="02010509060101010101" pitchFamily="49" charset="-122"/>
            </a:rPr>
            <a:t>log/</a:t>
          </a:r>
          <a:r>
            <a:rPr lang="en-US" b="1" dirty="0" err="1" smtClean="0">
              <a:latin typeface="幼圆" panose="02010509060101010101" pitchFamily="49" charset="-122"/>
              <a:ea typeface="幼圆" panose="02010509060101010101" pitchFamily="49" charset="-122"/>
            </a:rPr>
            <a:t>logue</a:t>
          </a:r>
          <a:r>
            <a:rPr lang="en-US" b="1" dirty="0" smtClean="0">
              <a:latin typeface="幼圆" panose="02010509060101010101" pitchFamily="49" charset="-122"/>
              <a:ea typeface="幼圆" panose="02010509060101010101" pitchFamily="49" charset="-122"/>
            </a:rPr>
            <a:t>  =</a:t>
          </a:r>
          <a:r>
            <a:rPr lang="zh-CN" b="1" dirty="0" smtClean="0">
              <a:latin typeface="幼圆" panose="02010509060101010101" pitchFamily="49" charset="-122"/>
              <a:ea typeface="幼圆" panose="02010509060101010101" pitchFamily="49" charset="-122"/>
            </a:rPr>
            <a:t>说（唠嗑）</a:t>
          </a:r>
          <a:endParaRPr lang="zh-CN" b="1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E0C7E4E5-E7A7-46CD-AD73-1D20240D626C}" type="parTrans" cxnId="{92232139-7E03-4A9B-BEBF-7F5FF41EB05D}">
      <dgm:prSet/>
      <dgm:spPr/>
      <dgm:t>
        <a:bodyPr/>
        <a:lstStyle/>
        <a:p>
          <a:endParaRPr lang="zh-CN" altLang="en-US"/>
        </a:p>
      </dgm:t>
    </dgm:pt>
    <dgm:pt modelId="{4128CA07-E6BF-4B18-9043-A2CA6E457B7E}" type="sibTrans" cxnId="{92232139-7E03-4A9B-BEBF-7F5FF41EB05D}">
      <dgm:prSet/>
      <dgm:spPr/>
      <dgm:t>
        <a:bodyPr/>
        <a:lstStyle/>
        <a:p>
          <a:endParaRPr lang="zh-CN" altLang="en-US"/>
        </a:p>
      </dgm:t>
    </dgm:pt>
    <dgm:pt modelId="{3B51B7D0-1759-43B9-B56E-1C3878444001}">
      <dgm:prSet/>
      <dgm:spPr/>
      <dgm:t>
        <a:bodyPr/>
        <a:lstStyle/>
        <a:p>
          <a:pPr rtl="0"/>
          <a:r>
            <a:rPr lang="zh-CN" b="1" dirty="0" smtClean="0">
              <a:latin typeface="幼圆" panose="02010509060101010101" pitchFamily="49" charset="-122"/>
              <a:ea typeface="幼圆" panose="02010509060101010101" pitchFamily="49" charset="-122"/>
            </a:rPr>
            <a:t>词根</a:t>
          </a:r>
          <a:r>
            <a:rPr lang="en-US" b="1" dirty="0" smtClean="0">
              <a:latin typeface="幼圆" panose="02010509060101010101" pitchFamily="49" charset="-122"/>
              <a:ea typeface="幼圆" panose="02010509060101010101" pitchFamily="49" charset="-122"/>
            </a:rPr>
            <a:t>vis=vid  =</a:t>
          </a:r>
          <a:r>
            <a:rPr lang="zh-CN" b="1" dirty="0" smtClean="0">
              <a:latin typeface="幼圆" panose="02010509060101010101" pitchFamily="49" charset="-122"/>
              <a:ea typeface="幼圆" panose="02010509060101010101" pitchFamily="49" charset="-122"/>
            </a:rPr>
            <a:t>看</a:t>
          </a:r>
          <a:endParaRPr lang="zh-CN" b="1" dirty="0"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D38CB106-BE56-4B47-A6E1-302D979574F8}" type="parTrans" cxnId="{494E451A-5538-4DBA-8388-4CAA8C029329}">
      <dgm:prSet/>
      <dgm:spPr/>
      <dgm:t>
        <a:bodyPr/>
        <a:lstStyle/>
        <a:p>
          <a:endParaRPr lang="zh-CN" altLang="en-US"/>
        </a:p>
      </dgm:t>
    </dgm:pt>
    <dgm:pt modelId="{F2A85180-81C9-4A12-BF6D-3A3465E1741B}" type="sibTrans" cxnId="{494E451A-5538-4DBA-8388-4CAA8C029329}">
      <dgm:prSet/>
      <dgm:spPr/>
      <dgm:t>
        <a:bodyPr/>
        <a:lstStyle/>
        <a:p>
          <a:endParaRPr lang="zh-CN" altLang="en-US"/>
        </a:p>
      </dgm:t>
    </dgm:pt>
    <dgm:pt modelId="{3D6B4621-EBD1-4F2C-8366-90060274AE58}" type="pres">
      <dgm:prSet presAssocID="{6DD16F67-0117-4A88-A45A-347A5E5449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C645F85-D02A-4852-9B7F-B1AB5A378EA4}" type="pres">
      <dgm:prSet presAssocID="{C404F562-FF29-406B-8C2D-5F6C4FDA6A8E}" presName="parentText" presStyleLbl="node1" presStyleIdx="0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98A8F2-9097-43DE-B139-47049A5F9DC8}" type="pres">
      <dgm:prSet presAssocID="{F939D510-3028-4F8F-8346-E14C9B751DB5}" presName="spacer" presStyleCnt="0"/>
      <dgm:spPr/>
    </dgm:pt>
    <dgm:pt modelId="{647E89FC-8D8C-457E-8BF4-38F20C1B8ABE}" type="pres">
      <dgm:prSet presAssocID="{FF107C62-91D4-4411-89D9-7079D00C78D7}" presName="parentText" presStyleLbl="node1" presStyleIdx="1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392A18-14A1-48B9-BA3B-326261562E2E}" type="pres">
      <dgm:prSet presAssocID="{34413EBE-7CCF-4E79-9F84-8FB40BC6564D}" presName="spacer" presStyleCnt="0"/>
      <dgm:spPr/>
    </dgm:pt>
    <dgm:pt modelId="{66A5D296-C6C8-4985-B765-B13B699986FA}" type="pres">
      <dgm:prSet presAssocID="{EA0A93DE-0A12-4C78-83E2-A0A3EE51E3FB}" presName="parentText" presStyleLbl="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94A28F-7957-44DA-9AD1-A9BFB6F1677D}" type="pres">
      <dgm:prSet presAssocID="{430FD5C1-6966-4F6F-8DD3-E2AEA7D08971}" presName="spacer" presStyleCnt="0"/>
      <dgm:spPr/>
    </dgm:pt>
    <dgm:pt modelId="{74079264-921D-4817-B591-F139BD1ADCE4}" type="pres">
      <dgm:prSet presAssocID="{BBAD40BD-6A45-43BF-93A0-6A7B662B1AC5}" presName="parentText" presStyleLbl="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C69FC3-D55A-424D-AD7D-13860AA96372}" type="pres">
      <dgm:prSet presAssocID="{B87E2B82-0C66-467B-8C7D-1F119BA92160}" presName="spacer" presStyleCnt="0"/>
      <dgm:spPr/>
    </dgm:pt>
    <dgm:pt modelId="{A4D739AA-8846-45DB-BC24-534D93462EBA}" type="pres">
      <dgm:prSet presAssocID="{93E5F592-34F5-41C5-A2C3-9E8CC8A23140}" presName="parentText" presStyleLbl="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54532E-A35A-467D-B9F1-A059049A36F5}" type="pres">
      <dgm:prSet presAssocID="{301723DA-0437-4A8C-9D11-879F402EF592}" presName="spacer" presStyleCnt="0"/>
      <dgm:spPr/>
    </dgm:pt>
    <dgm:pt modelId="{182461F0-E83D-41AE-82F8-CB41AD83A445}" type="pres">
      <dgm:prSet presAssocID="{4AA7CB4A-D53A-4FE8-986C-3BBC34704522}" presName="parentText" presStyleLbl="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BFBE12-8564-4F94-96A8-7D982CA68BA3}" type="pres">
      <dgm:prSet presAssocID="{EE0493F8-A4FC-4A08-B838-56C15CF7258E}" presName="spacer" presStyleCnt="0"/>
      <dgm:spPr/>
    </dgm:pt>
    <dgm:pt modelId="{EDD6D8D6-36A2-489F-9C48-3890741CB049}" type="pres">
      <dgm:prSet presAssocID="{F20FD46F-B808-41F7-9B6F-633748DF2456}" presName="parentText" presStyleLbl="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2897C9-4FBB-4A11-AAFD-CFE7E654BDE1}" type="pres">
      <dgm:prSet presAssocID="{61963B76-A61F-4BDC-B9A9-48DEB12682C8}" presName="spacer" presStyleCnt="0"/>
      <dgm:spPr/>
    </dgm:pt>
    <dgm:pt modelId="{BCEECEFC-ECB4-47A8-9794-3B418CE4C3F3}" type="pres">
      <dgm:prSet presAssocID="{14132EC2-932E-4B5C-B359-C3026DE048EF}" presName="parentText" presStyleLbl="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14829A-93A5-41B3-B504-4966DCB4F4DC}" type="pres">
      <dgm:prSet presAssocID="{4128CA07-E6BF-4B18-9043-A2CA6E457B7E}" presName="spacer" presStyleCnt="0"/>
      <dgm:spPr/>
    </dgm:pt>
    <dgm:pt modelId="{7C7CBFA2-26B7-4D37-9357-1CB8269D7307}" type="pres">
      <dgm:prSet presAssocID="{3B51B7D0-1759-43B9-B56E-1C3878444001}" presName="parentText" presStyleLbl="node1" presStyleIdx="8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94E451A-5538-4DBA-8388-4CAA8C029329}" srcId="{6DD16F67-0117-4A88-A45A-347A5E5449B3}" destId="{3B51B7D0-1759-43B9-B56E-1C3878444001}" srcOrd="8" destOrd="0" parTransId="{D38CB106-BE56-4B47-A6E1-302D979574F8}" sibTransId="{F2A85180-81C9-4A12-BF6D-3A3465E1741B}"/>
    <dgm:cxn modelId="{A3D200AA-1CAB-4D8C-9C49-7FED86786E90}" type="presOf" srcId="{C404F562-FF29-406B-8C2D-5F6C4FDA6A8E}" destId="{9C645F85-D02A-4852-9B7F-B1AB5A378EA4}" srcOrd="0" destOrd="0" presId="urn:microsoft.com/office/officeart/2005/8/layout/vList2"/>
    <dgm:cxn modelId="{49E25CD8-D2E9-47C2-86C5-3139B4EF1F3F}" type="presOf" srcId="{14132EC2-932E-4B5C-B359-C3026DE048EF}" destId="{BCEECEFC-ECB4-47A8-9794-3B418CE4C3F3}" srcOrd="0" destOrd="0" presId="urn:microsoft.com/office/officeart/2005/8/layout/vList2"/>
    <dgm:cxn modelId="{3B4B1EC9-DCC4-4AA8-A054-EE258F72A84B}" type="presOf" srcId="{93E5F592-34F5-41C5-A2C3-9E8CC8A23140}" destId="{A4D739AA-8846-45DB-BC24-534D93462EBA}" srcOrd="0" destOrd="0" presId="urn:microsoft.com/office/officeart/2005/8/layout/vList2"/>
    <dgm:cxn modelId="{49DAEB17-5B02-4D58-B6C6-CD2B3F03F1B2}" type="presOf" srcId="{3B51B7D0-1759-43B9-B56E-1C3878444001}" destId="{7C7CBFA2-26B7-4D37-9357-1CB8269D7307}" srcOrd="0" destOrd="0" presId="urn:microsoft.com/office/officeart/2005/8/layout/vList2"/>
    <dgm:cxn modelId="{9B3DF1A0-4287-41E7-A422-A1AE99B8B4E1}" srcId="{6DD16F67-0117-4A88-A45A-347A5E5449B3}" destId="{F20FD46F-B808-41F7-9B6F-633748DF2456}" srcOrd="6" destOrd="0" parTransId="{B54B18A0-5746-48EA-8716-25F56517B7BB}" sibTransId="{61963B76-A61F-4BDC-B9A9-48DEB12682C8}"/>
    <dgm:cxn modelId="{79C9D12A-5625-4A0B-90B6-EB9CDE41D3DA}" type="presOf" srcId="{BBAD40BD-6A45-43BF-93A0-6A7B662B1AC5}" destId="{74079264-921D-4817-B591-F139BD1ADCE4}" srcOrd="0" destOrd="0" presId="urn:microsoft.com/office/officeart/2005/8/layout/vList2"/>
    <dgm:cxn modelId="{CE32D2FD-4E6C-413E-83E8-B97F78166D61}" type="presOf" srcId="{4AA7CB4A-D53A-4FE8-986C-3BBC34704522}" destId="{182461F0-E83D-41AE-82F8-CB41AD83A445}" srcOrd="0" destOrd="0" presId="urn:microsoft.com/office/officeart/2005/8/layout/vList2"/>
    <dgm:cxn modelId="{63D353DF-CED2-4570-86F0-541D9C518D38}" srcId="{6DD16F67-0117-4A88-A45A-347A5E5449B3}" destId="{4AA7CB4A-D53A-4FE8-986C-3BBC34704522}" srcOrd="5" destOrd="0" parTransId="{A60F8A65-22DA-40DE-B931-D45908BB2846}" sibTransId="{EE0493F8-A4FC-4A08-B838-56C15CF7258E}"/>
    <dgm:cxn modelId="{6B2CD913-E2E4-4E03-86A4-CF15D91FE7BC}" type="presOf" srcId="{EA0A93DE-0A12-4C78-83E2-A0A3EE51E3FB}" destId="{66A5D296-C6C8-4985-B765-B13B699986FA}" srcOrd="0" destOrd="0" presId="urn:microsoft.com/office/officeart/2005/8/layout/vList2"/>
    <dgm:cxn modelId="{36BD7799-0627-4593-A811-27CEAACA4782}" srcId="{6DD16F67-0117-4A88-A45A-347A5E5449B3}" destId="{C404F562-FF29-406B-8C2D-5F6C4FDA6A8E}" srcOrd="0" destOrd="0" parTransId="{4850D27C-F12C-472A-B984-71F32948A654}" sibTransId="{F939D510-3028-4F8F-8346-E14C9B751DB5}"/>
    <dgm:cxn modelId="{87769E30-FA03-4027-943C-AA61098D02DB}" type="presOf" srcId="{F20FD46F-B808-41F7-9B6F-633748DF2456}" destId="{EDD6D8D6-36A2-489F-9C48-3890741CB049}" srcOrd="0" destOrd="0" presId="urn:microsoft.com/office/officeart/2005/8/layout/vList2"/>
    <dgm:cxn modelId="{E84C4BBB-4657-4BBA-908A-125C0F9B1776}" srcId="{6DD16F67-0117-4A88-A45A-347A5E5449B3}" destId="{FF107C62-91D4-4411-89D9-7079D00C78D7}" srcOrd="1" destOrd="0" parTransId="{225AC2AA-F114-4942-95C3-4C835FBCD869}" sibTransId="{34413EBE-7CCF-4E79-9F84-8FB40BC6564D}"/>
    <dgm:cxn modelId="{6772DAEC-9273-4EC2-B140-B902037E6389}" srcId="{6DD16F67-0117-4A88-A45A-347A5E5449B3}" destId="{EA0A93DE-0A12-4C78-83E2-A0A3EE51E3FB}" srcOrd="2" destOrd="0" parTransId="{6826282A-DDE1-4A0F-BF71-8887DF8D9C5E}" sibTransId="{430FD5C1-6966-4F6F-8DD3-E2AEA7D08971}"/>
    <dgm:cxn modelId="{B45B16A7-8B65-4C06-8FB0-916F4B425AB3}" srcId="{6DD16F67-0117-4A88-A45A-347A5E5449B3}" destId="{93E5F592-34F5-41C5-A2C3-9E8CC8A23140}" srcOrd="4" destOrd="0" parTransId="{12FB4A59-1A62-4A3A-B2ED-0182624E6DB4}" sibTransId="{301723DA-0437-4A8C-9D11-879F402EF592}"/>
    <dgm:cxn modelId="{890C8BF5-EB6D-4339-8D88-EDAE1E55427A}" type="presOf" srcId="{6DD16F67-0117-4A88-A45A-347A5E5449B3}" destId="{3D6B4621-EBD1-4F2C-8366-90060274AE58}" srcOrd="0" destOrd="0" presId="urn:microsoft.com/office/officeart/2005/8/layout/vList2"/>
    <dgm:cxn modelId="{92232139-7E03-4A9B-BEBF-7F5FF41EB05D}" srcId="{6DD16F67-0117-4A88-A45A-347A5E5449B3}" destId="{14132EC2-932E-4B5C-B359-C3026DE048EF}" srcOrd="7" destOrd="0" parTransId="{E0C7E4E5-E7A7-46CD-AD73-1D20240D626C}" sibTransId="{4128CA07-E6BF-4B18-9043-A2CA6E457B7E}"/>
    <dgm:cxn modelId="{F1B40E9D-1F2F-4DD0-AF1F-83D549146AB0}" srcId="{6DD16F67-0117-4A88-A45A-347A5E5449B3}" destId="{BBAD40BD-6A45-43BF-93A0-6A7B662B1AC5}" srcOrd="3" destOrd="0" parTransId="{124BD5E8-7346-47F5-9EAF-A393D9796B95}" sibTransId="{B87E2B82-0C66-467B-8C7D-1F119BA92160}"/>
    <dgm:cxn modelId="{6BA69B71-11C2-42AB-BAFC-D1A9F2FB1BF5}" type="presOf" srcId="{FF107C62-91D4-4411-89D9-7079D00C78D7}" destId="{647E89FC-8D8C-457E-8BF4-38F20C1B8ABE}" srcOrd="0" destOrd="0" presId="urn:microsoft.com/office/officeart/2005/8/layout/vList2"/>
    <dgm:cxn modelId="{EF3CA3E0-5703-4ECD-AFE7-1F7262212FC2}" type="presParOf" srcId="{3D6B4621-EBD1-4F2C-8366-90060274AE58}" destId="{9C645F85-D02A-4852-9B7F-B1AB5A378EA4}" srcOrd="0" destOrd="0" presId="urn:microsoft.com/office/officeart/2005/8/layout/vList2"/>
    <dgm:cxn modelId="{59CCEA38-A2C1-4D5E-8907-A7D92571E5A5}" type="presParOf" srcId="{3D6B4621-EBD1-4F2C-8366-90060274AE58}" destId="{6698A8F2-9097-43DE-B139-47049A5F9DC8}" srcOrd="1" destOrd="0" presId="urn:microsoft.com/office/officeart/2005/8/layout/vList2"/>
    <dgm:cxn modelId="{C0EA4D0C-ABB7-4444-A2CC-387CED379DCE}" type="presParOf" srcId="{3D6B4621-EBD1-4F2C-8366-90060274AE58}" destId="{647E89FC-8D8C-457E-8BF4-38F20C1B8ABE}" srcOrd="2" destOrd="0" presId="urn:microsoft.com/office/officeart/2005/8/layout/vList2"/>
    <dgm:cxn modelId="{E6A43667-42FE-41D2-A68B-CB62CE593127}" type="presParOf" srcId="{3D6B4621-EBD1-4F2C-8366-90060274AE58}" destId="{39392A18-14A1-48B9-BA3B-326261562E2E}" srcOrd="3" destOrd="0" presId="urn:microsoft.com/office/officeart/2005/8/layout/vList2"/>
    <dgm:cxn modelId="{E47201C8-C616-4702-83C1-F28D0DCC8459}" type="presParOf" srcId="{3D6B4621-EBD1-4F2C-8366-90060274AE58}" destId="{66A5D296-C6C8-4985-B765-B13B699986FA}" srcOrd="4" destOrd="0" presId="urn:microsoft.com/office/officeart/2005/8/layout/vList2"/>
    <dgm:cxn modelId="{389E3E52-EB45-4B2C-8E5D-A947720E80D8}" type="presParOf" srcId="{3D6B4621-EBD1-4F2C-8366-90060274AE58}" destId="{0694A28F-7957-44DA-9AD1-A9BFB6F1677D}" srcOrd="5" destOrd="0" presId="urn:microsoft.com/office/officeart/2005/8/layout/vList2"/>
    <dgm:cxn modelId="{EBB0F059-5256-43CF-99D5-C0148E407B78}" type="presParOf" srcId="{3D6B4621-EBD1-4F2C-8366-90060274AE58}" destId="{74079264-921D-4817-B591-F139BD1ADCE4}" srcOrd="6" destOrd="0" presId="urn:microsoft.com/office/officeart/2005/8/layout/vList2"/>
    <dgm:cxn modelId="{3B27FD42-038E-4D68-8AFA-68AE6BF94DB6}" type="presParOf" srcId="{3D6B4621-EBD1-4F2C-8366-90060274AE58}" destId="{A6C69FC3-D55A-424D-AD7D-13860AA96372}" srcOrd="7" destOrd="0" presId="urn:microsoft.com/office/officeart/2005/8/layout/vList2"/>
    <dgm:cxn modelId="{3BFE4916-1B5F-4DE2-B42C-E0EEDA20C498}" type="presParOf" srcId="{3D6B4621-EBD1-4F2C-8366-90060274AE58}" destId="{A4D739AA-8846-45DB-BC24-534D93462EBA}" srcOrd="8" destOrd="0" presId="urn:microsoft.com/office/officeart/2005/8/layout/vList2"/>
    <dgm:cxn modelId="{ECB9E537-DD4A-4672-999B-C2E070D16908}" type="presParOf" srcId="{3D6B4621-EBD1-4F2C-8366-90060274AE58}" destId="{4254532E-A35A-467D-B9F1-A059049A36F5}" srcOrd="9" destOrd="0" presId="urn:microsoft.com/office/officeart/2005/8/layout/vList2"/>
    <dgm:cxn modelId="{8A925DCD-3E6D-4CA8-9B51-865FDE491452}" type="presParOf" srcId="{3D6B4621-EBD1-4F2C-8366-90060274AE58}" destId="{182461F0-E83D-41AE-82F8-CB41AD83A445}" srcOrd="10" destOrd="0" presId="urn:microsoft.com/office/officeart/2005/8/layout/vList2"/>
    <dgm:cxn modelId="{994EBD85-CD55-43A9-8C69-32C407B87479}" type="presParOf" srcId="{3D6B4621-EBD1-4F2C-8366-90060274AE58}" destId="{F0BFBE12-8564-4F94-96A8-7D982CA68BA3}" srcOrd="11" destOrd="0" presId="urn:microsoft.com/office/officeart/2005/8/layout/vList2"/>
    <dgm:cxn modelId="{D0E09350-4C33-4261-984D-9B06480E2C10}" type="presParOf" srcId="{3D6B4621-EBD1-4F2C-8366-90060274AE58}" destId="{EDD6D8D6-36A2-489F-9C48-3890741CB049}" srcOrd="12" destOrd="0" presId="urn:microsoft.com/office/officeart/2005/8/layout/vList2"/>
    <dgm:cxn modelId="{E12BD5B9-9CF4-41C7-8D5A-762E55B9EE53}" type="presParOf" srcId="{3D6B4621-EBD1-4F2C-8366-90060274AE58}" destId="{7C2897C9-4FBB-4A11-AAFD-CFE7E654BDE1}" srcOrd="13" destOrd="0" presId="urn:microsoft.com/office/officeart/2005/8/layout/vList2"/>
    <dgm:cxn modelId="{B804D023-EE91-4A87-B51B-97ECE7F9D505}" type="presParOf" srcId="{3D6B4621-EBD1-4F2C-8366-90060274AE58}" destId="{BCEECEFC-ECB4-47A8-9794-3B418CE4C3F3}" srcOrd="14" destOrd="0" presId="urn:microsoft.com/office/officeart/2005/8/layout/vList2"/>
    <dgm:cxn modelId="{36C3BDEA-50A1-4A66-8E49-0655C0E51B08}" type="presParOf" srcId="{3D6B4621-EBD1-4F2C-8366-90060274AE58}" destId="{B114829A-93A5-41B3-B504-4966DCB4F4DC}" srcOrd="15" destOrd="0" presId="urn:microsoft.com/office/officeart/2005/8/layout/vList2"/>
    <dgm:cxn modelId="{8A2F268C-BF78-4F38-8663-ED74547690FF}" type="presParOf" srcId="{3D6B4621-EBD1-4F2C-8366-90060274AE58}" destId="{7C7CBFA2-26B7-4D37-9357-1CB8269D7307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415940-6538-41D2-B9D5-3E8B9BC2C171}">
      <dsp:nvSpPr>
        <dsp:cNvPr id="0" name=""/>
        <dsp:cNvSpPr/>
      </dsp:nvSpPr>
      <dsp:spPr>
        <a:xfrm rot="10800000">
          <a:off x="954877" y="134"/>
          <a:ext cx="3358851" cy="43540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02" tIns="72390" rIns="135128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普罗米修斯造人</a:t>
          </a:r>
          <a:endParaRPr lang="zh-CN" sz="1900" b="1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 rot="10800000">
        <a:off x="1063728" y="134"/>
        <a:ext cx="3250000" cy="435406"/>
      </dsp:txXfrm>
    </dsp:sp>
    <dsp:sp modelId="{3C548353-F00D-4B98-A1A0-986E30024999}">
      <dsp:nvSpPr>
        <dsp:cNvPr id="0" name=""/>
        <dsp:cNvSpPr/>
      </dsp:nvSpPr>
      <dsp:spPr>
        <a:xfrm>
          <a:off x="737174" y="134"/>
          <a:ext cx="435406" cy="435406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0305017-E101-4ED2-8DF6-27997EC20DC5}">
      <dsp:nvSpPr>
        <dsp:cNvPr id="0" name=""/>
        <dsp:cNvSpPr/>
      </dsp:nvSpPr>
      <dsp:spPr>
        <a:xfrm rot="10800000">
          <a:off x="954877" y="565512"/>
          <a:ext cx="3358851" cy="43540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02" tIns="72390" rIns="135128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雅典娜吹来灵魂</a:t>
          </a:r>
          <a:endParaRPr lang="zh-CN" sz="1900" b="1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 rot="10800000">
        <a:off x="1063728" y="565512"/>
        <a:ext cx="3250000" cy="435406"/>
      </dsp:txXfrm>
    </dsp:sp>
    <dsp:sp modelId="{A3A34C32-DFB2-44EE-8A31-894FAD65DE2F}">
      <dsp:nvSpPr>
        <dsp:cNvPr id="0" name=""/>
        <dsp:cNvSpPr/>
      </dsp:nvSpPr>
      <dsp:spPr>
        <a:xfrm>
          <a:off x="737174" y="565512"/>
          <a:ext cx="435406" cy="435406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3AAF996-11D6-42FE-A1A1-E084ED3C0EAF}">
      <dsp:nvSpPr>
        <dsp:cNvPr id="0" name=""/>
        <dsp:cNvSpPr/>
      </dsp:nvSpPr>
      <dsp:spPr>
        <a:xfrm rot="10800000">
          <a:off x="954877" y="1130890"/>
          <a:ext cx="3358851" cy="43540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02" tIns="72390" rIns="135128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老普得罪宙斯</a:t>
          </a:r>
          <a:endParaRPr lang="zh-CN" sz="1900" b="1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 rot="10800000">
        <a:off x="1063728" y="1130890"/>
        <a:ext cx="3250000" cy="435406"/>
      </dsp:txXfrm>
    </dsp:sp>
    <dsp:sp modelId="{6C30779E-0D5A-4666-B429-D5E2E281FFDD}">
      <dsp:nvSpPr>
        <dsp:cNvPr id="0" name=""/>
        <dsp:cNvSpPr/>
      </dsp:nvSpPr>
      <dsp:spPr>
        <a:xfrm>
          <a:off x="737174" y="1130890"/>
          <a:ext cx="435406" cy="435406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B14DDB7-170B-4604-9C95-C106FAF87C1D}">
      <dsp:nvSpPr>
        <dsp:cNvPr id="0" name=""/>
        <dsp:cNvSpPr/>
      </dsp:nvSpPr>
      <dsp:spPr>
        <a:xfrm rot="10800000">
          <a:off x="954877" y="1696268"/>
          <a:ext cx="3358851" cy="43540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02" tIns="72390" rIns="135128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老普盗取天火</a:t>
          </a:r>
          <a:endParaRPr lang="zh-CN" sz="1900" b="1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 rot="10800000">
        <a:off x="1063728" y="1696268"/>
        <a:ext cx="3250000" cy="435406"/>
      </dsp:txXfrm>
    </dsp:sp>
    <dsp:sp modelId="{1E840D52-D7BE-49D1-8673-659B9D301B0D}">
      <dsp:nvSpPr>
        <dsp:cNvPr id="0" name=""/>
        <dsp:cNvSpPr/>
      </dsp:nvSpPr>
      <dsp:spPr>
        <a:xfrm>
          <a:off x="737174" y="1696268"/>
          <a:ext cx="435406" cy="435406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1000" b="-31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A641077-6C41-402F-A248-F28B3C5B9C60}">
      <dsp:nvSpPr>
        <dsp:cNvPr id="0" name=""/>
        <dsp:cNvSpPr/>
      </dsp:nvSpPr>
      <dsp:spPr>
        <a:xfrm rot="10800000">
          <a:off x="954877" y="2261646"/>
          <a:ext cx="3358851" cy="43540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02" tIns="72390" rIns="135128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惩罚普罗米修斯</a:t>
          </a:r>
          <a:endParaRPr lang="zh-CN" sz="1900" b="1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 rot="10800000">
        <a:off x="1063728" y="2261646"/>
        <a:ext cx="3250000" cy="435406"/>
      </dsp:txXfrm>
    </dsp:sp>
    <dsp:sp modelId="{254DFBD6-BF7D-4A8F-B4B6-0378FAF59FB9}">
      <dsp:nvSpPr>
        <dsp:cNvPr id="0" name=""/>
        <dsp:cNvSpPr/>
      </dsp:nvSpPr>
      <dsp:spPr>
        <a:xfrm>
          <a:off x="737174" y="2261646"/>
          <a:ext cx="435406" cy="435406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B94F508-0739-42FE-98A9-CF4DF5E3AEEC}">
      <dsp:nvSpPr>
        <dsp:cNvPr id="0" name=""/>
        <dsp:cNvSpPr/>
      </dsp:nvSpPr>
      <dsp:spPr>
        <a:xfrm rot="10800000">
          <a:off x="954877" y="2827024"/>
          <a:ext cx="3358851" cy="43540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02" tIns="72390" rIns="135128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众神打造潘多拉</a:t>
          </a:r>
          <a:endParaRPr lang="zh-CN" sz="1900" b="1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 rot="10800000">
        <a:off x="1063728" y="2827024"/>
        <a:ext cx="3250000" cy="435406"/>
      </dsp:txXfrm>
    </dsp:sp>
    <dsp:sp modelId="{87E30EF9-F126-49E3-844B-A769A2016733}">
      <dsp:nvSpPr>
        <dsp:cNvPr id="0" name=""/>
        <dsp:cNvSpPr/>
      </dsp:nvSpPr>
      <dsp:spPr>
        <a:xfrm>
          <a:off x="737174" y="2827024"/>
          <a:ext cx="435406" cy="435406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9000" r="-59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A3867E-EABC-4F49-A93D-5418501202CF}">
      <dsp:nvSpPr>
        <dsp:cNvPr id="0" name=""/>
        <dsp:cNvSpPr/>
      </dsp:nvSpPr>
      <dsp:spPr>
        <a:xfrm rot="10800000">
          <a:off x="954877" y="3392403"/>
          <a:ext cx="3358851" cy="43540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02" tIns="72390" rIns="135128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潘多拉来到人间</a:t>
          </a:r>
          <a:endParaRPr lang="zh-CN" sz="1900" b="1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 rot="10800000">
        <a:off x="1063728" y="3392403"/>
        <a:ext cx="3250000" cy="435406"/>
      </dsp:txXfrm>
    </dsp:sp>
    <dsp:sp modelId="{767D4D87-1EEB-484C-8B10-438EF22748DE}">
      <dsp:nvSpPr>
        <dsp:cNvPr id="0" name=""/>
        <dsp:cNvSpPr/>
      </dsp:nvSpPr>
      <dsp:spPr>
        <a:xfrm>
          <a:off x="737174" y="3392403"/>
          <a:ext cx="435406" cy="435406"/>
        </a:xfrm>
        <a:prstGeom prst="ellipse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8000" b="-38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CBE9FF2-2655-4E5E-85CD-8FFB9729DE3E}">
      <dsp:nvSpPr>
        <dsp:cNvPr id="0" name=""/>
        <dsp:cNvSpPr/>
      </dsp:nvSpPr>
      <dsp:spPr>
        <a:xfrm rot="10800000">
          <a:off x="954877" y="3957781"/>
          <a:ext cx="3358851" cy="43540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02" tIns="72390" rIns="135128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大洪水来袭</a:t>
          </a:r>
          <a:endParaRPr lang="zh-CN" sz="1900" b="1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 rot="10800000">
        <a:off x="1063728" y="3957781"/>
        <a:ext cx="3250000" cy="435406"/>
      </dsp:txXfrm>
    </dsp:sp>
    <dsp:sp modelId="{4245A6BD-461A-4729-B44D-54732B1FCDEB}">
      <dsp:nvSpPr>
        <dsp:cNvPr id="0" name=""/>
        <dsp:cNvSpPr/>
      </dsp:nvSpPr>
      <dsp:spPr>
        <a:xfrm>
          <a:off x="737174" y="3957781"/>
          <a:ext cx="435406" cy="435406"/>
        </a:xfrm>
        <a:prstGeom prst="ellipse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F7848B-A4C6-44FA-9E60-C4A46C0A5BE8}">
      <dsp:nvSpPr>
        <dsp:cNvPr id="0" name=""/>
        <dsp:cNvSpPr/>
      </dsp:nvSpPr>
      <dsp:spPr>
        <a:xfrm rot="10800000">
          <a:off x="954877" y="4523159"/>
          <a:ext cx="3358851" cy="43540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02" tIns="72390" rIns="135128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丢卡利翁和皮拉幸存</a:t>
          </a:r>
          <a:endParaRPr lang="zh-CN" sz="1900" b="1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 rot="10800000">
        <a:off x="1063728" y="4523159"/>
        <a:ext cx="3250000" cy="435406"/>
      </dsp:txXfrm>
    </dsp:sp>
    <dsp:sp modelId="{879C1B11-A1A9-42B4-8EC4-5E3E101E173D}">
      <dsp:nvSpPr>
        <dsp:cNvPr id="0" name=""/>
        <dsp:cNvSpPr/>
      </dsp:nvSpPr>
      <dsp:spPr>
        <a:xfrm>
          <a:off x="737174" y="4523159"/>
          <a:ext cx="435406" cy="435406"/>
        </a:xfrm>
        <a:prstGeom prst="ellipse">
          <a:avLst/>
        </a:prstGeom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B6D5FE1-E5C8-47F9-9C8C-4A31AE883E82}">
      <dsp:nvSpPr>
        <dsp:cNvPr id="0" name=""/>
        <dsp:cNvSpPr/>
      </dsp:nvSpPr>
      <dsp:spPr>
        <a:xfrm rot="10800000">
          <a:off x="954877" y="5088537"/>
          <a:ext cx="3358851" cy="43540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02" tIns="72390" rIns="135128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抛石产生新人类</a:t>
          </a:r>
          <a:endParaRPr lang="zh-CN" sz="1900" b="1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 rot="10800000">
        <a:off x="1063728" y="5088537"/>
        <a:ext cx="3250000" cy="435406"/>
      </dsp:txXfrm>
    </dsp:sp>
    <dsp:sp modelId="{FC197E05-8686-4CA6-880B-763798801EE6}">
      <dsp:nvSpPr>
        <dsp:cNvPr id="0" name=""/>
        <dsp:cNvSpPr/>
      </dsp:nvSpPr>
      <dsp:spPr>
        <a:xfrm>
          <a:off x="737174" y="5088537"/>
          <a:ext cx="435406" cy="435406"/>
        </a:xfrm>
        <a:prstGeom prst="ellipse">
          <a:avLst/>
        </a:prstGeom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90B35-02B6-4DF6-A6DC-9080DE981E55}">
      <dsp:nvSpPr>
        <dsp:cNvPr id="0" name=""/>
        <dsp:cNvSpPr/>
      </dsp:nvSpPr>
      <dsp:spPr>
        <a:xfrm>
          <a:off x="7562715" y="2201946"/>
          <a:ext cx="589497" cy="204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309"/>
              </a:lnTo>
              <a:lnTo>
                <a:pt x="589497" y="102309"/>
              </a:lnTo>
              <a:lnTo>
                <a:pt x="589497" y="2046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CB74FB-E77A-4486-860B-76851CF9A1B0}">
      <dsp:nvSpPr>
        <dsp:cNvPr id="0" name=""/>
        <dsp:cNvSpPr/>
      </dsp:nvSpPr>
      <dsp:spPr>
        <a:xfrm>
          <a:off x="6973218" y="2201946"/>
          <a:ext cx="589497" cy="204618"/>
        </a:xfrm>
        <a:custGeom>
          <a:avLst/>
          <a:gdLst/>
          <a:ahLst/>
          <a:cxnLst/>
          <a:rect l="0" t="0" r="0" b="0"/>
          <a:pathLst>
            <a:path>
              <a:moveTo>
                <a:pt x="589497" y="0"/>
              </a:moveTo>
              <a:lnTo>
                <a:pt x="589497" y="102309"/>
              </a:lnTo>
              <a:lnTo>
                <a:pt x="0" y="102309"/>
              </a:lnTo>
              <a:lnTo>
                <a:pt x="0" y="2046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F0F0E9-8901-4A02-85C6-505FF0DEE2A4}">
      <dsp:nvSpPr>
        <dsp:cNvPr id="0" name=""/>
        <dsp:cNvSpPr/>
      </dsp:nvSpPr>
      <dsp:spPr>
        <a:xfrm>
          <a:off x="5204726" y="2201946"/>
          <a:ext cx="589497" cy="204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309"/>
              </a:lnTo>
              <a:lnTo>
                <a:pt x="589497" y="102309"/>
              </a:lnTo>
              <a:lnTo>
                <a:pt x="589497" y="2046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BEDADC-9DFF-46A8-89B2-62DA01E75983}">
      <dsp:nvSpPr>
        <dsp:cNvPr id="0" name=""/>
        <dsp:cNvSpPr/>
      </dsp:nvSpPr>
      <dsp:spPr>
        <a:xfrm>
          <a:off x="4615228" y="2201946"/>
          <a:ext cx="589497" cy="204618"/>
        </a:xfrm>
        <a:custGeom>
          <a:avLst/>
          <a:gdLst/>
          <a:ahLst/>
          <a:cxnLst/>
          <a:rect l="0" t="0" r="0" b="0"/>
          <a:pathLst>
            <a:path>
              <a:moveTo>
                <a:pt x="589497" y="0"/>
              </a:moveTo>
              <a:lnTo>
                <a:pt x="589497" y="102309"/>
              </a:lnTo>
              <a:lnTo>
                <a:pt x="0" y="102309"/>
              </a:lnTo>
              <a:lnTo>
                <a:pt x="0" y="2046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AB263D-F1E3-46EB-8774-FF174799F4FD}">
      <dsp:nvSpPr>
        <dsp:cNvPr id="0" name=""/>
        <dsp:cNvSpPr/>
      </dsp:nvSpPr>
      <dsp:spPr>
        <a:xfrm>
          <a:off x="1622021" y="2201946"/>
          <a:ext cx="91440" cy="2046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46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C2FAFE-DEE5-475E-BE17-2BC109CD255E}">
      <dsp:nvSpPr>
        <dsp:cNvPr id="0" name=""/>
        <dsp:cNvSpPr/>
      </dsp:nvSpPr>
      <dsp:spPr>
        <a:xfrm>
          <a:off x="443027" y="2201946"/>
          <a:ext cx="91440" cy="2046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46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627B56-EC83-4FB3-8FAA-1B4FF9209BF0}">
      <dsp:nvSpPr>
        <dsp:cNvPr id="0" name=""/>
        <dsp:cNvSpPr/>
      </dsp:nvSpPr>
      <dsp:spPr>
        <a:xfrm>
          <a:off x="245153" y="1714758"/>
          <a:ext cx="487187" cy="48718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1BF81C-5788-4325-A978-4D4E5B71E9B5}">
      <dsp:nvSpPr>
        <dsp:cNvPr id="0" name=""/>
        <dsp:cNvSpPr/>
      </dsp:nvSpPr>
      <dsp:spPr>
        <a:xfrm>
          <a:off x="245153" y="1714758"/>
          <a:ext cx="487187" cy="48718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C7C344-C6D6-4C28-9D4A-4EFAEA7113B0}">
      <dsp:nvSpPr>
        <dsp:cNvPr id="0" name=""/>
        <dsp:cNvSpPr/>
      </dsp:nvSpPr>
      <dsp:spPr>
        <a:xfrm>
          <a:off x="1559" y="1802452"/>
          <a:ext cx="974375" cy="311800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普罗米修斯造人</a:t>
          </a:r>
          <a:endParaRPr lang="zh-CN" altLang="en-US" sz="700" b="1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1559" y="1802452"/>
        <a:ext cx="974375" cy="311800"/>
      </dsp:txXfrm>
    </dsp:sp>
    <dsp:sp modelId="{B8CBAA94-57AE-4B4A-A948-6FA70CFFC792}">
      <dsp:nvSpPr>
        <dsp:cNvPr id="0" name=""/>
        <dsp:cNvSpPr/>
      </dsp:nvSpPr>
      <dsp:spPr>
        <a:xfrm>
          <a:off x="245153" y="2406565"/>
          <a:ext cx="487187" cy="48718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1763CA-ED24-4F87-A770-C6478B48E818}">
      <dsp:nvSpPr>
        <dsp:cNvPr id="0" name=""/>
        <dsp:cNvSpPr/>
      </dsp:nvSpPr>
      <dsp:spPr>
        <a:xfrm>
          <a:off x="245153" y="2406565"/>
          <a:ext cx="487187" cy="48718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E8E864-61BE-4A32-9CC7-ED5DBB3396EA}">
      <dsp:nvSpPr>
        <dsp:cNvPr id="0" name=""/>
        <dsp:cNvSpPr/>
      </dsp:nvSpPr>
      <dsp:spPr>
        <a:xfrm>
          <a:off x="1559" y="2494259"/>
          <a:ext cx="974375" cy="311800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1" kern="1200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词根</a:t>
          </a:r>
          <a:r>
            <a:rPr lang="en-US" altLang="zh-CN" sz="1000" b="1" kern="1200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hum=</a:t>
          </a:r>
          <a:r>
            <a:rPr lang="zh-CN" altLang="en-US" sz="1000" b="1" kern="1200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泥土</a:t>
          </a:r>
          <a:endParaRPr lang="zh-CN" altLang="en-US" sz="1000" b="1" kern="1200" dirty="0">
            <a:solidFill>
              <a:srgbClr val="00B050"/>
            </a:solidFill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1559" y="2494259"/>
        <a:ext cx="974375" cy="311800"/>
      </dsp:txXfrm>
    </dsp:sp>
    <dsp:sp modelId="{3681ECB3-C3BE-47B9-8C2E-FD00D87E327F}">
      <dsp:nvSpPr>
        <dsp:cNvPr id="0" name=""/>
        <dsp:cNvSpPr/>
      </dsp:nvSpPr>
      <dsp:spPr>
        <a:xfrm>
          <a:off x="1424147" y="1714758"/>
          <a:ext cx="487187" cy="48718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4C6A8-3D30-4294-9C35-855D7049C2D9}">
      <dsp:nvSpPr>
        <dsp:cNvPr id="0" name=""/>
        <dsp:cNvSpPr/>
      </dsp:nvSpPr>
      <dsp:spPr>
        <a:xfrm>
          <a:off x="1424147" y="1714758"/>
          <a:ext cx="487187" cy="48718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4E5FA2-8E78-4DD9-AE8D-9A95AA5CCFC7}">
      <dsp:nvSpPr>
        <dsp:cNvPr id="0" name=""/>
        <dsp:cNvSpPr/>
      </dsp:nvSpPr>
      <dsp:spPr>
        <a:xfrm>
          <a:off x="1180553" y="1802452"/>
          <a:ext cx="974375" cy="311800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雅典娜吹来灵魂</a:t>
          </a:r>
          <a:endParaRPr lang="zh-CN" altLang="en-US" sz="700" b="1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1180553" y="1802452"/>
        <a:ext cx="974375" cy="311800"/>
      </dsp:txXfrm>
    </dsp:sp>
    <dsp:sp modelId="{3CF6EA3E-CEBC-41B3-A7D2-CEDFC041DBE1}">
      <dsp:nvSpPr>
        <dsp:cNvPr id="0" name=""/>
        <dsp:cNvSpPr/>
      </dsp:nvSpPr>
      <dsp:spPr>
        <a:xfrm>
          <a:off x="1424147" y="2406565"/>
          <a:ext cx="487187" cy="48718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16E9C4-2726-4145-9017-4D6741E6B0C2}">
      <dsp:nvSpPr>
        <dsp:cNvPr id="0" name=""/>
        <dsp:cNvSpPr/>
      </dsp:nvSpPr>
      <dsp:spPr>
        <a:xfrm>
          <a:off x="1424147" y="2406565"/>
          <a:ext cx="487187" cy="48718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E3119E-991B-4BD0-B87F-733191ACC33A}">
      <dsp:nvSpPr>
        <dsp:cNvPr id="0" name=""/>
        <dsp:cNvSpPr/>
      </dsp:nvSpPr>
      <dsp:spPr>
        <a:xfrm>
          <a:off x="1180553" y="2494259"/>
          <a:ext cx="974375" cy="311800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1" kern="1200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词根</a:t>
          </a:r>
          <a:r>
            <a:rPr lang="en-US" altLang="zh-CN" sz="1000" b="1" kern="1200" dirty="0" err="1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spir</a:t>
          </a:r>
          <a:r>
            <a:rPr lang="en-US" altLang="zh-CN" sz="1000" b="1" kern="1200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=</a:t>
          </a:r>
          <a:r>
            <a:rPr lang="zh-CN" altLang="en-US" sz="1000" b="1" kern="1200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吹</a:t>
          </a:r>
          <a:endParaRPr lang="zh-CN" altLang="en-US" sz="1000" b="1" kern="1200" dirty="0">
            <a:solidFill>
              <a:srgbClr val="00B050"/>
            </a:solidFill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1180553" y="2494259"/>
        <a:ext cx="974375" cy="311800"/>
      </dsp:txXfrm>
    </dsp:sp>
    <dsp:sp modelId="{2B06ACC6-666F-45C6-A491-6D51CFF2FD26}">
      <dsp:nvSpPr>
        <dsp:cNvPr id="0" name=""/>
        <dsp:cNvSpPr/>
      </dsp:nvSpPr>
      <dsp:spPr>
        <a:xfrm>
          <a:off x="2603142" y="1714758"/>
          <a:ext cx="487187" cy="48718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FAF90A-0E00-43DE-9D29-165D11313F5C}">
      <dsp:nvSpPr>
        <dsp:cNvPr id="0" name=""/>
        <dsp:cNvSpPr/>
      </dsp:nvSpPr>
      <dsp:spPr>
        <a:xfrm>
          <a:off x="2603142" y="1714758"/>
          <a:ext cx="487187" cy="48718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98B042-69FC-4F5E-A51E-3F2740B48955}">
      <dsp:nvSpPr>
        <dsp:cNvPr id="0" name=""/>
        <dsp:cNvSpPr/>
      </dsp:nvSpPr>
      <dsp:spPr>
        <a:xfrm>
          <a:off x="2359548" y="1802452"/>
          <a:ext cx="974375" cy="311800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老普盗取天火</a:t>
          </a:r>
          <a:endParaRPr lang="zh-CN" altLang="en-US" sz="700" b="1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2359548" y="1802452"/>
        <a:ext cx="974375" cy="311800"/>
      </dsp:txXfrm>
    </dsp:sp>
    <dsp:sp modelId="{ADD6980D-75DB-40FC-8345-5435B703E88A}">
      <dsp:nvSpPr>
        <dsp:cNvPr id="0" name=""/>
        <dsp:cNvSpPr/>
      </dsp:nvSpPr>
      <dsp:spPr>
        <a:xfrm>
          <a:off x="3782137" y="1714758"/>
          <a:ext cx="487187" cy="48718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2DC1F0-E7E8-4686-BD26-448BAA822C77}">
      <dsp:nvSpPr>
        <dsp:cNvPr id="0" name=""/>
        <dsp:cNvSpPr/>
      </dsp:nvSpPr>
      <dsp:spPr>
        <a:xfrm>
          <a:off x="3782137" y="1714758"/>
          <a:ext cx="487187" cy="48718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2FF61-1713-4013-9F46-04CC971AC47D}">
      <dsp:nvSpPr>
        <dsp:cNvPr id="0" name=""/>
        <dsp:cNvSpPr/>
      </dsp:nvSpPr>
      <dsp:spPr>
        <a:xfrm>
          <a:off x="3538543" y="1802452"/>
          <a:ext cx="974375" cy="311800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惩罚普罗米修斯</a:t>
          </a:r>
          <a:endParaRPr lang="zh-CN" altLang="en-US" sz="700" b="1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3538543" y="1802452"/>
        <a:ext cx="974375" cy="311800"/>
      </dsp:txXfrm>
    </dsp:sp>
    <dsp:sp modelId="{0A8FA667-F945-4C43-B365-48D6E2FB1F0A}">
      <dsp:nvSpPr>
        <dsp:cNvPr id="0" name=""/>
        <dsp:cNvSpPr/>
      </dsp:nvSpPr>
      <dsp:spPr>
        <a:xfrm>
          <a:off x="4961132" y="1714758"/>
          <a:ext cx="487187" cy="48718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16E13A-9EB1-47E0-A796-447F2AE4EB5F}">
      <dsp:nvSpPr>
        <dsp:cNvPr id="0" name=""/>
        <dsp:cNvSpPr/>
      </dsp:nvSpPr>
      <dsp:spPr>
        <a:xfrm>
          <a:off x="4961132" y="1714758"/>
          <a:ext cx="487187" cy="48718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464F42-B896-4A57-BA44-8A5EABA42213}">
      <dsp:nvSpPr>
        <dsp:cNvPr id="0" name=""/>
        <dsp:cNvSpPr/>
      </dsp:nvSpPr>
      <dsp:spPr>
        <a:xfrm>
          <a:off x="4717538" y="1802452"/>
          <a:ext cx="974375" cy="311800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众神打造潘多拉</a:t>
          </a:r>
          <a:endParaRPr lang="zh-CN" altLang="en-US" sz="700" b="1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4717538" y="1802452"/>
        <a:ext cx="974375" cy="311800"/>
      </dsp:txXfrm>
    </dsp:sp>
    <dsp:sp modelId="{38D99BEC-7763-4872-AEAA-0C4E773685E0}">
      <dsp:nvSpPr>
        <dsp:cNvPr id="0" name=""/>
        <dsp:cNvSpPr/>
      </dsp:nvSpPr>
      <dsp:spPr>
        <a:xfrm>
          <a:off x="4371634" y="2406565"/>
          <a:ext cx="487187" cy="48718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54E89-860F-45C2-B078-1254BD8E2037}">
      <dsp:nvSpPr>
        <dsp:cNvPr id="0" name=""/>
        <dsp:cNvSpPr/>
      </dsp:nvSpPr>
      <dsp:spPr>
        <a:xfrm>
          <a:off x="4371634" y="2406565"/>
          <a:ext cx="487187" cy="48718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488B79-B8A8-4F2F-BC5D-026E602D85EF}">
      <dsp:nvSpPr>
        <dsp:cNvPr id="0" name=""/>
        <dsp:cNvSpPr/>
      </dsp:nvSpPr>
      <dsp:spPr>
        <a:xfrm>
          <a:off x="4128040" y="2494259"/>
          <a:ext cx="974375" cy="311800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1" kern="1200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前缀</a:t>
          </a:r>
          <a:r>
            <a:rPr lang="en-US" altLang="zh-CN" sz="1000" b="1" kern="1200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pan=</a:t>
          </a:r>
          <a:r>
            <a:rPr lang="zh-CN" altLang="en-US" sz="1000" b="1" kern="1200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全</a:t>
          </a:r>
          <a:endParaRPr lang="zh-CN" altLang="en-US" sz="1000" b="1" kern="1200" dirty="0">
            <a:solidFill>
              <a:srgbClr val="00B050"/>
            </a:solidFill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4128040" y="2494259"/>
        <a:ext cx="974375" cy="311800"/>
      </dsp:txXfrm>
    </dsp:sp>
    <dsp:sp modelId="{7848E8E8-F992-48BB-B657-818C99EB3D71}">
      <dsp:nvSpPr>
        <dsp:cNvPr id="0" name=""/>
        <dsp:cNvSpPr/>
      </dsp:nvSpPr>
      <dsp:spPr>
        <a:xfrm>
          <a:off x="5550629" y="2406565"/>
          <a:ext cx="487187" cy="48718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4312CF-FB9C-4F52-9851-B518F88061F8}">
      <dsp:nvSpPr>
        <dsp:cNvPr id="0" name=""/>
        <dsp:cNvSpPr/>
      </dsp:nvSpPr>
      <dsp:spPr>
        <a:xfrm>
          <a:off x="5550629" y="2406565"/>
          <a:ext cx="487187" cy="48718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3BDD3F-423B-4FFC-A8B8-E60386FE93AB}">
      <dsp:nvSpPr>
        <dsp:cNvPr id="0" name=""/>
        <dsp:cNvSpPr/>
      </dsp:nvSpPr>
      <dsp:spPr>
        <a:xfrm>
          <a:off x="5307035" y="2494259"/>
          <a:ext cx="974375" cy="311800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1" kern="1200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词根</a:t>
          </a:r>
          <a:r>
            <a:rPr lang="en-US" altLang="zh-CN" sz="1000" b="1" kern="1200" dirty="0" err="1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dor</a:t>
          </a:r>
          <a:r>
            <a:rPr lang="en-US" altLang="zh-CN" sz="1000" b="1" kern="1200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/don=</a:t>
          </a:r>
          <a:r>
            <a:rPr lang="zh-CN" altLang="en-US" sz="1000" b="1" kern="1200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礼物；赠送</a:t>
          </a:r>
          <a:endParaRPr lang="zh-CN" altLang="en-US" sz="1000" b="1" kern="1200" dirty="0">
            <a:solidFill>
              <a:srgbClr val="00B050"/>
            </a:solidFill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5307035" y="2494259"/>
        <a:ext cx="974375" cy="311800"/>
      </dsp:txXfrm>
    </dsp:sp>
    <dsp:sp modelId="{00CC6943-2FC8-4373-B7D8-FFC56D726A1C}">
      <dsp:nvSpPr>
        <dsp:cNvPr id="0" name=""/>
        <dsp:cNvSpPr/>
      </dsp:nvSpPr>
      <dsp:spPr>
        <a:xfrm>
          <a:off x="7319121" y="1714758"/>
          <a:ext cx="487187" cy="48718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04085F-80A1-4C46-B307-C6F88C67C3ED}">
      <dsp:nvSpPr>
        <dsp:cNvPr id="0" name=""/>
        <dsp:cNvSpPr/>
      </dsp:nvSpPr>
      <dsp:spPr>
        <a:xfrm>
          <a:off x="7319121" y="1714758"/>
          <a:ext cx="487187" cy="48718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DD5766-CAC0-4816-88A0-9F4497BFFEA6}">
      <dsp:nvSpPr>
        <dsp:cNvPr id="0" name=""/>
        <dsp:cNvSpPr/>
      </dsp:nvSpPr>
      <dsp:spPr>
        <a:xfrm>
          <a:off x="7075527" y="1802452"/>
          <a:ext cx="974375" cy="311800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潘多拉来到人间</a:t>
          </a:r>
          <a:endParaRPr lang="zh-CN" altLang="en-US" sz="700" b="1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7075527" y="1802452"/>
        <a:ext cx="974375" cy="311800"/>
      </dsp:txXfrm>
    </dsp:sp>
    <dsp:sp modelId="{132FC7EB-0E9E-4ED5-8C1E-6A6173C9360B}">
      <dsp:nvSpPr>
        <dsp:cNvPr id="0" name=""/>
        <dsp:cNvSpPr/>
      </dsp:nvSpPr>
      <dsp:spPr>
        <a:xfrm>
          <a:off x="6729624" y="2406565"/>
          <a:ext cx="487187" cy="48718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64D465-EBD7-46FB-934F-EB44FA8AE396}">
      <dsp:nvSpPr>
        <dsp:cNvPr id="0" name=""/>
        <dsp:cNvSpPr/>
      </dsp:nvSpPr>
      <dsp:spPr>
        <a:xfrm>
          <a:off x="6729624" y="2406565"/>
          <a:ext cx="487187" cy="48718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22C792-D46B-40EE-914C-810CC60D4231}">
      <dsp:nvSpPr>
        <dsp:cNvPr id="0" name=""/>
        <dsp:cNvSpPr/>
      </dsp:nvSpPr>
      <dsp:spPr>
        <a:xfrm>
          <a:off x="6486030" y="2494259"/>
          <a:ext cx="974375" cy="311800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b="1" kern="1200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Pandora's box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1" kern="1200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灾难不幸之源</a:t>
          </a:r>
          <a:endParaRPr lang="zh-CN" altLang="en-US" sz="1000" b="1" kern="1200" dirty="0">
            <a:solidFill>
              <a:srgbClr val="00B050"/>
            </a:solidFill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6486030" y="2494259"/>
        <a:ext cx="974375" cy="311800"/>
      </dsp:txXfrm>
    </dsp:sp>
    <dsp:sp modelId="{87A597BD-7386-423E-AE72-EFB52D4A0A98}">
      <dsp:nvSpPr>
        <dsp:cNvPr id="0" name=""/>
        <dsp:cNvSpPr/>
      </dsp:nvSpPr>
      <dsp:spPr>
        <a:xfrm>
          <a:off x="7908618" y="2406565"/>
          <a:ext cx="487187" cy="48718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119D45-F864-4A61-9BAA-DCAE1DB0CFC0}">
      <dsp:nvSpPr>
        <dsp:cNvPr id="0" name=""/>
        <dsp:cNvSpPr/>
      </dsp:nvSpPr>
      <dsp:spPr>
        <a:xfrm>
          <a:off x="7908618" y="2406565"/>
          <a:ext cx="487187" cy="48718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E3861E-3333-4BA4-AF1C-5E8BE07767D6}">
      <dsp:nvSpPr>
        <dsp:cNvPr id="0" name=""/>
        <dsp:cNvSpPr/>
      </dsp:nvSpPr>
      <dsp:spPr>
        <a:xfrm>
          <a:off x="7665025" y="2494259"/>
          <a:ext cx="974375" cy="311800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b="1" kern="1200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woe</a:t>
          </a:r>
          <a:r>
            <a:rPr lang="zh-CN" altLang="en-US" sz="900" b="1" kern="1200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灾难；不幸</a:t>
          </a:r>
          <a:endParaRPr lang="zh-CN" altLang="en-US" sz="900" b="1" kern="1200" dirty="0">
            <a:solidFill>
              <a:srgbClr val="00B050"/>
            </a:solidFill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7665025" y="2494259"/>
        <a:ext cx="974375" cy="311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EB5C15-C5FD-416E-B2B4-3C90FABC87F8}">
      <dsp:nvSpPr>
        <dsp:cNvPr id="0" name=""/>
        <dsp:cNvSpPr/>
      </dsp:nvSpPr>
      <dsp:spPr>
        <a:xfrm>
          <a:off x="5793630" y="626497"/>
          <a:ext cx="91440" cy="2626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26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FF7F6A-3901-481C-9235-FFFC7DA30813}">
      <dsp:nvSpPr>
        <dsp:cNvPr id="0" name=""/>
        <dsp:cNvSpPr/>
      </dsp:nvSpPr>
      <dsp:spPr>
        <a:xfrm>
          <a:off x="4280442" y="626497"/>
          <a:ext cx="91440" cy="2626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26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AC3781-7D5D-4E9E-A310-91DB11A7F4F4}">
      <dsp:nvSpPr>
        <dsp:cNvPr id="0" name=""/>
        <dsp:cNvSpPr/>
      </dsp:nvSpPr>
      <dsp:spPr>
        <a:xfrm>
          <a:off x="2056379" y="626497"/>
          <a:ext cx="756594" cy="2626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309"/>
              </a:lnTo>
              <a:lnTo>
                <a:pt x="756594" y="131309"/>
              </a:lnTo>
              <a:lnTo>
                <a:pt x="756594" y="2626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C816AC-4862-4683-A490-F921C34E235E}">
      <dsp:nvSpPr>
        <dsp:cNvPr id="0" name=""/>
        <dsp:cNvSpPr/>
      </dsp:nvSpPr>
      <dsp:spPr>
        <a:xfrm>
          <a:off x="1299785" y="626497"/>
          <a:ext cx="756594" cy="262619"/>
        </a:xfrm>
        <a:custGeom>
          <a:avLst/>
          <a:gdLst/>
          <a:ahLst/>
          <a:cxnLst/>
          <a:rect l="0" t="0" r="0" b="0"/>
          <a:pathLst>
            <a:path>
              <a:moveTo>
                <a:pt x="756594" y="0"/>
              </a:moveTo>
              <a:lnTo>
                <a:pt x="756594" y="131309"/>
              </a:lnTo>
              <a:lnTo>
                <a:pt x="0" y="131309"/>
              </a:lnTo>
              <a:lnTo>
                <a:pt x="0" y="2626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651FA3-BC00-495F-8732-FFEAAAF18EA1}">
      <dsp:nvSpPr>
        <dsp:cNvPr id="0" name=""/>
        <dsp:cNvSpPr/>
      </dsp:nvSpPr>
      <dsp:spPr>
        <a:xfrm>
          <a:off x="1743737" y="1213"/>
          <a:ext cx="625284" cy="625284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702F43-88E3-44E4-A85D-81504AFDB69D}">
      <dsp:nvSpPr>
        <dsp:cNvPr id="0" name=""/>
        <dsp:cNvSpPr/>
      </dsp:nvSpPr>
      <dsp:spPr>
        <a:xfrm>
          <a:off x="1743737" y="1213"/>
          <a:ext cx="625284" cy="625284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F6AE69-9FB2-45E9-9622-FABCCEB2B4B1}">
      <dsp:nvSpPr>
        <dsp:cNvPr id="0" name=""/>
        <dsp:cNvSpPr/>
      </dsp:nvSpPr>
      <dsp:spPr>
        <a:xfrm>
          <a:off x="1431095" y="113764"/>
          <a:ext cx="1250568" cy="400182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普罗米修斯</a:t>
          </a:r>
          <a:endParaRPr lang="zh-CN" altLang="en-US" sz="1100" b="1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1431095" y="113764"/>
        <a:ext cx="1250568" cy="400182"/>
      </dsp:txXfrm>
    </dsp:sp>
    <dsp:sp modelId="{8BD4B08E-6F51-4726-9DEB-A80FB507B149}">
      <dsp:nvSpPr>
        <dsp:cNvPr id="0" name=""/>
        <dsp:cNvSpPr/>
      </dsp:nvSpPr>
      <dsp:spPr>
        <a:xfrm>
          <a:off x="987143" y="889117"/>
          <a:ext cx="625284" cy="625284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8D49BF-3F47-4A4A-B447-87D3B24CC60A}">
      <dsp:nvSpPr>
        <dsp:cNvPr id="0" name=""/>
        <dsp:cNvSpPr/>
      </dsp:nvSpPr>
      <dsp:spPr>
        <a:xfrm>
          <a:off x="987143" y="889117"/>
          <a:ext cx="625284" cy="625284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9683A-EF01-4CF8-8F4E-001C01422829}">
      <dsp:nvSpPr>
        <dsp:cNvPr id="0" name=""/>
        <dsp:cNvSpPr/>
      </dsp:nvSpPr>
      <dsp:spPr>
        <a:xfrm>
          <a:off x="674501" y="1001668"/>
          <a:ext cx="1250568" cy="400182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前缀</a:t>
          </a:r>
          <a:r>
            <a:rPr lang="en-US" altLang="zh-CN" sz="1200" b="1" kern="1200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pro-/pre-=</a:t>
          </a:r>
          <a:r>
            <a:rPr lang="zh-CN" altLang="en-US" sz="1200" b="1" kern="1200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前</a:t>
          </a:r>
          <a:endParaRPr lang="zh-CN" altLang="en-US" sz="1200" b="1" kern="1200" dirty="0">
            <a:solidFill>
              <a:srgbClr val="00B050"/>
            </a:solidFill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674501" y="1001668"/>
        <a:ext cx="1250568" cy="400182"/>
      </dsp:txXfrm>
    </dsp:sp>
    <dsp:sp modelId="{CBD3B68C-C2D0-4191-987F-E554166C5235}">
      <dsp:nvSpPr>
        <dsp:cNvPr id="0" name=""/>
        <dsp:cNvSpPr/>
      </dsp:nvSpPr>
      <dsp:spPr>
        <a:xfrm>
          <a:off x="2500331" y="889117"/>
          <a:ext cx="625284" cy="625284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84C60-8FBD-4E5F-87EF-0AF623B37B9D}">
      <dsp:nvSpPr>
        <dsp:cNvPr id="0" name=""/>
        <dsp:cNvSpPr/>
      </dsp:nvSpPr>
      <dsp:spPr>
        <a:xfrm>
          <a:off x="2500331" y="889117"/>
          <a:ext cx="625284" cy="625284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9BFB04-730C-4FE9-8494-54FD557E5AB9}">
      <dsp:nvSpPr>
        <dsp:cNvPr id="0" name=""/>
        <dsp:cNvSpPr/>
      </dsp:nvSpPr>
      <dsp:spPr>
        <a:xfrm>
          <a:off x="2187689" y="1001668"/>
          <a:ext cx="1250568" cy="400182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词根</a:t>
          </a:r>
          <a:r>
            <a:rPr lang="en-US" altLang="zh-CN" sz="1200" b="1" kern="1200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meth=</a:t>
          </a:r>
          <a:r>
            <a:rPr lang="zh-CN" altLang="en-US" sz="1200" b="1" kern="1200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智慧</a:t>
          </a:r>
          <a:endParaRPr lang="zh-CN" altLang="en-US" sz="1200" b="1" kern="1200" dirty="0">
            <a:solidFill>
              <a:srgbClr val="00B050"/>
            </a:solidFill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2187689" y="1001668"/>
        <a:ext cx="1250568" cy="400182"/>
      </dsp:txXfrm>
    </dsp:sp>
    <dsp:sp modelId="{27A36576-0F9E-4AF3-B420-C55C1DBDB102}">
      <dsp:nvSpPr>
        <dsp:cNvPr id="0" name=""/>
        <dsp:cNvSpPr/>
      </dsp:nvSpPr>
      <dsp:spPr>
        <a:xfrm>
          <a:off x="4013519" y="1213"/>
          <a:ext cx="625284" cy="625284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610629-ECCF-4A78-9058-B1626A92610B}">
      <dsp:nvSpPr>
        <dsp:cNvPr id="0" name=""/>
        <dsp:cNvSpPr/>
      </dsp:nvSpPr>
      <dsp:spPr>
        <a:xfrm>
          <a:off x="4013519" y="1213"/>
          <a:ext cx="625284" cy="625284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8C269-7941-4B4B-95D9-2D23F65A5507}">
      <dsp:nvSpPr>
        <dsp:cNvPr id="0" name=""/>
        <dsp:cNvSpPr/>
      </dsp:nvSpPr>
      <dsp:spPr>
        <a:xfrm>
          <a:off x="3700877" y="113764"/>
          <a:ext cx="1250568" cy="400182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b="1" kern="1200" dirty="0" smtClean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rPr>
            <a:t>爱屁米修斯</a:t>
          </a:r>
          <a:endParaRPr lang="zh-CN" altLang="en-US" sz="1100" b="1" kern="1200" dirty="0">
            <a:solidFill>
              <a:schemeClr val="tx1"/>
            </a:solidFill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3700877" y="113764"/>
        <a:ext cx="1250568" cy="400182"/>
      </dsp:txXfrm>
    </dsp:sp>
    <dsp:sp modelId="{981EBA61-25D9-4775-A323-A581E0381ED5}">
      <dsp:nvSpPr>
        <dsp:cNvPr id="0" name=""/>
        <dsp:cNvSpPr/>
      </dsp:nvSpPr>
      <dsp:spPr>
        <a:xfrm>
          <a:off x="4013519" y="889117"/>
          <a:ext cx="625284" cy="625284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B17DAE-E8F7-484E-81DC-60056A49D1B4}">
      <dsp:nvSpPr>
        <dsp:cNvPr id="0" name=""/>
        <dsp:cNvSpPr/>
      </dsp:nvSpPr>
      <dsp:spPr>
        <a:xfrm>
          <a:off x="4013519" y="889117"/>
          <a:ext cx="625284" cy="625284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291D1F-4BFC-43D4-8093-9EDBAE4910F9}">
      <dsp:nvSpPr>
        <dsp:cNvPr id="0" name=""/>
        <dsp:cNvSpPr/>
      </dsp:nvSpPr>
      <dsp:spPr>
        <a:xfrm>
          <a:off x="3700877" y="1001668"/>
          <a:ext cx="1250568" cy="400182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前缀</a:t>
          </a:r>
          <a:r>
            <a:rPr lang="en-US" altLang="zh-CN" sz="1200" b="1" kern="1200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epi-=</a:t>
          </a:r>
          <a:r>
            <a:rPr lang="zh-CN" altLang="en-US" sz="1200" b="1" kern="1200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后</a:t>
          </a:r>
          <a:endParaRPr lang="zh-CN" altLang="en-US" sz="1200" b="1" kern="1200" dirty="0">
            <a:solidFill>
              <a:srgbClr val="00B050"/>
            </a:solidFill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3700877" y="1001668"/>
        <a:ext cx="1250568" cy="400182"/>
      </dsp:txXfrm>
    </dsp:sp>
    <dsp:sp modelId="{92430453-BD29-4B7D-8E9C-8F228FB2EC3D}">
      <dsp:nvSpPr>
        <dsp:cNvPr id="0" name=""/>
        <dsp:cNvSpPr/>
      </dsp:nvSpPr>
      <dsp:spPr>
        <a:xfrm>
          <a:off x="5526708" y="1213"/>
          <a:ext cx="625284" cy="625284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93B9A7-C941-409C-82CF-51345A5FF44B}">
      <dsp:nvSpPr>
        <dsp:cNvPr id="0" name=""/>
        <dsp:cNvSpPr/>
      </dsp:nvSpPr>
      <dsp:spPr>
        <a:xfrm>
          <a:off x="5526708" y="1213"/>
          <a:ext cx="625284" cy="625284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735D82-479F-47B1-9F43-8E514597352D}">
      <dsp:nvSpPr>
        <dsp:cNvPr id="0" name=""/>
        <dsp:cNvSpPr/>
      </dsp:nvSpPr>
      <dsp:spPr>
        <a:xfrm>
          <a:off x="5214066" y="113764"/>
          <a:ext cx="1250568" cy="400182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阿特拉斯</a:t>
          </a:r>
          <a:endParaRPr lang="zh-CN" altLang="en-US" sz="1100" b="1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5214066" y="113764"/>
        <a:ext cx="1250568" cy="400182"/>
      </dsp:txXfrm>
    </dsp:sp>
    <dsp:sp modelId="{7D58C126-1C2F-44EA-A9D8-91EF93FF8FBE}">
      <dsp:nvSpPr>
        <dsp:cNvPr id="0" name=""/>
        <dsp:cNvSpPr/>
      </dsp:nvSpPr>
      <dsp:spPr>
        <a:xfrm>
          <a:off x="5526708" y="889117"/>
          <a:ext cx="625284" cy="625284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4C1B71-F5ED-4BB3-91CA-8917D992DA2A}">
      <dsp:nvSpPr>
        <dsp:cNvPr id="0" name=""/>
        <dsp:cNvSpPr/>
      </dsp:nvSpPr>
      <dsp:spPr>
        <a:xfrm>
          <a:off x="5526708" y="889117"/>
          <a:ext cx="625284" cy="625284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582C9-64D8-4DB2-87A2-78930AA00F5E}">
      <dsp:nvSpPr>
        <dsp:cNvPr id="0" name=""/>
        <dsp:cNvSpPr/>
      </dsp:nvSpPr>
      <dsp:spPr>
        <a:xfrm>
          <a:off x="5214066" y="1001668"/>
          <a:ext cx="1250568" cy="400182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atlas</a:t>
          </a:r>
          <a:r>
            <a:rPr lang="zh-CN" altLang="en-US" sz="1200" b="1" kern="1200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rPr>
            <a:t>地图册</a:t>
          </a:r>
          <a:endParaRPr lang="zh-CN" altLang="en-US" sz="1200" b="1" kern="1200" dirty="0">
            <a:solidFill>
              <a:srgbClr val="00B050"/>
            </a:solidFill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5214066" y="1001668"/>
        <a:ext cx="1250568" cy="4001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5726B-22C4-4B87-A9F5-6D625C368A53}">
      <dsp:nvSpPr>
        <dsp:cNvPr id="0" name=""/>
        <dsp:cNvSpPr/>
      </dsp:nvSpPr>
      <dsp:spPr>
        <a:xfrm>
          <a:off x="0" y="100241"/>
          <a:ext cx="4536504" cy="327015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名词后缀</a:t>
          </a:r>
          <a:r>
            <a:rPr lang="en-US" sz="13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-ion/-</a:t>
          </a:r>
          <a:r>
            <a:rPr lang="en-US" sz="1300" b="1" kern="1200" dirty="0" err="1" smtClean="0">
              <a:latin typeface="幼圆" panose="02010509060101010101" pitchFamily="49" charset="-122"/>
              <a:ea typeface="幼圆" panose="02010509060101010101" pitchFamily="49" charset="-122"/>
            </a:rPr>
            <a:t>tion</a:t>
          </a:r>
          <a:endParaRPr lang="zh-CN" sz="1300" b="1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15964" y="116205"/>
        <a:ext cx="4504576" cy="295087"/>
      </dsp:txXfrm>
    </dsp:sp>
    <dsp:sp modelId="{C92D4415-E54F-402B-AFEB-2AA248BD302D}">
      <dsp:nvSpPr>
        <dsp:cNvPr id="0" name=""/>
        <dsp:cNvSpPr/>
      </dsp:nvSpPr>
      <dsp:spPr>
        <a:xfrm>
          <a:off x="0" y="464696"/>
          <a:ext cx="4536504" cy="327015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44593"/>
                <a:satOff val="-712"/>
                <a:lumOff val="6851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44593"/>
                <a:satOff val="-712"/>
                <a:lumOff val="6851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44593"/>
                <a:satOff val="-712"/>
                <a:lumOff val="685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前缀</a:t>
          </a:r>
          <a:r>
            <a:rPr lang="en-US" sz="13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tele-=</a:t>
          </a:r>
          <a:r>
            <a:rPr lang="zh-CN" sz="13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远</a:t>
          </a:r>
          <a:endParaRPr lang="zh-CN" sz="1300" b="1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15964" y="480660"/>
        <a:ext cx="4504576" cy="295087"/>
      </dsp:txXfrm>
    </dsp:sp>
    <dsp:sp modelId="{1BA24880-FB87-4D3E-BCD9-40A0881D32A2}">
      <dsp:nvSpPr>
        <dsp:cNvPr id="0" name=""/>
        <dsp:cNvSpPr/>
      </dsp:nvSpPr>
      <dsp:spPr>
        <a:xfrm>
          <a:off x="0" y="829151"/>
          <a:ext cx="4536504" cy="327015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89185"/>
                <a:satOff val="-1423"/>
                <a:lumOff val="13702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89185"/>
                <a:satOff val="-1423"/>
                <a:lumOff val="13702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89185"/>
                <a:satOff val="-1423"/>
                <a:lumOff val="1370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形容词后缀</a:t>
          </a:r>
          <a:r>
            <a:rPr lang="en-US" sz="13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-al</a:t>
          </a:r>
          <a:endParaRPr lang="zh-CN" sz="1300" b="1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15964" y="845115"/>
        <a:ext cx="4504576" cy="295087"/>
      </dsp:txXfrm>
    </dsp:sp>
    <dsp:sp modelId="{2AEEF976-3DB9-40F1-A5CD-CA9ECD2710F4}">
      <dsp:nvSpPr>
        <dsp:cNvPr id="0" name=""/>
        <dsp:cNvSpPr/>
      </dsp:nvSpPr>
      <dsp:spPr>
        <a:xfrm>
          <a:off x="0" y="1193606"/>
          <a:ext cx="4536504" cy="327015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133778"/>
                <a:satOff val="-2135"/>
                <a:lumOff val="20553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133778"/>
                <a:satOff val="-2135"/>
                <a:lumOff val="20553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133778"/>
                <a:satOff val="-2135"/>
                <a:lumOff val="2055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形容词后缀</a:t>
          </a:r>
          <a:r>
            <a:rPr lang="en-US" sz="13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-</a:t>
          </a:r>
          <a:r>
            <a:rPr lang="en-US" sz="1300" b="1" kern="1200" dirty="0" err="1" smtClean="0">
              <a:latin typeface="幼圆" panose="02010509060101010101" pitchFamily="49" charset="-122"/>
              <a:ea typeface="幼圆" panose="02010509060101010101" pitchFamily="49" charset="-122"/>
            </a:rPr>
            <a:t>ible</a:t>
          </a:r>
          <a:r>
            <a:rPr lang="en-US" sz="13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/-able/-</a:t>
          </a:r>
          <a:r>
            <a:rPr lang="en-US" sz="1300" b="1" kern="1200" dirty="0" err="1" smtClean="0">
              <a:latin typeface="幼圆" panose="02010509060101010101" pitchFamily="49" charset="-122"/>
              <a:ea typeface="幼圆" panose="02010509060101010101" pitchFamily="49" charset="-122"/>
            </a:rPr>
            <a:t>ble</a:t>
          </a:r>
          <a:r>
            <a:rPr lang="en-US" sz="13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/-</a:t>
          </a:r>
          <a:r>
            <a:rPr lang="en-US" sz="1300" b="1" kern="1200" dirty="0" err="1" smtClean="0">
              <a:latin typeface="幼圆" panose="02010509060101010101" pitchFamily="49" charset="-122"/>
              <a:ea typeface="幼圆" panose="02010509060101010101" pitchFamily="49" charset="-122"/>
            </a:rPr>
            <a:t>ile</a:t>
          </a:r>
          <a:r>
            <a:rPr lang="en-US" sz="13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=able</a:t>
          </a:r>
          <a:endParaRPr lang="zh-CN" sz="1300" b="1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15964" y="1209570"/>
        <a:ext cx="4504576" cy="295087"/>
      </dsp:txXfrm>
    </dsp:sp>
    <dsp:sp modelId="{85406137-F979-4A55-9297-C584BEA15BA7}">
      <dsp:nvSpPr>
        <dsp:cNvPr id="0" name=""/>
        <dsp:cNvSpPr/>
      </dsp:nvSpPr>
      <dsp:spPr>
        <a:xfrm>
          <a:off x="0" y="1558061"/>
          <a:ext cx="4536504" cy="327015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178370"/>
                <a:satOff val="-2846"/>
                <a:lumOff val="27405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178370"/>
                <a:satOff val="-2846"/>
                <a:lumOff val="27405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178370"/>
                <a:satOff val="-2846"/>
                <a:lumOff val="2740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前缀</a:t>
          </a:r>
          <a:r>
            <a:rPr lang="en-US" sz="1300" b="1" kern="1200" dirty="0" err="1" smtClean="0">
              <a:latin typeface="幼圆" panose="02010509060101010101" pitchFamily="49" charset="-122"/>
              <a:ea typeface="幼圆" panose="02010509060101010101" pitchFamily="49" charset="-122"/>
            </a:rPr>
            <a:t>im</a:t>
          </a:r>
          <a:r>
            <a:rPr lang="en-US" sz="13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-/in- = 1)</a:t>
          </a:r>
          <a:r>
            <a:rPr lang="zh-CN" sz="13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向里；</a:t>
          </a:r>
          <a:r>
            <a:rPr lang="en-US" sz="13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2</a:t>
          </a:r>
          <a:r>
            <a:rPr lang="zh-CN" sz="13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）否定</a:t>
          </a:r>
          <a:endParaRPr lang="zh-CN" sz="1300" b="1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15964" y="1574025"/>
        <a:ext cx="4504576" cy="295087"/>
      </dsp:txXfrm>
    </dsp:sp>
    <dsp:sp modelId="{027716DB-6689-47A1-A4C2-534EA016A92A}">
      <dsp:nvSpPr>
        <dsp:cNvPr id="0" name=""/>
        <dsp:cNvSpPr/>
      </dsp:nvSpPr>
      <dsp:spPr>
        <a:xfrm>
          <a:off x="0" y="1922516"/>
          <a:ext cx="4536504" cy="327015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222963"/>
                <a:satOff val="-3558"/>
                <a:lumOff val="34256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222963"/>
                <a:satOff val="-3558"/>
                <a:lumOff val="34256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222963"/>
                <a:satOff val="-3558"/>
                <a:lumOff val="342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前缀</a:t>
          </a:r>
          <a:r>
            <a:rPr lang="en-US" sz="13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ex-/</a:t>
          </a:r>
          <a:r>
            <a:rPr lang="en-US" sz="1300" b="1" kern="1200" dirty="0" err="1" smtClean="0">
              <a:latin typeface="幼圆" panose="02010509060101010101" pitchFamily="49" charset="-122"/>
              <a:ea typeface="幼圆" panose="02010509060101010101" pitchFamily="49" charset="-122"/>
            </a:rPr>
            <a:t>ec</a:t>
          </a:r>
          <a:r>
            <a:rPr lang="en-US" sz="13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-/</a:t>
          </a:r>
          <a:r>
            <a:rPr lang="en-US" sz="1300" b="1" kern="1200" dirty="0" err="1" smtClean="0">
              <a:latin typeface="幼圆" panose="02010509060101010101" pitchFamily="49" charset="-122"/>
              <a:ea typeface="幼圆" panose="02010509060101010101" pitchFamily="49" charset="-122"/>
            </a:rPr>
            <a:t>es</a:t>
          </a:r>
          <a:r>
            <a:rPr lang="en-US" sz="13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-/e-  =</a:t>
          </a:r>
          <a:r>
            <a:rPr lang="zh-CN" sz="13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向外</a:t>
          </a:r>
          <a:endParaRPr lang="zh-CN" sz="1300" b="1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15964" y="1938480"/>
        <a:ext cx="4504576" cy="295087"/>
      </dsp:txXfrm>
    </dsp:sp>
    <dsp:sp modelId="{1CA22470-D73C-42BE-9A5B-8A9C28C97265}">
      <dsp:nvSpPr>
        <dsp:cNvPr id="0" name=""/>
        <dsp:cNvSpPr/>
      </dsp:nvSpPr>
      <dsp:spPr>
        <a:xfrm>
          <a:off x="0" y="2286971"/>
          <a:ext cx="4536504" cy="327015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267555"/>
                <a:satOff val="-4269"/>
                <a:lumOff val="41107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267555"/>
                <a:satOff val="-4269"/>
                <a:lumOff val="41107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267555"/>
                <a:satOff val="-4269"/>
                <a:lumOff val="4110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后缀</a:t>
          </a:r>
          <a:r>
            <a:rPr lang="en-US" sz="13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-</a:t>
          </a:r>
          <a:r>
            <a:rPr lang="en-US" sz="1300" b="1" kern="1200" dirty="0" err="1" smtClean="0">
              <a:latin typeface="幼圆" panose="02010509060101010101" pitchFamily="49" charset="-122"/>
              <a:ea typeface="幼圆" panose="02010509060101010101" pitchFamily="49" charset="-122"/>
            </a:rPr>
            <a:t>ent</a:t>
          </a:r>
          <a:r>
            <a:rPr lang="en-US" sz="13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/-ant = 1</a:t>
          </a:r>
          <a:r>
            <a:rPr lang="zh-CN" sz="13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）名词后缀（</a:t>
          </a:r>
          <a:r>
            <a:rPr lang="en-US" sz="13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……</a:t>
          </a:r>
          <a:r>
            <a:rPr lang="zh-CN" sz="13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人）；</a:t>
          </a:r>
          <a:r>
            <a:rPr lang="en-US" sz="13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2</a:t>
          </a:r>
          <a:r>
            <a:rPr lang="zh-CN" sz="13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）形容词后缀</a:t>
          </a:r>
          <a:endParaRPr lang="zh-CN" sz="1300" b="1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15964" y="2302935"/>
        <a:ext cx="4504576" cy="295087"/>
      </dsp:txXfrm>
    </dsp:sp>
    <dsp:sp modelId="{6764E85C-F518-427D-9CD1-C79C25ADE8DE}">
      <dsp:nvSpPr>
        <dsp:cNvPr id="0" name=""/>
        <dsp:cNvSpPr/>
      </dsp:nvSpPr>
      <dsp:spPr>
        <a:xfrm>
          <a:off x="0" y="2651427"/>
          <a:ext cx="4536504" cy="327015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222963"/>
                <a:satOff val="-3558"/>
                <a:lumOff val="34256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222963"/>
                <a:satOff val="-3558"/>
                <a:lumOff val="34256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222963"/>
                <a:satOff val="-3558"/>
                <a:lumOff val="342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词根</a:t>
          </a:r>
          <a:r>
            <a:rPr lang="en-US" sz="13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it=</a:t>
          </a:r>
          <a:r>
            <a:rPr lang="zh-CN" sz="13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走</a:t>
          </a:r>
          <a:endParaRPr lang="zh-CN" sz="1300" b="1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15964" y="2667391"/>
        <a:ext cx="4504576" cy="295087"/>
      </dsp:txXfrm>
    </dsp:sp>
    <dsp:sp modelId="{7274FA27-5D1D-4223-AAA0-6C690FA69EBB}">
      <dsp:nvSpPr>
        <dsp:cNvPr id="0" name=""/>
        <dsp:cNvSpPr/>
      </dsp:nvSpPr>
      <dsp:spPr>
        <a:xfrm>
          <a:off x="0" y="3015882"/>
          <a:ext cx="4536504" cy="327015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178370"/>
                <a:satOff val="-2846"/>
                <a:lumOff val="27405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178370"/>
                <a:satOff val="-2846"/>
                <a:lumOff val="27405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178370"/>
                <a:satOff val="-2846"/>
                <a:lumOff val="2740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词根</a:t>
          </a:r>
          <a:r>
            <a:rPr lang="en-US" sz="13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vis=</a:t>
          </a:r>
          <a:r>
            <a:rPr lang="zh-CN" sz="13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看</a:t>
          </a:r>
          <a:endParaRPr lang="zh-CN" sz="1300" b="1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15964" y="3031846"/>
        <a:ext cx="4504576" cy="295087"/>
      </dsp:txXfrm>
    </dsp:sp>
    <dsp:sp modelId="{01D03BE4-7CAE-4FA9-9CF3-5666398A12D9}">
      <dsp:nvSpPr>
        <dsp:cNvPr id="0" name=""/>
        <dsp:cNvSpPr/>
      </dsp:nvSpPr>
      <dsp:spPr>
        <a:xfrm>
          <a:off x="0" y="3380337"/>
          <a:ext cx="4536504" cy="327015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133778"/>
                <a:satOff val="-2135"/>
                <a:lumOff val="20553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133778"/>
                <a:satOff val="-2135"/>
                <a:lumOff val="20553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133778"/>
                <a:satOff val="-2135"/>
                <a:lumOff val="2055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词根</a:t>
          </a:r>
          <a:r>
            <a:rPr lang="en-US" sz="1300" b="1" kern="1200" dirty="0" err="1" smtClean="0">
              <a:latin typeface="幼圆" panose="02010509060101010101" pitchFamily="49" charset="-122"/>
              <a:ea typeface="幼圆" panose="02010509060101010101" pitchFamily="49" charset="-122"/>
            </a:rPr>
            <a:t>frac</a:t>
          </a:r>
          <a:r>
            <a:rPr lang="en-US" sz="13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/frag=break</a:t>
          </a:r>
          <a:endParaRPr lang="zh-CN" sz="1300" b="1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15964" y="3396301"/>
        <a:ext cx="4504576" cy="295087"/>
      </dsp:txXfrm>
    </dsp:sp>
    <dsp:sp modelId="{15E66B9B-81AA-42C6-8863-4651CFE869DC}">
      <dsp:nvSpPr>
        <dsp:cNvPr id="0" name=""/>
        <dsp:cNvSpPr/>
      </dsp:nvSpPr>
      <dsp:spPr>
        <a:xfrm>
          <a:off x="0" y="3744792"/>
          <a:ext cx="4536504" cy="327015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89185"/>
                <a:satOff val="-1423"/>
                <a:lumOff val="13702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89185"/>
                <a:satOff val="-1423"/>
                <a:lumOff val="13702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89185"/>
                <a:satOff val="-1423"/>
                <a:lumOff val="1370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词根</a:t>
          </a:r>
          <a:r>
            <a:rPr lang="en-US" sz="1300" b="1" kern="1200" dirty="0" err="1" smtClean="0">
              <a:latin typeface="幼圆" panose="02010509060101010101" pitchFamily="49" charset="-122"/>
              <a:ea typeface="幼圆" panose="02010509060101010101" pitchFamily="49" charset="-122"/>
            </a:rPr>
            <a:t>phon</a:t>
          </a:r>
          <a:r>
            <a:rPr lang="en-US" sz="13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=</a:t>
          </a:r>
          <a:r>
            <a:rPr lang="zh-CN" sz="13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声音（人声；音乐声）</a:t>
          </a:r>
          <a:endParaRPr lang="zh-CN" sz="1300" b="1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15964" y="3760756"/>
        <a:ext cx="4504576" cy="295087"/>
      </dsp:txXfrm>
    </dsp:sp>
    <dsp:sp modelId="{7A0E9A28-CCF2-4615-8311-69B395EA71E7}">
      <dsp:nvSpPr>
        <dsp:cNvPr id="0" name=""/>
        <dsp:cNvSpPr/>
      </dsp:nvSpPr>
      <dsp:spPr>
        <a:xfrm>
          <a:off x="0" y="4109247"/>
          <a:ext cx="4536504" cy="327015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44593"/>
                <a:satOff val="-712"/>
                <a:lumOff val="6851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44593"/>
                <a:satOff val="-712"/>
                <a:lumOff val="6851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44593"/>
                <a:satOff val="-712"/>
                <a:lumOff val="685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词根</a:t>
          </a:r>
          <a:r>
            <a:rPr lang="en-US" sz="13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son =</a:t>
          </a:r>
          <a:r>
            <a:rPr lang="zh-CN" sz="13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声音（人声；音乐声；物体声）</a:t>
          </a:r>
          <a:endParaRPr lang="zh-CN" sz="1300" b="1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15964" y="4125211"/>
        <a:ext cx="4504576" cy="2950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645F85-D02A-4852-9B7F-B1AB5A378EA4}">
      <dsp:nvSpPr>
        <dsp:cNvPr id="0" name=""/>
        <dsp:cNvSpPr/>
      </dsp:nvSpPr>
      <dsp:spPr>
        <a:xfrm>
          <a:off x="0" y="148785"/>
          <a:ext cx="6059016" cy="377324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前缀</a:t>
          </a:r>
          <a:r>
            <a:rPr lang="en-US" sz="15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sur-/super-  =</a:t>
          </a:r>
          <a:r>
            <a:rPr lang="zh-CN" sz="15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上</a:t>
          </a:r>
          <a:r>
            <a:rPr lang="en-US" sz="15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【</a:t>
          </a:r>
          <a:r>
            <a:rPr lang="zh-CN" sz="15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超</a:t>
          </a:r>
          <a:r>
            <a:rPr lang="en-US" sz="15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】</a:t>
          </a:r>
          <a:endParaRPr lang="zh-CN" sz="1500" b="1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18419" y="167204"/>
        <a:ext cx="6022178" cy="340486"/>
      </dsp:txXfrm>
    </dsp:sp>
    <dsp:sp modelId="{647E89FC-8D8C-457E-8BF4-38F20C1B8ABE}">
      <dsp:nvSpPr>
        <dsp:cNvPr id="0" name=""/>
        <dsp:cNvSpPr/>
      </dsp:nvSpPr>
      <dsp:spPr>
        <a:xfrm>
          <a:off x="0" y="569310"/>
          <a:ext cx="6059016" cy="377324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59457"/>
                <a:satOff val="-949"/>
                <a:lumOff val="9135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59457"/>
                <a:satOff val="-949"/>
                <a:lumOff val="9135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59457"/>
                <a:satOff val="-949"/>
                <a:lumOff val="913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前缀</a:t>
          </a:r>
          <a:r>
            <a:rPr lang="en-US" sz="1500" b="1" kern="1200" dirty="0" err="1" smtClean="0">
              <a:latin typeface="幼圆" panose="02010509060101010101" pitchFamily="49" charset="-122"/>
              <a:ea typeface="幼圆" panose="02010509060101010101" pitchFamily="49" charset="-122"/>
            </a:rPr>
            <a:t>su</a:t>
          </a:r>
          <a:r>
            <a:rPr lang="en-US" sz="15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-/sub-     =</a:t>
          </a:r>
          <a:r>
            <a:rPr lang="zh-CN" sz="15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下</a:t>
          </a:r>
          <a:r>
            <a:rPr lang="en-US" sz="15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【</a:t>
          </a:r>
          <a:r>
            <a:rPr lang="zh-CN" sz="15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副；次；亚</a:t>
          </a:r>
          <a:r>
            <a:rPr lang="en-US" sz="15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】</a:t>
          </a:r>
          <a:endParaRPr lang="zh-CN" sz="1500" b="1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18419" y="587729"/>
        <a:ext cx="6022178" cy="340486"/>
      </dsp:txXfrm>
    </dsp:sp>
    <dsp:sp modelId="{66A5D296-C6C8-4985-B765-B13B699986FA}">
      <dsp:nvSpPr>
        <dsp:cNvPr id="0" name=""/>
        <dsp:cNvSpPr/>
      </dsp:nvSpPr>
      <dsp:spPr>
        <a:xfrm>
          <a:off x="0" y="989835"/>
          <a:ext cx="6059016" cy="377324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118913"/>
                <a:satOff val="-1897"/>
                <a:lumOff val="18270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118913"/>
                <a:satOff val="-1897"/>
                <a:lumOff val="18270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118913"/>
                <a:satOff val="-1897"/>
                <a:lumOff val="1827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前缀</a:t>
          </a:r>
          <a:r>
            <a:rPr lang="en-US" sz="15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de-     =1)</a:t>
          </a:r>
          <a:r>
            <a:rPr lang="zh-CN" sz="15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去除，离开</a:t>
          </a:r>
          <a:r>
            <a:rPr lang="en-US" sz="15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【</a:t>
          </a:r>
          <a:r>
            <a:rPr lang="zh-CN" sz="15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来自</a:t>
          </a:r>
          <a:r>
            <a:rPr lang="en-US" sz="15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delete】 2</a:t>
          </a:r>
          <a:r>
            <a:rPr lang="zh-CN" sz="15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）向下</a:t>
          </a:r>
          <a:r>
            <a:rPr lang="en-US" sz="15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【</a:t>
          </a:r>
          <a:r>
            <a:rPr lang="zh-CN" sz="15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来自</a:t>
          </a:r>
          <a:r>
            <a:rPr lang="en-US" sz="15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down】</a:t>
          </a:r>
          <a:endParaRPr lang="zh-CN" sz="1500" b="1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18419" y="1008254"/>
        <a:ext cx="6022178" cy="340486"/>
      </dsp:txXfrm>
    </dsp:sp>
    <dsp:sp modelId="{74079264-921D-4817-B591-F139BD1ADCE4}">
      <dsp:nvSpPr>
        <dsp:cNvPr id="0" name=""/>
        <dsp:cNvSpPr/>
      </dsp:nvSpPr>
      <dsp:spPr>
        <a:xfrm>
          <a:off x="0" y="1410360"/>
          <a:ext cx="6059016" cy="377324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178370"/>
                <a:satOff val="-2846"/>
                <a:lumOff val="27405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178370"/>
                <a:satOff val="-2846"/>
                <a:lumOff val="27405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178370"/>
                <a:satOff val="-2846"/>
                <a:lumOff val="2740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词根</a:t>
          </a:r>
          <a:r>
            <a:rPr lang="en-US" sz="15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port   =1</a:t>
          </a:r>
          <a:r>
            <a:rPr lang="zh-CN" sz="15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）部分；</a:t>
          </a:r>
          <a:r>
            <a:rPr lang="en-US" sz="15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2</a:t>
          </a:r>
          <a:r>
            <a:rPr lang="zh-CN" sz="15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）搬运</a:t>
          </a:r>
          <a:endParaRPr lang="zh-CN" sz="1500" b="1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18419" y="1428779"/>
        <a:ext cx="6022178" cy="340486"/>
      </dsp:txXfrm>
    </dsp:sp>
    <dsp:sp modelId="{A4D739AA-8846-45DB-BC24-534D93462EBA}">
      <dsp:nvSpPr>
        <dsp:cNvPr id="0" name=""/>
        <dsp:cNvSpPr/>
      </dsp:nvSpPr>
      <dsp:spPr>
        <a:xfrm>
          <a:off x="0" y="1830885"/>
          <a:ext cx="6059016" cy="377324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237827"/>
                <a:satOff val="-3795"/>
                <a:lumOff val="36540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237827"/>
                <a:satOff val="-3795"/>
                <a:lumOff val="36540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237827"/>
                <a:satOff val="-3795"/>
                <a:lumOff val="3654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前缀</a:t>
          </a:r>
          <a:r>
            <a:rPr lang="en-US" sz="15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trans-  =</a:t>
          </a:r>
          <a:r>
            <a:rPr lang="zh-CN" sz="15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改变；转移</a:t>
          </a:r>
          <a:endParaRPr lang="zh-CN" sz="1500" b="1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18419" y="1849304"/>
        <a:ext cx="6022178" cy="340486"/>
      </dsp:txXfrm>
    </dsp:sp>
    <dsp:sp modelId="{182461F0-E83D-41AE-82F8-CB41AD83A445}">
      <dsp:nvSpPr>
        <dsp:cNvPr id="0" name=""/>
        <dsp:cNvSpPr/>
      </dsp:nvSpPr>
      <dsp:spPr>
        <a:xfrm>
          <a:off x="0" y="2251411"/>
          <a:ext cx="6059016" cy="377324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237827"/>
                <a:satOff val="-3795"/>
                <a:lumOff val="36540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237827"/>
                <a:satOff val="-3795"/>
                <a:lumOff val="36540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237827"/>
                <a:satOff val="-3795"/>
                <a:lumOff val="3654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词根</a:t>
          </a:r>
          <a:r>
            <a:rPr lang="en-US" sz="1500" b="1" kern="1200" dirty="0" err="1" smtClean="0">
              <a:latin typeface="幼圆" panose="02010509060101010101" pitchFamily="49" charset="-122"/>
              <a:ea typeface="幼圆" panose="02010509060101010101" pitchFamily="49" charset="-122"/>
            </a:rPr>
            <a:t>fer</a:t>
          </a:r>
          <a:r>
            <a:rPr lang="en-US" sz="15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   =</a:t>
          </a:r>
          <a:r>
            <a:rPr lang="zh-CN" sz="15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拿</a:t>
          </a:r>
          <a:endParaRPr lang="zh-CN" sz="1500" b="1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18419" y="2269830"/>
        <a:ext cx="6022178" cy="340486"/>
      </dsp:txXfrm>
    </dsp:sp>
    <dsp:sp modelId="{EDD6D8D6-36A2-489F-9C48-3890741CB049}">
      <dsp:nvSpPr>
        <dsp:cNvPr id="0" name=""/>
        <dsp:cNvSpPr/>
      </dsp:nvSpPr>
      <dsp:spPr>
        <a:xfrm>
          <a:off x="0" y="2671935"/>
          <a:ext cx="6059016" cy="377324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178370"/>
                <a:satOff val="-2846"/>
                <a:lumOff val="27405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178370"/>
                <a:satOff val="-2846"/>
                <a:lumOff val="27405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178370"/>
                <a:satOff val="-2846"/>
                <a:lumOff val="2740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词根</a:t>
          </a:r>
          <a:r>
            <a:rPr lang="en-US" sz="1500" b="1" kern="1200" dirty="0" err="1" smtClean="0">
              <a:latin typeface="幼圆" panose="02010509060101010101" pitchFamily="49" charset="-122"/>
              <a:ea typeface="幼圆" panose="02010509060101010101" pitchFamily="49" charset="-122"/>
            </a:rPr>
            <a:t>soph</a:t>
          </a:r>
          <a:r>
            <a:rPr lang="en-US" sz="15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  =</a:t>
          </a:r>
          <a:r>
            <a:rPr lang="zh-CN" sz="15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智慧</a:t>
          </a:r>
          <a:endParaRPr lang="zh-CN" sz="1500" b="1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18419" y="2690354"/>
        <a:ext cx="6022178" cy="340486"/>
      </dsp:txXfrm>
    </dsp:sp>
    <dsp:sp modelId="{BCEECEFC-ECB4-47A8-9794-3B418CE4C3F3}">
      <dsp:nvSpPr>
        <dsp:cNvPr id="0" name=""/>
        <dsp:cNvSpPr/>
      </dsp:nvSpPr>
      <dsp:spPr>
        <a:xfrm>
          <a:off x="0" y="3092461"/>
          <a:ext cx="6059016" cy="377324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118913"/>
                <a:satOff val="-1897"/>
                <a:lumOff val="18270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118913"/>
                <a:satOff val="-1897"/>
                <a:lumOff val="18270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118913"/>
                <a:satOff val="-1897"/>
                <a:lumOff val="1827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词根</a:t>
          </a:r>
          <a:r>
            <a:rPr lang="en-US" sz="15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log/</a:t>
          </a:r>
          <a:r>
            <a:rPr lang="en-US" sz="1500" b="1" kern="1200" dirty="0" err="1" smtClean="0">
              <a:latin typeface="幼圆" panose="02010509060101010101" pitchFamily="49" charset="-122"/>
              <a:ea typeface="幼圆" panose="02010509060101010101" pitchFamily="49" charset="-122"/>
            </a:rPr>
            <a:t>logue</a:t>
          </a:r>
          <a:r>
            <a:rPr lang="en-US" sz="15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  =</a:t>
          </a:r>
          <a:r>
            <a:rPr lang="zh-CN" sz="15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说（唠嗑）</a:t>
          </a:r>
          <a:endParaRPr lang="zh-CN" sz="1500" b="1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18419" y="3110880"/>
        <a:ext cx="6022178" cy="340486"/>
      </dsp:txXfrm>
    </dsp:sp>
    <dsp:sp modelId="{7C7CBFA2-26B7-4D37-9357-1CB8269D7307}">
      <dsp:nvSpPr>
        <dsp:cNvPr id="0" name=""/>
        <dsp:cNvSpPr/>
      </dsp:nvSpPr>
      <dsp:spPr>
        <a:xfrm>
          <a:off x="0" y="3512986"/>
          <a:ext cx="6059016" cy="377324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59457"/>
                <a:satOff val="-949"/>
                <a:lumOff val="9135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59457"/>
                <a:satOff val="-949"/>
                <a:lumOff val="9135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59457"/>
                <a:satOff val="-949"/>
                <a:lumOff val="913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词根</a:t>
          </a:r>
          <a:r>
            <a:rPr lang="en-US" sz="15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vis=vid  =</a:t>
          </a:r>
          <a:r>
            <a:rPr lang="zh-CN" sz="1500" b="1" kern="1200" dirty="0" smtClean="0">
              <a:latin typeface="幼圆" panose="02010509060101010101" pitchFamily="49" charset="-122"/>
              <a:ea typeface="幼圆" panose="02010509060101010101" pitchFamily="49" charset="-122"/>
            </a:rPr>
            <a:t>看</a:t>
          </a:r>
          <a:endParaRPr lang="zh-CN" sz="1500" b="1" kern="1200" dirty="0"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18419" y="3531405"/>
        <a:ext cx="6022178" cy="340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62E33-B074-4394-8563-921C2C8DAF2C}" type="datetimeFigureOut">
              <a:rPr lang="zh-CN" altLang="en-US" smtClean="0"/>
              <a:t>2015/7/13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5C7BB-5EB7-494C-886A-DE73E89C5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749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5C7BB-5EB7-494C-886A-DE73E89C5C7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800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="1">
                <a:solidFill>
                  <a:srgbClr val="00B050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="1">
                <a:solidFill>
                  <a:srgbClr val="00B050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95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2400"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457200" indent="0">
              <a:buNone/>
              <a:defRPr sz="2000"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>
              <a:defRPr sz="1800"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19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85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>
              <a:defRPr sz="2000"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>
              <a:defRPr sz="1800"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18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50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8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29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30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7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2400"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>
              <a:defRPr sz="2000"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>
              <a:defRPr sz="1800"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4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79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26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>
              <a:defRPr sz="2000"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>
              <a:defRPr sz="1800"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  <a:lvl2pPr>
              <a:defRPr sz="2000">
                <a:latin typeface="华文隶书" panose="02010800040101010101" pitchFamily="2" charset="-122"/>
                <a:ea typeface="华文隶书" panose="02010800040101010101" pitchFamily="2" charset="-122"/>
              </a:defRPr>
            </a:lvl2pPr>
            <a:lvl3pPr>
              <a:defRPr sz="1800">
                <a:latin typeface="华文隶书" panose="02010800040101010101" pitchFamily="2" charset="-122"/>
                <a:ea typeface="华文隶书" panose="02010800040101010101" pitchFamily="2" charset="-122"/>
              </a:defRPr>
            </a:lvl3pPr>
            <a:lvl4pPr>
              <a:defRPr sz="1600">
                <a:latin typeface="华文隶书" panose="02010800040101010101" pitchFamily="2" charset="-122"/>
                <a:ea typeface="华文隶书" panose="02010800040101010101" pitchFamily="2" charset="-122"/>
              </a:defRPr>
            </a:lvl4pPr>
            <a:lvl5pPr>
              <a:defRPr sz="1600">
                <a:latin typeface="华文隶书" panose="02010800040101010101" pitchFamily="2" charset="-122"/>
                <a:ea typeface="华文隶书" panose="02010800040101010101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ll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06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normAutofit/>
          </a:bodyPr>
          <a:lstStyle/>
          <a:p>
            <a:r>
              <a:rPr lang="zh-CN" altLang="en-US" sz="5400" dirty="0"/>
              <a:t>梳理总结</a:t>
            </a:r>
            <a:endParaRPr lang="zh-CN" altLang="en-US" sz="54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982149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2220313"/>
              </p:ext>
            </p:extLst>
          </p:nvPr>
        </p:nvGraphicFramePr>
        <p:xfrm>
          <a:off x="457200" y="555526"/>
          <a:ext cx="6059016" cy="4039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762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43558"/>
            <a:ext cx="8229600" cy="375106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有关老普的故事暂且讲到这里</a:t>
            </a:r>
            <a:r>
              <a:rPr lang="zh-CN" altLang="en-US" dirty="0" smtClean="0"/>
              <a:t>吧</a:t>
            </a:r>
            <a:endParaRPr lang="en-US" altLang="zh-CN" dirty="0" smtClean="0"/>
          </a:p>
          <a:p>
            <a:r>
              <a:rPr lang="zh-CN" altLang="en-US" dirty="0"/>
              <a:t>他和他的小伙伴的故事着实帮我们记住了不少</a:t>
            </a:r>
            <a:r>
              <a:rPr lang="zh-CN" altLang="en-US" dirty="0" smtClean="0"/>
              <a:t>单词</a:t>
            </a:r>
            <a:endParaRPr lang="en-US" altLang="zh-CN" dirty="0"/>
          </a:p>
          <a:p>
            <a:r>
              <a:rPr lang="zh-CN" altLang="en-US" dirty="0"/>
              <a:t>现在你该相信我之前所说了</a:t>
            </a:r>
            <a:r>
              <a:rPr lang="zh-CN" altLang="en-US" dirty="0" smtClean="0"/>
              <a:t>吧</a:t>
            </a:r>
            <a:endParaRPr lang="en-US" altLang="zh-CN" dirty="0"/>
          </a:p>
          <a:p>
            <a:endParaRPr lang="en-US" altLang="zh-CN" dirty="0">
              <a:solidFill>
                <a:srgbClr val="00B050"/>
              </a:solidFill>
            </a:endParaRPr>
          </a:p>
          <a:p>
            <a:r>
              <a:rPr lang="zh-CN" altLang="en-US" dirty="0"/>
              <a:t>本篇所学</a:t>
            </a:r>
            <a:endParaRPr lang="en-US" altLang="zh-CN" dirty="0"/>
          </a:p>
          <a:p>
            <a:r>
              <a:rPr lang="zh-CN" altLang="en-US" dirty="0"/>
              <a:t>不但让你了解西方文化，记住很多单词</a:t>
            </a:r>
            <a:endParaRPr lang="en-US" altLang="zh-CN" dirty="0"/>
          </a:p>
          <a:p>
            <a:r>
              <a:rPr lang="zh-CN" altLang="en-US" dirty="0" smtClean="0"/>
              <a:t>而且还是</a:t>
            </a:r>
            <a:endParaRPr lang="en-US" altLang="zh-CN" dirty="0"/>
          </a:p>
          <a:p>
            <a:r>
              <a:rPr lang="zh-CN" altLang="en-US" dirty="0"/>
              <a:t>男生诱骗女生的法宝</a:t>
            </a:r>
          </a:p>
          <a:p>
            <a:r>
              <a:rPr lang="zh-CN" altLang="en-US" dirty="0"/>
              <a:t>女生防止被骗的工具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416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11510"/>
            <a:ext cx="8229600" cy="4183113"/>
          </a:xfrm>
        </p:spPr>
        <p:txBody>
          <a:bodyPr>
            <a:normAutofit/>
          </a:bodyPr>
          <a:lstStyle/>
          <a:p>
            <a:r>
              <a:rPr lang="zh-CN" altLang="en-US" dirty="0"/>
              <a:t>既然如此</a:t>
            </a:r>
          </a:p>
          <a:p>
            <a:endParaRPr lang="zh-CN" altLang="en-US" dirty="0"/>
          </a:p>
          <a:p>
            <a:r>
              <a:rPr lang="zh-CN" altLang="en-US" dirty="0"/>
              <a:t>小伙子们，把这段希腊神话故事讲给姑凉们听</a:t>
            </a:r>
            <a:r>
              <a:rPr lang="zh-CN" altLang="en-US" dirty="0" smtClean="0"/>
              <a:t>吧</a:t>
            </a:r>
            <a:endParaRPr lang="en-US" altLang="zh-CN" dirty="0" smtClean="0"/>
          </a:p>
          <a:p>
            <a:r>
              <a:rPr lang="zh-CN" altLang="en-US" dirty="0" smtClean="0"/>
              <a:t>她们</a:t>
            </a:r>
            <a:r>
              <a:rPr lang="zh-CN" altLang="en-US" dirty="0"/>
              <a:t>一定会觉得你好帅啊！懂得好多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r>
              <a:rPr lang="zh-CN" altLang="en-US" dirty="0" smtClean="0"/>
              <a:t>姑</a:t>
            </a:r>
            <a:r>
              <a:rPr lang="zh-CN" altLang="en-US" dirty="0"/>
              <a:t>凉们，听完他们讲</a:t>
            </a:r>
            <a:r>
              <a:rPr lang="zh-CN" altLang="en-US" dirty="0" smtClean="0"/>
              <a:t>之后</a:t>
            </a:r>
            <a:endParaRPr lang="en-US" altLang="zh-CN" dirty="0" smtClean="0"/>
          </a:p>
          <a:p>
            <a:r>
              <a:rPr lang="zh-CN" altLang="en-US" dirty="0" smtClean="0"/>
              <a:t>告诉</a:t>
            </a:r>
            <a:r>
              <a:rPr lang="zh-CN" altLang="en-US" dirty="0"/>
              <a:t>他们：我早就听过了，讲的不咋</a:t>
            </a:r>
            <a:r>
              <a:rPr lang="zh-CN" altLang="en-US" dirty="0" smtClean="0"/>
              <a:t>地！</a:t>
            </a:r>
            <a:endParaRPr lang="en-US" altLang="zh-CN" dirty="0" smtClean="0"/>
          </a:p>
          <a:p>
            <a:r>
              <a:rPr lang="zh-CN" altLang="en-US" dirty="0" smtClean="0"/>
              <a:t>接下来</a:t>
            </a:r>
            <a:r>
              <a:rPr lang="zh-CN" altLang="en-US" dirty="0"/>
              <a:t>的希腊神话故事你还会讲吗？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623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00B050"/>
                </a:solidFill>
              </a:rPr>
              <a:t>   更多精彩，我们下部分再见！</a:t>
            </a:r>
            <a:endParaRPr lang="zh-CN" altLang="en-US" sz="4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48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8000" b="1" dirty="0" smtClean="0">
                <a:solidFill>
                  <a:schemeClr val="bg1"/>
                </a:solidFill>
              </a:rPr>
              <a:t> </a:t>
            </a:r>
            <a:r>
              <a:rPr lang="zh-CN" altLang="en-US" sz="8800" b="1" dirty="0" smtClean="0">
                <a:solidFill>
                  <a:schemeClr val="bg1"/>
                </a:solidFill>
              </a:rPr>
              <a:t>赵</a:t>
            </a:r>
            <a:r>
              <a:rPr lang="zh-CN" altLang="en-US" sz="8800" b="1" dirty="0">
                <a:solidFill>
                  <a:schemeClr val="bg1"/>
                </a:solidFill>
              </a:rPr>
              <a:t>铁</a:t>
            </a:r>
            <a:r>
              <a:rPr lang="zh-CN" altLang="en-US" sz="8800" b="1" dirty="0" smtClean="0">
                <a:solidFill>
                  <a:schemeClr val="bg1"/>
                </a:solidFill>
              </a:rPr>
              <a:t>夫讲单词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44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第二部分 普罗米修斯与单词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444" b="15568"/>
          <a:stretch/>
        </p:blipFill>
        <p:spPr>
          <a:xfrm>
            <a:off x="539552" y="1131590"/>
            <a:ext cx="5184576" cy="36433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517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rgbClr val="00B050"/>
                </a:solidFill>
              </a:rPr>
              <a:t>         </a:t>
            </a:r>
            <a:r>
              <a:rPr lang="zh-CN" altLang="en-US" sz="6600" b="1" dirty="0" smtClean="0">
                <a:solidFill>
                  <a:srgbClr val="00B050"/>
                </a:solidFill>
              </a:rPr>
              <a:t>故事</a:t>
            </a:r>
            <a:r>
              <a:rPr lang="zh-CN" altLang="en-US" sz="6600" b="1" dirty="0">
                <a:solidFill>
                  <a:srgbClr val="00B050"/>
                </a:solidFill>
              </a:rPr>
              <a:t>梗概</a:t>
            </a:r>
          </a:p>
        </p:txBody>
      </p:sp>
    </p:spTree>
    <p:extLst>
      <p:ext uri="{BB962C8B-B14F-4D97-AF65-F5344CB8AC3E}">
        <p14:creationId xmlns:p14="http://schemas.microsoft.com/office/powerpoint/2010/main" val="415333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983230"/>
              </p:ext>
            </p:extLst>
          </p:nvPr>
        </p:nvGraphicFramePr>
        <p:xfrm>
          <a:off x="395536" y="-452586"/>
          <a:ext cx="5050904" cy="5524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690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              </a:t>
            </a:r>
            <a:r>
              <a:rPr lang="zh-CN" altLang="en-US" sz="6600" dirty="0" smtClean="0">
                <a:solidFill>
                  <a:srgbClr val="00B050"/>
                </a:solidFill>
              </a:rPr>
              <a:t>相关词根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97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内容占位符 3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2211839"/>
              </p:ext>
            </p:extLst>
          </p:nvPr>
        </p:nvGraphicFramePr>
        <p:xfrm>
          <a:off x="179512" y="123478"/>
          <a:ext cx="8640960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793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3012706"/>
              </p:ext>
            </p:extLst>
          </p:nvPr>
        </p:nvGraphicFramePr>
        <p:xfrm>
          <a:off x="457200" y="1200151"/>
          <a:ext cx="7139136" cy="1515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570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11510"/>
            <a:ext cx="8229600" cy="4183113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zh-CN" altLang="en-US" sz="6000" b="1" dirty="0" smtClean="0">
                <a:solidFill>
                  <a:srgbClr val="00B050"/>
                </a:solidFill>
              </a:rPr>
              <a:t>                  </a:t>
            </a:r>
            <a:endParaRPr lang="en-US" altLang="zh-CN" sz="6000" b="1" dirty="0" smtClean="0">
              <a:solidFill>
                <a:srgbClr val="00B050"/>
              </a:solidFill>
            </a:endParaRPr>
          </a:p>
          <a:p>
            <a:r>
              <a:rPr lang="zh-CN" altLang="en-US" sz="6000" b="1" dirty="0" smtClean="0">
                <a:solidFill>
                  <a:srgbClr val="00B050"/>
                </a:solidFill>
              </a:rPr>
              <a:t>    拓展词根词缀</a:t>
            </a:r>
            <a:endParaRPr lang="zh-CN" altLang="en-US" sz="6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05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9339031"/>
              </p:ext>
            </p:extLst>
          </p:nvPr>
        </p:nvGraphicFramePr>
        <p:xfrm>
          <a:off x="467544" y="483518"/>
          <a:ext cx="4536504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458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446</Words>
  <Application>Microsoft Office PowerPoint</Application>
  <PresentationFormat>全屏显示(16:9)</PresentationFormat>
  <Paragraphs>80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Office 主题</vt:lpstr>
      <vt:lpstr>4_Office 主题</vt:lpstr>
      <vt:lpstr>梳理总结</vt:lpstr>
      <vt:lpstr>第二部分 普罗米修斯与单词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tiefu zhao</dc:creator>
  <cp:lastModifiedBy>tiefu zhao</cp:lastModifiedBy>
  <cp:revision>80</cp:revision>
  <dcterms:created xsi:type="dcterms:W3CDTF">2014-08-02T14:07:21Z</dcterms:created>
  <dcterms:modified xsi:type="dcterms:W3CDTF">2015-07-13T00:04:07Z</dcterms:modified>
</cp:coreProperties>
</file>