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96" r:id="rId2"/>
    <p:sldId id="390" r:id="rId3"/>
    <p:sldId id="394" r:id="rId4"/>
    <p:sldId id="392" r:id="rId5"/>
    <p:sldId id="305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 autoAdjust="0"/>
    <p:restoredTop sz="94660"/>
  </p:normalViewPr>
  <p:slideViewPr>
    <p:cSldViewPr>
      <p:cViewPr varScale="1">
        <p:scale>
          <a:sx n="144" d="100"/>
          <a:sy n="144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7E02B-3A6D-4CF3-B021-8DB64DDFA4AF}" type="doc">
      <dgm:prSet loTypeId="urn:microsoft.com/office/officeart/2005/8/layout/orgChart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23D18729-DA05-412E-89A7-EF952BE713DB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卡俄斯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Chaos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C9BC04-060D-441E-8218-3EE712854CE1}" type="parTrans" cxnId="{FB84AF26-C781-45C7-B898-BB6D653F84D3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092349F-20E1-45F7-BCA5-1C9213A8984C}" type="sibTrans" cxnId="{FB84AF26-C781-45C7-B898-BB6D653F84D3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EAE2F01-B786-48F0-8B5C-FFFD7B1C10C1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盖娅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Gaia/Gaea【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Terra】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454106-447C-40A2-A4AA-877971B7F4A2}" type="parTrans" cxnId="{B110A31F-5115-4444-8698-BE5E72EE26EC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D2CE62C-3F8A-421F-9FDC-CBB026BD3090}" type="sibTrans" cxnId="{B110A31F-5115-4444-8698-BE5E72EE26EC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FDBA7B9-40E5-45ED-8457-8159535D4D0E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乌拉诺斯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Uranus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D6F214F-9396-4497-A8AD-05DB0BCC494A}" type="parTrans" cxnId="{6FB1D541-BCE8-4A46-9733-6789EFDEE1B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901BC6D-0621-4B19-B868-867A80FD5F2B}" type="sibTrans" cxnId="{6FB1D541-BCE8-4A46-9733-6789EFDEE1B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D1BA7F-343D-4702-A904-1B3FD8E6C54B}">
      <dgm:prSet custT="1"/>
      <dgm:spPr/>
      <dgm:t>
        <a:bodyPr/>
        <a:lstStyle/>
        <a:p>
          <a:pPr rtl="0"/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12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位泰坦巨神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Titan   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674AAD4-765D-4DED-ACF8-F6C40CFE8628}" type="parTrans" cxnId="{DA97DCBA-895A-4A26-8D35-92DB93B4D7F7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6C3AEA9-C136-429B-8015-614AC2C10EA6}" type="sibTrans" cxnId="{DA97DCBA-895A-4A26-8D35-92DB93B4D7F7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E3AE570-1EFD-4B3C-9022-F11B875B6650}">
      <dgm:prSet custT="1"/>
      <dgm:spPr/>
      <dgm:t>
        <a:bodyPr/>
        <a:lstStyle/>
        <a:p>
          <a:pPr rtl="0"/>
          <a:r>
            <a:rPr lang="zh-CN" alt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一帮怪物</a:t>
          </a:r>
          <a:endParaRPr lang="zh-CN" altLang="en-US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A37C7AA-181F-405B-9C02-DE5E071210C0}" type="parTrans" cxnId="{31031D1B-230F-40B7-B56A-07EAD9F6A20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85BCDAE-6B49-4FF9-A69A-BA2FDFA84E9A}" type="sibTrans" cxnId="{31031D1B-230F-40B7-B56A-07EAD9F6A20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8C5F8CF-0617-4231-A77A-EEFB39B875D3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宙斯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Zeus【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：</a:t>
          </a:r>
          <a:r>
            <a:rPr lang="en-US" alt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J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upiter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】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  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57E8F17-40C4-41BE-A099-2474667B6B84}" type="parTrans" cxnId="{3E1D44DE-AAEA-4E93-97CA-93A10EE2B8F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D36181D-1214-44AF-A398-E8BDA3476EA3}" type="sibTrans" cxnId="{3E1D44DE-AAEA-4E93-97CA-93A10EE2B8F9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A5877CB-7810-44A8-88D8-E5356C84FB25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波塞冬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Poseidon【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Neptune】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 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E33D2D5-48DE-46B7-8AF8-C0E453D7CE68}" type="parTrans" cxnId="{BFC19320-D591-4385-8326-82C333DE8B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F11453E-DD82-4FD5-B143-AAB786AB4842}" type="sibTrans" cxnId="{BFC19320-D591-4385-8326-82C333DE8BE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76CC6C3-4E9E-4591-8889-81DA0B294C62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哈德斯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Hades【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Pluto】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F51988C-8432-48B0-AB76-1E9F9FA5C245}" type="parTrans" cxnId="{5F2F1185-D3A3-4383-81D5-018AFB4BA2C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F3FD9FE-B335-4FCA-A0E0-C9C6F38F317C}" type="sibTrans" cxnId="{5F2F1185-D3A3-4383-81D5-018AFB4BA2C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276D1A1-53B2-47BA-B4EA-B72FD9AE8D48}">
      <dgm:prSet custT="1"/>
      <dgm:spPr/>
      <dgm:t>
        <a:bodyPr/>
        <a:lstStyle/>
        <a:p>
          <a:pPr rtl="0"/>
          <a:r>
            <a:rPr lang="zh-CN" alt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泰坦之一：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克洛诺斯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Cronus【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Saturn】        </a:t>
          </a:r>
          <a:endParaRPr lang="zh-CN" altLang="en-US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042F2D6-D9C6-44AC-99C9-225F2B6BED9F}" type="parTrans" cxnId="{06B78D32-C06D-4A98-BDDD-A24DB53019D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4BA6A3C-2E4A-445F-9367-FC9DA8F79215}" type="sibTrans" cxnId="{06B78D32-C06D-4A98-BDDD-A24DB53019D1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DD71171-DB73-4190-8643-C8DBA5D03619}">
      <dgm:prSet custT="1"/>
      <dgm:spPr/>
      <dgm:t>
        <a:bodyPr/>
        <a:lstStyle/>
        <a:p>
          <a:pPr rtl="0"/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赫拉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Hera【</a:t>
          </a:r>
          <a:r>
            <a:rPr lang="zh-CN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Juno】</a:t>
          </a:r>
          <a:endParaRPr lang="zh-CN" sz="10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79F8067-91A0-44B5-95EA-467E79E92478}" type="sibTrans" cxnId="{2A51427E-72B5-4F75-88EC-80FCA87E995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9B3657-44E3-436B-A7B5-8AF09EFA07A7}" type="parTrans" cxnId="{2A51427E-72B5-4F75-88EC-80FCA87E995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D8A8A6F-3631-456D-9F6C-FAA3922CFDC2}" type="pres">
      <dgm:prSet presAssocID="{4497E02B-3A6D-4CF3-B021-8DB64DDFA4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BFDB83A-A751-465A-AB21-471CD8E9A0BF}" type="pres">
      <dgm:prSet presAssocID="{23D18729-DA05-412E-89A7-EF952BE713DB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6B921403-7929-4325-B704-71E322A53A67}" type="pres">
      <dgm:prSet presAssocID="{23D18729-DA05-412E-89A7-EF952BE713DB}" presName="rootComposite1" presStyleCnt="0"/>
      <dgm:spPr/>
      <dgm:t>
        <a:bodyPr/>
        <a:lstStyle/>
        <a:p>
          <a:endParaRPr lang="zh-CN" altLang="en-US"/>
        </a:p>
      </dgm:t>
    </dgm:pt>
    <dgm:pt modelId="{B98E7C49-DDC0-49E3-AB27-36B6A5AF7170}" type="pres">
      <dgm:prSet presAssocID="{23D18729-DA05-412E-89A7-EF952BE713DB}" presName="rootText1" presStyleLbl="node0" presStyleIdx="0" presStyleCnt="1" custScaleX="1367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B30F71-E382-401D-897A-6A175A779CBA}" type="pres">
      <dgm:prSet presAssocID="{23D18729-DA05-412E-89A7-EF952BE713D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F76470D-CA6B-43DD-8147-2A5B4038D464}" type="pres">
      <dgm:prSet presAssocID="{23D18729-DA05-412E-89A7-EF952BE713DB}" presName="hierChild2" presStyleCnt="0"/>
      <dgm:spPr/>
      <dgm:t>
        <a:bodyPr/>
        <a:lstStyle/>
        <a:p>
          <a:endParaRPr lang="zh-CN" altLang="en-US"/>
        </a:p>
      </dgm:t>
    </dgm:pt>
    <dgm:pt modelId="{C7393531-F7B9-4915-AB61-8AD62372FD12}" type="pres">
      <dgm:prSet presAssocID="{EC454106-447C-40A2-A4AA-877971B7F4A2}" presName="Name37" presStyleLbl="parChTrans1D2" presStyleIdx="0" presStyleCnt="1"/>
      <dgm:spPr/>
      <dgm:t>
        <a:bodyPr/>
        <a:lstStyle/>
        <a:p>
          <a:endParaRPr lang="zh-CN" altLang="en-US"/>
        </a:p>
      </dgm:t>
    </dgm:pt>
    <dgm:pt modelId="{1117BA96-56DC-4088-B5BE-B763D5DEA6B0}" type="pres">
      <dgm:prSet presAssocID="{9EAE2F01-B786-48F0-8B5C-FFFD7B1C10C1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54252D4-2A2F-4F6E-9E23-9D616DA6053E}" type="pres">
      <dgm:prSet presAssocID="{9EAE2F01-B786-48F0-8B5C-FFFD7B1C10C1}" presName="rootComposite" presStyleCnt="0"/>
      <dgm:spPr/>
      <dgm:t>
        <a:bodyPr/>
        <a:lstStyle/>
        <a:p>
          <a:endParaRPr lang="zh-CN" altLang="en-US"/>
        </a:p>
      </dgm:t>
    </dgm:pt>
    <dgm:pt modelId="{4B068776-DBD6-4B80-AB55-868CBE626B53}" type="pres">
      <dgm:prSet presAssocID="{9EAE2F01-B786-48F0-8B5C-FFFD7B1C10C1}" presName="rootText" presStyleLbl="node2" presStyleIdx="0" presStyleCnt="1" custScaleX="27352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2930C6-B3B6-4F61-B4AB-A62B5AA2DF7B}" type="pres">
      <dgm:prSet presAssocID="{9EAE2F01-B786-48F0-8B5C-FFFD7B1C10C1}" presName="rootConnector" presStyleLbl="node2" presStyleIdx="0" presStyleCnt="1"/>
      <dgm:spPr/>
      <dgm:t>
        <a:bodyPr/>
        <a:lstStyle/>
        <a:p>
          <a:endParaRPr lang="zh-CN" altLang="en-US"/>
        </a:p>
      </dgm:t>
    </dgm:pt>
    <dgm:pt modelId="{F687A8A8-0F7F-4683-85B2-A4AF9C101CEB}" type="pres">
      <dgm:prSet presAssocID="{9EAE2F01-B786-48F0-8B5C-FFFD7B1C10C1}" presName="hierChild4" presStyleCnt="0"/>
      <dgm:spPr/>
      <dgm:t>
        <a:bodyPr/>
        <a:lstStyle/>
        <a:p>
          <a:endParaRPr lang="zh-CN" altLang="en-US"/>
        </a:p>
      </dgm:t>
    </dgm:pt>
    <dgm:pt modelId="{B52C56C4-410F-437C-B0CD-233B48DEC569}" type="pres">
      <dgm:prSet presAssocID="{2D6F214F-9396-4497-A8AD-05DB0BCC494A}" presName="Name37" presStyleLbl="parChTrans1D3" presStyleIdx="0" presStyleCnt="1"/>
      <dgm:spPr/>
      <dgm:t>
        <a:bodyPr/>
        <a:lstStyle/>
        <a:p>
          <a:endParaRPr lang="zh-CN" altLang="en-US"/>
        </a:p>
      </dgm:t>
    </dgm:pt>
    <dgm:pt modelId="{0AE7696B-C197-4BEC-A94E-ADA746954525}" type="pres">
      <dgm:prSet presAssocID="{3FDBA7B9-40E5-45ED-8457-8159535D4D0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3F13E7C-81E5-4721-AE84-56DB9D35FF8D}" type="pres">
      <dgm:prSet presAssocID="{3FDBA7B9-40E5-45ED-8457-8159535D4D0E}" presName="rootComposite" presStyleCnt="0"/>
      <dgm:spPr/>
      <dgm:t>
        <a:bodyPr/>
        <a:lstStyle/>
        <a:p>
          <a:endParaRPr lang="zh-CN" altLang="en-US"/>
        </a:p>
      </dgm:t>
    </dgm:pt>
    <dgm:pt modelId="{FE81D84D-867C-41A9-BF7D-5A87873E7EBB}" type="pres">
      <dgm:prSet presAssocID="{3FDBA7B9-40E5-45ED-8457-8159535D4D0E}" presName="rootText" presStyleLbl="node3" presStyleIdx="0" presStyleCnt="1" custScaleX="2020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8BD6BC-2E28-4BBC-8042-B3B5F64E82A2}" type="pres">
      <dgm:prSet presAssocID="{3FDBA7B9-40E5-45ED-8457-8159535D4D0E}" presName="rootConnector" presStyleLbl="node3" presStyleIdx="0" presStyleCnt="1"/>
      <dgm:spPr/>
      <dgm:t>
        <a:bodyPr/>
        <a:lstStyle/>
        <a:p>
          <a:endParaRPr lang="zh-CN" altLang="en-US"/>
        </a:p>
      </dgm:t>
    </dgm:pt>
    <dgm:pt modelId="{10226A58-0331-482E-BBAF-2FBBE8E70063}" type="pres">
      <dgm:prSet presAssocID="{3FDBA7B9-40E5-45ED-8457-8159535D4D0E}" presName="hierChild4" presStyleCnt="0"/>
      <dgm:spPr/>
      <dgm:t>
        <a:bodyPr/>
        <a:lstStyle/>
        <a:p>
          <a:endParaRPr lang="zh-CN" altLang="en-US"/>
        </a:p>
      </dgm:t>
    </dgm:pt>
    <dgm:pt modelId="{4324E805-D568-4CCD-B8A3-66CC25C5633F}" type="pres">
      <dgm:prSet presAssocID="{6674AAD4-765D-4DED-ACF8-F6C40CFE8628}" presName="Name37" presStyleLbl="parChTrans1D4" presStyleIdx="0" presStyleCnt="7"/>
      <dgm:spPr/>
      <dgm:t>
        <a:bodyPr/>
        <a:lstStyle/>
        <a:p>
          <a:endParaRPr lang="zh-CN" altLang="en-US"/>
        </a:p>
      </dgm:t>
    </dgm:pt>
    <dgm:pt modelId="{2E353E2C-FEA7-4B9D-81A0-22F845B32A74}" type="pres">
      <dgm:prSet presAssocID="{2AD1BA7F-343D-4702-A904-1B3FD8E6C54B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E514801-A875-485C-A060-511C3149549A}" type="pres">
      <dgm:prSet presAssocID="{2AD1BA7F-343D-4702-A904-1B3FD8E6C54B}" presName="rootComposite" presStyleCnt="0"/>
      <dgm:spPr/>
      <dgm:t>
        <a:bodyPr/>
        <a:lstStyle/>
        <a:p>
          <a:endParaRPr lang="zh-CN" altLang="en-US"/>
        </a:p>
      </dgm:t>
    </dgm:pt>
    <dgm:pt modelId="{F0FF1510-D665-4DD2-8F8C-47E6AF26D3F4}" type="pres">
      <dgm:prSet presAssocID="{2AD1BA7F-343D-4702-A904-1B3FD8E6C54B}" presName="rootText" presStyleLbl="node4" presStyleIdx="0" presStyleCnt="7" custScaleX="2433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459CE7-721E-464C-A340-63D0D942BA85}" type="pres">
      <dgm:prSet presAssocID="{2AD1BA7F-343D-4702-A904-1B3FD8E6C54B}" presName="rootConnector" presStyleLbl="node4" presStyleIdx="0" presStyleCnt="7"/>
      <dgm:spPr/>
      <dgm:t>
        <a:bodyPr/>
        <a:lstStyle/>
        <a:p>
          <a:endParaRPr lang="zh-CN" altLang="en-US"/>
        </a:p>
      </dgm:t>
    </dgm:pt>
    <dgm:pt modelId="{1522B999-07EB-4104-9445-BF13964744A8}" type="pres">
      <dgm:prSet presAssocID="{2AD1BA7F-343D-4702-A904-1B3FD8E6C54B}" presName="hierChild4" presStyleCnt="0"/>
      <dgm:spPr/>
      <dgm:t>
        <a:bodyPr/>
        <a:lstStyle/>
        <a:p>
          <a:endParaRPr lang="zh-CN" altLang="en-US"/>
        </a:p>
      </dgm:t>
    </dgm:pt>
    <dgm:pt modelId="{8C643A6A-88F2-4896-A364-4B619BE8A376}" type="pres">
      <dgm:prSet presAssocID="{2AD1BA7F-343D-4702-A904-1B3FD8E6C54B}" presName="hierChild5" presStyleCnt="0"/>
      <dgm:spPr/>
      <dgm:t>
        <a:bodyPr/>
        <a:lstStyle/>
        <a:p>
          <a:endParaRPr lang="zh-CN" altLang="en-US"/>
        </a:p>
      </dgm:t>
    </dgm:pt>
    <dgm:pt modelId="{B23D7BCD-D68D-4059-BC43-F750155D2CD2}" type="pres">
      <dgm:prSet presAssocID="{BA37C7AA-181F-405B-9C02-DE5E071210C0}" presName="Name37" presStyleLbl="parChTrans1D4" presStyleIdx="1" presStyleCnt="7"/>
      <dgm:spPr/>
      <dgm:t>
        <a:bodyPr/>
        <a:lstStyle/>
        <a:p>
          <a:endParaRPr lang="zh-CN" altLang="en-US"/>
        </a:p>
      </dgm:t>
    </dgm:pt>
    <dgm:pt modelId="{61441C0B-C434-4638-A17A-72DD71506513}" type="pres">
      <dgm:prSet presAssocID="{4E3AE570-1EFD-4B3C-9022-F11B875B6650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E9556776-A526-4A39-B95A-093D61C9887B}" type="pres">
      <dgm:prSet presAssocID="{4E3AE570-1EFD-4B3C-9022-F11B875B6650}" presName="rootComposite" presStyleCnt="0"/>
      <dgm:spPr/>
      <dgm:t>
        <a:bodyPr/>
        <a:lstStyle/>
        <a:p>
          <a:endParaRPr lang="zh-CN" altLang="en-US"/>
        </a:p>
      </dgm:t>
    </dgm:pt>
    <dgm:pt modelId="{8E899199-6287-4C50-B41D-C43238451C7B}" type="pres">
      <dgm:prSet presAssocID="{4E3AE570-1EFD-4B3C-9022-F11B875B6650}" presName="rootText" presStyleLbl="node4" presStyleIdx="1" presStyleCnt="7" custLinFactNeighborX="2276" custLinFactNeighborY="36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39A964-8B22-4E52-870D-7DD5DEC49273}" type="pres">
      <dgm:prSet presAssocID="{4E3AE570-1EFD-4B3C-9022-F11B875B6650}" presName="rootConnector" presStyleLbl="node4" presStyleIdx="1" presStyleCnt="7"/>
      <dgm:spPr/>
      <dgm:t>
        <a:bodyPr/>
        <a:lstStyle/>
        <a:p>
          <a:endParaRPr lang="zh-CN" altLang="en-US"/>
        </a:p>
      </dgm:t>
    </dgm:pt>
    <dgm:pt modelId="{05FE1299-049E-419F-966F-178F46C9BF07}" type="pres">
      <dgm:prSet presAssocID="{4E3AE570-1EFD-4B3C-9022-F11B875B6650}" presName="hierChild4" presStyleCnt="0"/>
      <dgm:spPr/>
      <dgm:t>
        <a:bodyPr/>
        <a:lstStyle/>
        <a:p>
          <a:endParaRPr lang="zh-CN" altLang="en-US"/>
        </a:p>
      </dgm:t>
    </dgm:pt>
    <dgm:pt modelId="{A54FBD88-F9A2-4A3F-98DD-8CC0D38C5DEE}" type="pres">
      <dgm:prSet presAssocID="{4E3AE570-1EFD-4B3C-9022-F11B875B6650}" presName="hierChild5" presStyleCnt="0"/>
      <dgm:spPr/>
      <dgm:t>
        <a:bodyPr/>
        <a:lstStyle/>
        <a:p>
          <a:endParaRPr lang="zh-CN" altLang="en-US"/>
        </a:p>
      </dgm:t>
    </dgm:pt>
    <dgm:pt modelId="{497F3F8C-8B11-4119-8A5D-C6120CD36925}" type="pres">
      <dgm:prSet presAssocID="{B042F2D6-D9C6-44AC-99C9-225F2B6BED9F}" presName="Name37" presStyleLbl="parChTrans1D4" presStyleIdx="2" presStyleCnt="7"/>
      <dgm:spPr/>
      <dgm:t>
        <a:bodyPr/>
        <a:lstStyle/>
        <a:p>
          <a:endParaRPr lang="zh-CN" altLang="en-US"/>
        </a:p>
      </dgm:t>
    </dgm:pt>
    <dgm:pt modelId="{187EFD22-0E4C-4ED8-989D-A78E267470D4}" type="pres">
      <dgm:prSet presAssocID="{3276D1A1-53B2-47BA-B4EA-B72FD9AE8D48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DFED5F89-119C-4511-BF1C-BD591CCB9A64}" type="pres">
      <dgm:prSet presAssocID="{3276D1A1-53B2-47BA-B4EA-B72FD9AE8D48}" presName="rootComposite" presStyleCnt="0"/>
      <dgm:spPr/>
      <dgm:t>
        <a:bodyPr/>
        <a:lstStyle/>
        <a:p>
          <a:endParaRPr lang="zh-CN" altLang="en-US"/>
        </a:p>
      </dgm:t>
    </dgm:pt>
    <dgm:pt modelId="{84B96BA6-FE74-4981-9592-60E8C4D155A1}" type="pres">
      <dgm:prSet presAssocID="{3276D1A1-53B2-47BA-B4EA-B72FD9AE8D48}" presName="rootText" presStyleLbl="node4" presStyleIdx="2" presStyleCnt="7" custScaleX="346845" custLinFactNeighborX="8459" custLinFactNeighborY="36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0463DC-B450-4644-A667-270C76106210}" type="pres">
      <dgm:prSet presAssocID="{3276D1A1-53B2-47BA-B4EA-B72FD9AE8D48}" presName="rootConnector" presStyleLbl="node4" presStyleIdx="2" presStyleCnt="7"/>
      <dgm:spPr/>
      <dgm:t>
        <a:bodyPr/>
        <a:lstStyle/>
        <a:p>
          <a:endParaRPr lang="zh-CN" altLang="en-US"/>
        </a:p>
      </dgm:t>
    </dgm:pt>
    <dgm:pt modelId="{D85D6D2D-A3F4-4B44-B05E-EEB755BA17F8}" type="pres">
      <dgm:prSet presAssocID="{3276D1A1-53B2-47BA-B4EA-B72FD9AE8D48}" presName="hierChild4" presStyleCnt="0"/>
      <dgm:spPr/>
      <dgm:t>
        <a:bodyPr/>
        <a:lstStyle/>
        <a:p>
          <a:endParaRPr lang="zh-CN" altLang="en-US"/>
        </a:p>
      </dgm:t>
    </dgm:pt>
    <dgm:pt modelId="{E81E75E7-7003-483C-B09C-D02436184C25}" type="pres">
      <dgm:prSet presAssocID="{257E8F17-40C4-41BE-A099-2474667B6B84}" presName="Name37" presStyleLbl="parChTrans1D4" presStyleIdx="3" presStyleCnt="7"/>
      <dgm:spPr/>
      <dgm:t>
        <a:bodyPr/>
        <a:lstStyle/>
        <a:p>
          <a:endParaRPr lang="zh-CN" altLang="en-US"/>
        </a:p>
      </dgm:t>
    </dgm:pt>
    <dgm:pt modelId="{E0A1D5F9-C0BF-4CD3-892D-989D52D8C071}" type="pres">
      <dgm:prSet presAssocID="{38C5F8CF-0617-4231-A77A-EEFB39B875D3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D904833-6986-494D-86AB-29C0FDAE5D7C}" type="pres">
      <dgm:prSet presAssocID="{38C5F8CF-0617-4231-A77A-EEFB39B875D3}" presName="rootComposite" presStyleCnt="0"/>
      <dgm:spPr/>
      <dgm:t>
        <a:bodyPr/>
        <a:lstStyle/>
        <a:p>
          <a:endParaRPr lang="zh-CN" altLang="en-US"/>
        </a:p>
      </dgm:t>
    </dgm:pt>
    <dgm:pt modelId="{76D1DB1A-9959-40BE-84E0-2EA06E8DD711}" type="pres">
      <dgm:prSet presAssocID="{38C5F8CF-0617-4231-A77A-EEFB39B875D3}" presName="rootText" presStyleLbl="node4" presStyleIdx="3" presStyleCnt="7" custScaleX="262547" custLinFactX="-300000" custLinFactNeighborX="-398985" custLinFactNeighborY="180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2D933C-E041-47B6-9AE5-4474646B379A}" type="pres">
      <dgm:prSet presAssocID="{38C5F8CF-0617-4231-A77A-EEFB39B875D3}" presName="rootConnector" presStyleLbl="node4" presStyleIdx="3" presStyleCnt="7"/>
      <dgm:spPr/>
      <dgm:t>
        <a:bodyPr/>
        <a:lstStyle/>
        <a:p>
          <a:endParaRPr lang="zh-CN" altLang="en-US"/>
        </a:p>
      </dgm:t>
    </dgm:pt>
    <dgm:pt modelId="{738EF037-78FB-44E6-B90F-03B6ECDED1D2}" type="pres">
      <dgm:prSet presAssocID="{38C5F8CF-0617-4231-A77A-EEFB39B875D3}" presName="hierChild4" presStyleCnt="0"/>
      <dgm:spPr/>
      <dgm:t>
        <a:bodyPr/>
        <a:lstStyle/>
        <a:p>
          <a:endParaRPr lang="zh-CN" altLang="en-US"/>
        </a:p>
      </dgm:t>
    </dgm:pt>
    <dgm:pt modelId="{FAF20435-72DE-403A-AF09-11A227E9DC93}" type="pres">
      <dgm:prSet presAssocID="{38C5F8CF-0617-4231-A77A-EEFB39B875D3}" presName="hierChild5" presStyleCnt="0"/>
      <dgm:spPr/>
      <dgm:t>
        <a:bodyPr/>
        <a:lstStyle/>
        <a:p>
          <a:endParaRPr lang="zh-CN" altLang="en-US"/>
        </a:p>
      </dgm:t>
    </dgm:pt>
    <dgm:pt modelId="{5E0C1DBC-C81B-48BF-9725-B66EDDDF8199}" type="pres">
      <dgm:prSet presAssocID="{C79B3657-44E3-436B-A7B5-8AF09EFA07A7}" presName="Name37" presStyleLbl="parChTrans1D4" presStyleIdx="4" presStyleCnt="7"/>
      <dgm:spPr/>
      <dgm:t>
        <a:bodyPr/>
        <a:lstStyle/>
        <a:p>
          <a:endParaRPr lang="zh-CN" altLang="en-US"/>
        </a:p>
      </dgm:t>
    </dgm:pt>
    <dgm:pt modelId="{239212A6-4857-445F-9FE5-ED8A63B2AE09}" type="pres">
      <dgm:prSet presAssocID="{2DD71171-DB73-4190-8643-C8DBA5D03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A2581F30-2C0F-4880-BBD8-ED52E4C43C61}" type="pres">
      <dgm:prSet presAssocID="{2DD71171-DB73-4190-8643-C8DBA5D03619}" presName="rootComposite" presStyleCnt="0"/>
      <dgm:spPr/>
      <dgm:t>
        <a:bodyPr/>
        <a:lstStyle/>
        <a:p>
          <a:endParaRPr lang="zh-CN" altLang="en-US"/>
        </a:p>
      </dgm:t>
    </dgm:pt>
    <dgm:pt modelId="{824563A7-32D1-4F38-9DA7-0565943C60D1}" type="pres">
      <dgm:prSet presAssocID="{2DD71171-DB73-4190-8643-C8DBA5D03619}" presName="rootText" presStyleLbl="node4" presStyleIdx="4" presStyleCnt="7" custScaleX="222512" custLinFactX="100000" custLinFactY="-23867" custLinFactNeighborX="18373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DC0F9E-8339-4809-B319-3496A39CBE4C}" type="pres">
      <dgm:prSet presAssocID="{2DD71171-DB73-4190-8643-C8DBA5D03619}" presName="rootConnector" presStyleLbl="node4" presStyleIdx="4" presStyleCnt="7"/>
      <dgm:spPr/>
      <dgm:t>
        <a:bodyPr/>
        <a:lstStyle/>
        <a:p>
          <a:endParaRPr lang="zh-CN" altLang="en-US"/>
        </a:p>
      </dgm:t>
    </dgm:pt>
    <dgm:pt modelId="{E9D02E0D-5610-4C32-A423-52F1B49D80FF}" type="pres">
      <dgm:prSet presAssocID="{2DD71171-DB73-4190-8643-C8DBA5D03619}" presName="hierChild4" presStyleCnt="0"/>
      <dgm:spPr/>
      <dgm:t>
        <a:bodyPr/>
        <a:lstStyle/>
        <a:p>
          <a:endParaRPr lang="zh-CN" altLang="en-US"/>
        </a:p>
      </dgm:t>
    </dgm:pt>
    <dgm:pt modelId="{AD8F55BE-58FE-49B4-B9B4-6100C436C1D5}" type="pres">
      <dgm:prSet presAssocID="{2DD71171-DB73-4190-8643-C8DBA5D03619}" presName="hierChild5" presStyleCnt="0"/>
      <dgm:spPr/>
      <dgm:t>
        <a:bodyPr/>
        <a:lstStyle/>
        <a:p>
          <a:endParaRPr lang="zh-CN" altLang="en-US"/>
        </a:p>
      </dgm:t>
    </dgm:pt>
    <dgm:pt modelId="{ED70C710-752A-4CD4-809E-59C9B1A70893}" type="pres">
      <dgm:prSet presAssocID="{0E33D2D5-48DE-46B7-8AF8-C0E453D7CE68}" presName="Name37" presStyleLbl="parChTrans1D4" presStyleIdx="5" presStyleCnt="7"/>
      <dgm:spPr/>
      <dgm:t>
        <a:bodyPr/>
        <a:lstStyle/>
        <a:p>
          <a:endParaRPr lang="zh-CN" altLang="en-US"/>
        </a:p>
      </dgm:t>
    </dgm:pt>
    <dgm:pt modelId="{2E98E54B-772C-4C66-9CAF-D1AAAB403754}" type="pres">
      <dgm:prSet presAssocID="{6A5877CB-7810-44A8-88D8-E5356C84FB25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1D4728-3F3A-4F9E-8094-DB0445840A16}" type="pres">
      <dgm:prSet presAssocID="{6A5877CB-7810-44A8-88D8-E5356C84FB25}" presName="rootComposite" presStyleCnt="0"/>
      <dgm:spPr/>
      <dgm:t>
        <a:bodyPr/>
        <a:lstStyle/>
        <a:p>
          <a:endParaRPr lang="zh-CN" altLang="en-US"/>
        </a:p>
      </dgm:t>
    </dgm:pt>
    <dgm:pt modelId="{DA631387-062C-4754-97B6-A7502A5992E2}" type="pres">
      <dgm:prSet presAssocID="{6A5877CB-7810-44A8-88D8-E5356C84FB25}" presName="rootText" presStyleLbl="node4" presStyleIdx="5" presStyleCnt="7" custScaleX="316986" custLinFactX="-171752" custLinFactY="-100000" custLinFactNeighborX="-200000" custLinFactNeighborY="-1658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3FD6DE-F56E-48A0-AFC9-9489CAED7BC0}" type="pres">
      <dgm:prSet presAssocID="{6A5877CB-7810-44A8-88D8-E5356C84FB25}" presName="rootConnector" presStyleLbl="node4" presStyleIdx="5" presStyleCnt="7"/>
      <dgm:spPr/>
      <dgm:t>
        <a:bodyPr/>
        <a:lstStyle/>
        <a:p>
          <a:endParaRPr lang="zh-CN" altLang="en-US"/>
        </a:p>
      </dgm:t>
    </dgm:pt>
    <dgm:pt modelId="{DEA6E02E-5B8B-4C55-9BBD-CBFEE494EEB1}" type="pres">
      <dgm:prSet presAssocID="{6A5877CB-7810-44A8-88D8-E5356C84FB25}" presName="hierChild4" presStyleCnt="0"/>
      <dgm:spPr/>
      <dgm:t>
        <a:bodyPr/>
        <a:lstStyle/>
        <a:p>
          <a:endParaRPr lang="zh-CN" altLang="en-US"/>
        </a:p>
      </dgm:t>
    </dgm:pt>
    <dgm:pt modelId="{24141457-5A79-4E3D-BD47-56D3D7679A9F}" type="pres">
      <dgm:prSet presAssocID="{6A5877CB-7810-44A8-88D8-E5356C84FB25}" presName="hierChild5" presStyleCnt="0"/>
      <dgm:spPr/>
      <dgm:t>
        <a:bodyPr/>
        <a:lstStyle/>
        <a:p>
          <a:endParaRPr lang="zh-CN" altLang="en-US"/>
        </a:p>
      </dgm:t>
    </dgm:pt>
    <dgm:pt modelId="{E1EEA106-4031-4D92-A220-632FC97D080B}" type="pres">
      <dgm:prSet presAssocID="{5F51988C-8432-48B0-AB76-1E9F9FA5C245}" presName="Name37" presStyleLbl="parChTrans1D4" presStyleIdx="6" presStyleCnt="7"/>
      <dgm:spPr/>
      <dgm:t>
        <a:bodyPr/>
        <a:lstStyle/>
        <a:p>
          <a:endParaRPr lang="zh-CN" altLang="en-US"/>
        </a:p>
      </dgm:t>
    </dgm:pt>
    <dgm:pt modelId="{187115AE-543C-4F82-8B35-9835E89188A8}" type="pres">
      <dgm:prSet presAssocID="{876CC6C3-4E9E-4591-8889-81DA0B294C62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2D18AB1-05FF-47CD-B624-226E0E8524A9}" type="pres">
      <dgm:prSet presAssocID="{876CC6C3-4E9E-4591-8889-81DA0B294C62}" presName="rootComposite" presStyleCnt="0"/>
      <dgm:spPr/>
      <dgm:t>
        <a:bodyPr/>
        <a:lstStyle/>
        <a:p>
          <a:endParaRPr lang="zh-CN" altLang="en-US"/>
        </a:p>
      </dgm:t>
    </dgm:pt>
    <dgm:pt modelId="{2235BD27-ABFD-49A5-9423-E8DE13314C46}" type="pres">
      <dgm:prSet presAssocID="{876CC6C3-4E9E-4591-8889-81DA0B294C62}" presName="rootText" presStyleLbl="node4" presStyleIdx="6" presStyleCnt="7" custScaleX="269737" custLinFactY="-200000" custLinFactNeighborX="-19552" custLinFactNeighborY="-20786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DCC9FB-F529-4ABF-96F3-FE630C31CF06}" type="pres">
      <dgm:prSet presAssocID="{876CC6C3-4E9E-4591-8889-81DA0B294C62}" presName="rootConnector" presStyleLbl="node4" presStyleIdx="6" presStyleCnt="7"/>
      <dgm:spPr/>
      <dgm:t>
        <a:bodyPr/>
        <a:lstStyle/>
        <a:p>
          <a:endParaRPr lang="zh-CN" altLang="en-US"/>
        </a:p>
      </dgm:t>
    </dgm:pt>
    <dgm:pt modelId="{810083B6-228B-4AB9-8E7C-D7DE805485FB}" type="pres">
      <dgm:prSet presAssocID="{876CC6C3-4E9E-4591-8889-81DA0B294C62}" presName="hierChild4" presStyleCnt="0"/>
      <dgm:spPr/>
      <dgm:t>
        <a:bodyPr/>
        <a:lstStyle/>
        <a:p>
          <a:endParaRPr lang="zh-CN" altLang="en-US"/>
        </a:p>
      </dgm:t>
    </dgm:pt>
    <dgm:pt modelId="{3FB74550-E68A-41F1-B1D9-F3CC99ACCB39}" type="pres">
      <dgm:prSet presAssocID="{876CC6C3-4E9E-4591-8889-81DA0B294C62}" presName="hierChild5" presStyleCnt="0"/>
      <dgm:spPr/>
      <dgm:t>
        <a:bodyPr/>
        <a:lstStyle/>
        <a:p>
          <a:endParaRPr lang="zh-CN" altLang="en-US"/>
        </a:p>
      </dgm:t>
    </dgm:pt>
    <dgm:pt modelId="{2B491E42-421A-4E4F-A92E-2CB69889CAB7}" type="pres">
      <dgm:prSet presAssocID="{3276D1A1-53B2-47BA-B4EA-B72FD9AE8D48}" presName="hierChild5" presStyleCnt="0"/>
      <dgm:spPr/>
      <dgm:t>
        <a:bodyPr/>
        <a:lstStyle/>
        <a:p>
          <a:endParaRPr lang="zh-CN" altLang="en-US"/>
        </a:p>
      </dgm:t>
    </dgm:pt>
    <dgm:pt modelId="{57950A9D-DA8D-4257-AA4C-1CC7510248FB}" type="pres">
      <dgm:prSet presAssocID="{3FDBA7B9-40E5-45ED-8457-8159535D4D0E}" presName="hierChild5" presStyleCnt="0"/>
      <dgm:spPr/>
      <dgm:t>
        <a:bodyPr/>
        <a:lstStyle/>
        <a:p>
          <a:endParaRPr lang="zh-CN" altLang="en-US"/>
        </a:p>
      </dgm:t>
    </dgm:pt>
    <dgm:pt modelId="{4770BE6F-C5EF-467F-A1A7-1EF93C75E7C3}" type="pres">
      <dgm:prSet presAssocID="{9EAE2F01-B786-48F0-8B5C-FFFD7B1C10C1}" presName="hierChild5" presStyleCnt="0"/>
      <dgm:spPr/>
      <dgm:t>
        <a:bodyPr/>
        <a:lstStyle/>
        <a:p>
          <a:endParaRPr lang="zh-CN" altLang="en-US"/>
        </a:p>
      </dgm:t>
    </dgm:pt>
    <dgm:pt modelId="{772C5153-E5F7-4D9B-988E-F5765DE53D16}" type="pres">
      <dgm:prSet presAssocID="{23D18729-DA05-412E-89A7-EF952BE713DB}" presName="hierChild3" presStyleCnt="0"/>
      <dgm:spPr/>
      <dgm:t>
        <a:bodyPr/>
        <a:lstStyle/>
        <a:p>
          <a:endParaRPr lang="zh-CN" altLang="en-US"/>
        </a:p>
      </dgm:t>
    </dgm:pt>
  </dgm:ptLst>
  <dgm:cxnLst>
    <dgm:cxn modelId="{0B6B0BFB-DDED-466A-8569-9419CCA95CE1}" type="presOf" srcId="{5F51988C-8432-48B0-AB76-1E9F9FA5C245}" destId="{E1EEA106-4031-4D92-A220-632FC97D080B}" srcOrd="0" destOrd="0" presId="urn:microsoft.com/office/officeart/2005/8/layout/orgChart1"/>
    <dgm:cxn modelId="{12B5C1D7-5085-4104-AAF9-7A4348AE5B14}" type="presOf" srcId="{4E3AE570-1EFD-4B3C-9022-F11B875B6650}" destId="{4F39A964-8B22-4E52-870D-7DD5DEC49273}" srcOrd="1" destOrd="0" presId="urn:microsoft.com/office/officeart/2005/8/layout/orgChart1"/>
    <dgm:cxn modelId="{1EC8A4FA-50A8-429B-9AD4-12E7BDB7A4BD}" type="presOf" srcId="{BA37C7AA-181F-405B-9C02-DE5E071210C0}" destId="{B23D7BCD-D68D-4059-BC43-F750155D2CD2}" srcOrd="0" destOrd="0" presId="urn:microsoft.com/office/officeart/2005/8/layout/orgChart1"/>
    <dgm:cxn modelId="{C55EEE38-2E1E-475C-A0A5-4646653DF943}" type="presOf" srcId="{876CC6C3-4E9E-4591-8889-81DA0B294C62}" destId="{18DCC9FB-F529-4ABF-96F3-FE630C31CF06}" srcOrd="1" destOrd="0" presId="urn:microsoft.com/office/officeart/2005/8/layout/orgChart1"/>
    <dgm:cxn modelId="{F544E2CD-7DF0-4E07-8D92-CB9C4F041BBD}" type="presOf" srcId="{2AD1BA7F-343D-4702-A904-1B3FD8E6C54B}" destId="{F0FF1510-D665-4DD2-8F8C-47E6AF26D3F4}" srcOrd="0" destOrd="0" presId="urn:microsoft.com/office/officeart/2005/8/layout/orgChart1"/>
    <dgm:cxn modelId="{06B78D32-C06D-4A98-BDDD-A24DB53019D1}" srcId="{3FDBA7B9-40E5-45ED-8457-8159535D4D0E}" destId="{3276D1A1-53B2-47BA-B4EA-B72FD9AE8D48}" srcOrd="2" destOrd="0" parTransId="{B042F2D6-D9C6-44AC-99C9-225F2B6BED9F}" sibTransId="{74BA6A3C-2E4A-445F-9367-FC9DA8F79215}"/>
    <dgm:cxn modelId="{C519FCF4-DA86-466B-928D-1BDCD36C5EE0}" type="presOf" srcId="{2AD1BA7F-343D-4702-A904-1B3FD8E6C54B}" destId="{AB459CE7-721E-464C-A340-63D0D942BA85}" srcOrd="1" destOrd="0" presId="urn:microsoft.com/office/officeart/2005/8/layout/orgChart1"/>
    <dgm:cxn modelId="{2A51427E-72B5-4F75-88EC-80FCA87E9952}" srcId="{3276D1A1-53B2-47BA-B4EA-B72FD9AE8D48}" destId="{2DD71171-DB73-4190-8643-C8DBA5D03619}" srcOrd="1" destOrd="0" parTransId="{C79B3657-44E3-436B-A7B5-8AF09EFA07A7}" sibTransId="{479F8067-91A0-44B5-95EA-467E79E92478}"/>
    <dgm:cxn modelId="{1120DE78-10DB-49B0-B0D5-3772AFF7DBC7}" type="presOf" srcId="{2DD71171-DB73-4190-8643-C8DBA5D03619}" destId="{29DC0F9E-8339-4809-B319-3496A39CBE4C}" srcOrd="1" destOrd="0" presId="urn:microsoft.com/office/officeart/2005/8/layout/orgChart1"/>
    <dgm:cxn modelId="{2B3C36A4-0E63-4D9E-B124-1387108A43B1}" type="presOf" srcId="{2DD71171-DB73-4190-8643-C8DBA5D03619}" destId="{824563A7-32D1-4F38-9DA7-0565943C60D1}" srcOrd="0" destOrd="0" presId="urn:microsoft.com/office/officeart/2005/8/layout/orgChart1"/>
    <dgm:cxn modelId="{6FB1D541-BCE8-4A46-9733-6789EFDEE1B1}" srcId="{9EAE2F01-B786-48F0-8B5C-FFFD7B1C10C1}" destId="{3FDBA7B9-40E5-45ED-8457-8159535D4D0E}" srcOrd="0" destOrd="0" parTransId="{2D6F214F-9396-4497-A8AD-05DB0BCC494A}" sibTransId="{A901BC6D-0621-4B19-B868-867A80FD5F2B}"/>
    <dgm:cxn modelId="{72534ED4-FFD3-42E0-AC6E-53C8EB4E2ED0}" type="presOf" srcId="{0E33D2D5-48DE-46B7-8AF8-C0E453D7CE68}" destId="{ED70C710-752A-4CD4-809E-59C9B1A70893}" srcOrd="0" destOrd="0" presId="urn:microsoft.com/office/officeart/2005/8/layout/orgChart1"/>
    <dgm:cxn modelId="{B99EB50A-D003-43D6-968C-E41F287F28BD}" type="presOf" srcId="{C79B3657-44E3-436B-A7B5-8AF09EFA07A7}" destId="{5E0C1DBC-C81B-48BF-9725-B66EDDDF8199}" srcOrd="0" destOrd="0" presId="urn:microsoft.com/office/officeart/2005/8/layout/orgChart1"/>
    <dgm:cxn modelId="{F7698622-8726-470D-BA2C-D33B81718E7A}" type="presOf" srcId="{23D18729-DA05-412E-89A7-EF952BE713DB}" destId="{B98E7C49-DDC0-49E3-AB27-36B6A5AF7170}" srcOrd="0" destOrd="0" presId="urn:microsoft.com/office/officeart/2005/8/layout/orgChart1"/>
    <dgm:cxn modelId="{EE62153E-5390-4F25-A49C-0FB45D370345}" type="presOf" srcId="{4E3AE570-1EFD-4B3C-9022-F11B875B6650}" destId="{8E899199-6287-4C50-B41D-C43238451C7B}" srcOrd="0" destOrd="0" presId="urn:microsoft.com/office/officeart/2005/8/layout/orgChart1"/>
    <dgm:cxn modelId="{3E1D44DE-AAEA-4E93-97CA-93A10EE2B8F9}" srcId="{3276D1A1-53B2-47BA-B4EA-B72FD9AE8D48}" destId="{38C5F8CF-0617-4231-A77A-EEFB39B875D3}" srcOrd="0" destOrd="0" parTransId="{257E8F17-40C4-41BE-A099-2474667B6B84}" sibTransId="{DD36181D-1214-44AF-A398-E8BDA3476EA3}"/>
    <dgm:cxn modelId="{DA97DCBA-895A-4A26-8D35-92DB93B4D7F7}" srcId="{3FDBA7B9-40E5-45ED-8457-8159535D4D0E}" destId="{2AD1BA7F-343D-4702-A904-1B3FD8E6C54B}" srcOrd="0" destOrd="0" parTransId="{6674AAD4-765D-4DED-ACF8-F6C40CFE8628}" sibTransId="{46C3AEA9-C136-429B-8015-614AC2C10EA6}"/>
    <dgm:cxn modelId="{CE301ED4-ED8E-4207-BA02-B91D6A15DB61}" type="presOf" srcId="{257E8F17-40C4-41BE-A099-2474667B6B84}" destId="{E81E75E7-7003-483C-B09C-D02436184C25}" srcOrd="0" destOrd="0" presId="urn:microsoft.com/office/officeart/2005/8/layout/orgChart1"/>
    <dgm:cxn modelId="{B6FD2F29-880C-4335-84ED-F1EF29DCDCC7}" type="presOf" srcId="{B042F2D6-D9C6-44AC-99C9-225F2B6BED9F}" destId="{497F3F8C-8B11-4119-8A5D-C6120CD36925}" srcOrd="0" destOrd="0" presId="urn:microsoft.com/office/officeart/2005/8/layout/orgChart1"/>
    <dgm:cxn modelId="{D4C96277-4374-43FC-986B-A0FE98C3BD8A}" type="presOf" srcId="{2D6F214F-9396-4497-A8AD-05DB0BCC494A}" destId="{B52C56C4-410F-437C-B0CD-233B48DEC569}" srcOrd="0" destOrd="0" presId="urn:microsoft.com/office/officeart/2005/8/layout/orgChart1"/>
    <dgm:cxn modelId="{5F2F1185-D3A3-4383-81D5-018AFB4BA2CE}" srcId="{3276D1A1-53B2-47BA-B4EA-B72FD9AE8D48}" destId="{876CC6C3-4E9E-4591-8889-81DA0B294C62}" srcOrd="3" destOrd="0" parTransId="{5F51988C-8432-48B0-AB76-1E9F9FA5C245}" sibTransId="{2F3FD9FE-B335-4FCA-A0E0-C9C6F38F317C}"/>
    <dgm:cxn modelId="{72E1149D-5329-42DE-949A-B510487BA510}" type="presOf" srcId="{23D18729-DA05-412E-89A7-EF952BE713DB}" destId="{C6B30F71-E382-401D-897A-6A175A779CBA}" srcOrd="1" destOrd="0" presId="urn:microsoft.com/office/officeart/2005/8/layout/orgChart1"/>
    <dgm:cxn modelId="{5F901C02-9452-4008-B5E0-BDBC9C498221}" type="presOf" srcId="{9EAE2F01-B786-48F0-8B5C-FFFD7B1C10C1}" destId="{C72930C6-B3B6-4F61-B4AB-A62B5AA2DF7B}" srcOrd="1" destOrd="0" presId="urn:microsoft.com/office/officeart/2005/8/layout/orgChart1"/>
    <dgm:cxn modelId="{31031D1B-230F-40B7-B56A-07EAD9F6A205}" srcId="{3FDBA7B9-40E5-45ED-8457-8159535D4D0E}" destId="{4E3AE570-1EFD-4B3C-9022-F11B875B6650}" srcOrd="1" destOrd="0" parTransId="{BA37C7AA-181F-405B-9C02-DE5E071210C0}" sibTransId="{885BCDAE-6B49-4FF9-A69A-BA2FDFA84E9A}"/>
    <dgm:cxn modelId="{5D8A8DCB-4FBE-4EF2-ADD8-5A0F5DE86708}" type="presOf" srcId="{3FDBA7B9-40E5-45ED-8457-8159535D4D0E}" destId="{FE81D84D-867C-41A9-BF7D-5A87873E7EBB}" srcOrd="0" destOrd="0" presId="urn:microsoft.com/office/officeart/2005/8/layout/orgChart1"/>
    <dgm:cxn modelId="{18BFD003-1C95-43A2-B1A3-A5395AD536A9}" type="presOf" srcId="{3276D1A1-53B2-47BA-B4EA-B72FD9AE8D48}" destId="{84B96BA6-FE74-4981-9592-60E8C4D155A1}" srcOrd="0" destOrd="0" presId="urn:microsoft.com/office/officeart/2005/8/layout/orgChart1"/>
    <dgm:cxn modelId="{BFC19320-D591-4385-8326-82C333DE8BEE}" srcId="{3276D1A1-53B2-47BA-B4EA-B72FD9AE8D48}" destId="{6A5877CB-7810-44A8-88D8-E5356C84FB25}" srcOrd="2" destOrd="0" parTransId="{0E33D2D5-48DE-46B7-8AF8-C0E453D7CE68}" sibTransId="{0F11453E-DD82-4FD5-B143-AAB786AB4842}"/>
    <dgm:cxn modelId="{4F7DB524-AFBC-4F9A-913C-1E1BAE21AFF9}" type="presOf" srcId="{38C5F8CF-0617-4231-A77A-EEFB39B875D3}" destId="{C72D933C-E041-47B6-9AE5-4474646B379A}" srcOrd="1" destOrd="0" presId="urn:microsoft.com/office/officeart/2005/8/layout/orgChart1"/>
    <dgm:cxn modelId="{3638AB87-6E03-49FE-ADD2-C3FD26485569}" type="presOf" srcId="{EC454106-447C-40A2-A4AA-877971B7F4A2}" destId="{C7393531-F7B9-4915-AB61-8AD62372FD12}" srcOrd="0" destOrd="0" presId="urn:microsoft.com/office/officeart/2005/8/layout/orgChart1"/>
    <dgm:cxn modelId="{D62BE522-F096-4EDB-BA61-1E8018CF9829}" type="presOf" srcId="{4497E02B-3A6D-4CF3-B021-8DB64DDFA4AF}" destId="{DD8A8A6F-3631-456D-9F6C-FAA3922CFDC2}" srcOrd="0" destOrd="0" presId="urn:microsoft.com/office/officeart/2005/8/layout/orgChart1"/>
    <dgm:cxn modelId="{485F9434-04BA-4B08-B813-018E3B7F0CC2}" type="presOf" srcId="{876CC6C3-4E9E-4591-8889-81DA0B294C62}" destId="{2235BD27-ABFD-49A5-9423-E8DE13314C46}" srcOrd="0" destOrd="0" presId="urn:microsoft.com/office/officeart/2005/8/layout/orgChart1"/>
    <dgm:cxn modelId="{C84CF6E3-557D-420E-8FB6-F4752174D9D1}" type="presOf" srcId="{38C5F8CF-0617-4231-A77A-EEFB39B875D3}" destId="{76D1DB1A-9959-40BE-84E0-2EA06E8DD711}" srcOrd="0" destOrd="0" presId="urn:microsoft.com/office/officeart/2005/8/layout/orgChart1"/>
    <dgm:cxn modelId="{FB84AF26-C781-45C7-B898-BB6D653F84D3}" srcId="{4497E02B-3A6D-4CF3-B021-8DB64DDFA4AF}" destId="{23D18729-DA05-412E-89A7-EF952BE713DB}" srcOrd="0" destOrd="0" parTransId="{97C9BC04-060D-441E-8218-3EE712854CE1}" sibTransId="{1092349F-20E1-45F7-BCA5-1C9213A8984C}"/>
    <dgm:cxn modelId="{3ECC8666-F547-470D-8573-FE44B377A767}" type="presOf" srcId="{6A5877CB-7810-44A8-88D8-E5356C84FB25}" destId="{DA631387-062C-4754-97B6-A7502A5992E2}" srcOrd="0" destOrd="0" presId="urn:microsoft.com/office/officeart/2005/8/layout/orgChart1"/>
    <dgm:cxn modelId="{E9235365-63DD-4368-A063-A40DED9CBBC6}" type="presOf" srcId="{6674AAD4-765D-4DED-ACF8-F6C40CFE8628}" destId="{4324E805-D568-4CCD-B8A3-66CC25C5633F}" srcOrd="0" destOrd="0" presId="urn:microsoft.com/office/officeart/2005/8/layout/orgChart1"/>
    <dgm:cxn modelId="{B110A31F-5115-4444-8698-BE5E72EE26EC}" srcId="{23D18729-DA05-412E-89A7-EF952BE713DB}" destId="{9EAE2F01-B786-48F0-8B5C-FFFD7B1C10C1}" srcOrd="0" destOrd="0" parTransId="{EC454106-447C-40A2-A4AA-877971B7F4A2}" sibTransId="{9D2CE62C-3F8A-421F-9FDC-CBB026BD3090}"/>
    <dgm:cxn modelId="{C7A52528-7A77-4964-8B44-E209185FDFC2}" type="presOf" srcId="{9EAE2F01-B786-48F0-8B5C-FFFD7B1C10C1}" destId="{4B068776-DBD6-4B80-AB55-868CBE626B53}" srcOrd="0" destOrd="0" presId="urn:microsoft.com/office/officeart/2005/8/layout/orgChart1"/>
    <dgm:cxn modelId="{8AA45570-4B8D-4E8C-81C0-63EBDB0F2020}" type="presOf" srcId="{6A5877CB-7810-44A8-88D8-E5356C84FB25}" destId="{0E3FD6DE-F56E-48A0-AFC9-9489CAED7BC0}" srcOrd="1" destOrd="0" presId="urn:microsoft.com/office/officeart/2005/8/layout/orgChart1"/>
    <dgm:cxn modelId="{A667220F-E821-4A0A-913B-A6E013B60857}" type="presOf" srcId="{3276D1A1-53B2-47BA-B4EA-B72FD9AE8D48}" destId="{7F0463DC-B450-4644-A667-270C76106210}" srcOrd="1" destOrd="0" presId="urn:microsoft.com/office/officeart/2005/8/layout/orgChart1"/>
    <dgm:cxn modelId="{3D1D9646-C12D-4B68-A889-AE4E83FB3665}" type="presOf" srcId="{3FDBA7B9-40E5-45ED-8457-8159535D4D0E}" destId="{E58BD6BC-2E28-4BBC-8042-B3B5F64E82A2}" srcOrd="1" destOrd="0" presId="urn:microsoft.com/office/officeart/2005/8/layout/orgChart1"/>
    <dgm:cxn modelId="{BD52A34A-CADB-416D-AA86-56E7E9D94F3B}" type="presParOf" srcId="{DD8A8A6F-3631-456D-9F6C-FAA3922CFDC2}" destId="{BBFDB83A-A751-465A-AB21-471CD8E9A0BF}" srcOrd="0" destOrd="0" presId="urn:microsoft.com/office/officeart/2005/8/layout/orgChart1"/>
    <dgm:cxn modelId="{5A0A0055-7FC8-4BB2-A105-C388560767C8}" type="presParOf" srcId="{BBFDB83A-A751-465A-AB21-471CD8E9A0BF}" destId="{6B921403-7929-4325-B704-71E322A53A67}" srcOrd="0" destOrd="0" presId="urn:microsoft.com/office/officeart/2005/8/layout/orgChart1"/>
    <dgm:cxn modelId="{1ACA61F8-5268-45F1-A3DF-0AC2484AD6C2}" type="presParOf" srcId="{6B921403-7929-4325-B704-71E322A53A67}" destId="{B98E7C49-DDC0-49E3-AB27-36B6A5AF7170}" srcOrd="0" destOrd="0" presId="urn:microsoft.com/office/officeart/2005/8/layout/orgChart1"/>
    <dgm:cxn modelId="{27090A4C-38F5-4EB8-B385-E3116FF81ED0}" type="presParOf" srcId="{6B921403-7929-4325-B704-71E322A53A67}" destId="{C6B30F71-E382-401D-897A-6A175A779CBA}" srcOrd="1" destOrd="0" presId="urn:microsoft.com/office/officeart/2005/8/layout/orgChart1"/>
    <dgm:cxn modelId="{4DFFC4EA-C4B9-4871-962F-36932E64AB0C}" type="presParOf" srcId="{BBFDB83A-A751-465A-AB21-471CD8E9A0BF}" destId="{6F76470D-CA6B-43DD-8147-2A5B4038D464}" srcOrd="1" destOrd="0" presId="urn:microsoft.com/office/officeart/2005/8/layout/orgChart1"/>
    <dgm:cxn modelId="{0C4C1E67-B60D-4853-8D31-0D393CF7BE94}" type="presParOf" srcId="{6F76470D-CA6B-43DD-8147-2A5B4038D464}" destId="{C7393531-F7B9-4915-AB61-8AD62372FD12}" srcOrd="0" destOrd="0" presId="urn:microsoft.com/office/officeart/2005/8/layout/orgChart1"/>
    <dgm:cxn modelId="{335AF11B-FB07-4805-B7F6-809E633EB360}" type="presParOf" srcId="{6F76470D-CA6B-43DD-8147-2A5B4038D464}" destId="{1117BA96-56DC-4088-B5BE-B763D5DEA6B0}" srcOrd="1" destOrd="0" presId="urn:microsoft.com/office/officeart/2005/8/layout/orgChart1"/>
    <dgm:cxn modelId="{37738DCD-667B-4D13-ADDB-C5129DC16CBD}" type="presParOf" srcId="{1117BA96-56DC-4088-B5BE-B763D5DEA6B0}" destId="{F54252D4-2A2F-4F6E-9E23-9D616DA6053E}" srcOrd="0" destOrd="0" presId="urn:microsoft.com/office/officeart/2005/8/layout/orgChart1"/>
    <dgm:cxn modelId="{F67B84B3-5E5D-4E66-900E-F32FC0062B9C}" type="presParOf" srcId="{F54252D4-2A2F-4F6E-9E23-9D616DA6053E}" destId="{4B068776-DBD6-4B80-AB55-868CBE626B53}" srcOrd="0" destOrd="0" presId="urn:microsoft.com/office/officeart/2005/8/layout/orgChart1"/>
    <dgm:cxn modelId="{1004D759-0B0E-43A6-A32C-09AEB78E04EB}" type="presParOf" srcId="{F54252D4-2A2F-4F6E-9E23-9D616DA6053E}" destId="{C72930C6-B3B6-4F61-B4AB-A62B5AA2DF7B}" srcOrd="1" destOrd="0" presId="urn:microsoft.com/office/officeart/2005/8/layout/orgChart1"/>
    <dgm:cxn modelId="{649C1DF6-E3E7-46EB-8760-75735DF5BC02}" type="presParOf" srcId="{1117BA96-56DC-4088-B5BE-B763D5DEA6B0}" destId="{F687A8A8-0F7F-4683-85B2-A4AF9C101CEB}" srcOrd="1" destOrd="0" presId="urn:microsoft.com/office/officeart/2005/8/layout/orgChart1"/>
    <dgm:cxn modelId="{B1384414-76D3-431B-B1EC-05832D758A46}" type="presParOf" srcId="{F687A8A8-0F7F-4683-85B2-A4AF9C101CEB}" destId="{B52C56C4-410F-437C-B0CD-233B48DEC569}" srcOrd="0" destOrd="0" presId="urn:microsoft.com/office/officeart/2005/8/layout/orgChart1"/>
    <dgm:cxn modelId="{FD655082-2B85-4933-AA89-5632C858BD0F}" type="presParOf" srcId="{F687A8A8-0F7F-4683-85B2-A4AF9C101CEB}" destId="{0AE7696B-C197-4BEC-A94E-ADA746954525}" srcOrd="1" destOrd="0" presId="urn:microsoft.com/office/officeart/2005/8/layout/orgChart1"/>
    <dgm:cxn modelId="{BCF51B6B-E1B6-49BA-80E5-FF01D4318744}" type="presParOf" srcId="{0AE7696B-C197-4BEC-A94E-ADA746954525}" destId="{F3F13E7C-81E5-4721-AE84-56DB9D35FF8D}" srcOrd="0" destOrd="0" presId="urn:microsoft.com/office/officeart/2005/8/layout/orgChart1"/>
    <dgm:cxn modelId="{26AC52A6-5BF4-4ECC-B8EB-78F188872193}" type="presParOf" srcId="{F3F13E7C-81E5-4721-AE84-56DB9D35FF8D}" destId="{FE81D84D-867C-41A9-BF7D-5A87873E7EBB}" srcOrd="0" destOrd="0" presId="urn:microsoft.com/office/officeart/2005/8/layout/orgChart1"/>
    <dgm:cxn modelId="{6274577A-308D-4DF5-B1FB-18873A72C706}" type="presParOf" srcId="{F3F13E7C-81E5-4721-AE84-56DB9D35FF8D}" destId="{E58BD6BC-2E28-4BBC-8042-B3B5F64E82A2}" srcOrd="1" destOrd="0" presId="urn:microsoft.com/office/officeart/2005/8/layout/orgChart1"/>
    <dgm:cxn modelId="{8E6411FE-9125-430E-B88E-D352DAEB1A01}" type="presParOf" srcId="{0AE7696B-C197-4BEC-A94E-ADA746954525}" destId="{10226A58-0331-482E-BBAF-2FBBE8E70063}" srcOrd="1" destOrd="0" presId="urn:microsoft.com/office/officeart/2005/8/layout/orgChart1"/>
    <dgm:cxn modelId="{B6C4B7EF-007E-4FD8-9717-B8946A690AFD}" type="presParOf" srcId="{10226A58-0331-482E-BBAF-2FBBE8E70063}" destId="{4324E805-D568-4CCD-B8A3-66CC25C5633F}" srcOrd="0" destOrd="0" presId="urn:microsoft.com/office/officeart/2005/8/layout/orgChart1"/>
    <dgm:cxn modelId="{8D1192FE-90E8-4E27-A8E7-A253D68D4A0F}" type="presParOf" srcId="{10226A58-0331-482E-BBAF-2FBBE8E70063}" destId="{2E353E2C-FEA7-4B9D-81A0-22F845B32A74}" srcOrd="1" destOrd="0" presId="urn:microsoft.com/office/officeart/2005/8/layout/orgChart1"/>
    <dgm:cxn modelId="{7928AFD1-1621-46E4-BE3B-F0E8899F838C}" type="presParOf" srcId="{2E353E2C-FEA7-4B9D-81A0-22F845B32A74}" destId="{4E514801-A875-485C-A060-511C3149549A}" srcOrd="0" destOrd="0" presId="urn:microsoft.com/office/officeart/2005/8/layout/orgChart1"/>
    <dgm:cxn modelId="{7CD86D6F-CDFD-41B8-9FEB-9A4F86F62191}" type="presParOf" srcId="{4E514801-A875-485C-A060-511C3149549A}" destId="{F0FF1510-D665-4DD2-8F8C-47E6AF26D3F4}" srcOrd="0" destOrd="0" presId="urn:microsoft.com/office/officeart/2005/8/layout/orgChart1"/>
    <dgm:cxn modelId="{C9011F77-DD67-487F-A53A-1E50AC96C06F}" type="presParOf" srcId="{4E514801-A875-485C-A060-511C3149549A}" destId="{AB459CE7-721E-464C-A340-63D0D942BA85}" srcOrd="1" destOrd="0" presId="urn:microsoft.com/office/officeart/2005/8/layout/orgChart1"/>
    <dgm:cxn modelId="{FDBE9CD1-E517-4D3C-9387-BE136B71D2E8}" type="presParOf" srcId="{2E353E2C-FEA7-4B9D-81A0-22F845B32A74}" destId="{1522B999-07EB-4104-9445-BF13964744A8}" srcOrd="1" destOrd="0" presId="urn:microsoft.com/office/officeart/2005/8/layout/orgChart1"/>
    <dgm:cxn modelId="{891E4758-8F8B-4BAC-A04A-828C131E0EBC}" type="presParOf" srcId="{2E353E2C-FEA7-4B9D-81A0-22F845B32A74}" destId="{8C643A6A-88F2-4896-A364-4B619BE8A376}" srcOrd="2" destOrd="0" presId="urn:microsoft.com/office/officeart/2005/8/layout/orgChart1"/>
    <dgm:cxn modelId="{705FAAB8-AD85-4783-A313-E16DCE061079}" type="presParOf" srcId="{10226A58-0331-482E-BBAF-2FBBE8E70063}" destId="{B23D7BCD-D68D-4059-BC43-F750155D2CD2}" srcOrd="2" destOrd="0" presId="urn:microsoft.com/office/officeart/2005/8/layout/orgChart1"/>
    <dgm:cxn modelId="{B63A3D36-9440-4B5D-861D-C8CE68062330}" type="presParOf" srcId="{10226A58-0331-482E-BBAF-2FBBE8E70063}" destId="{61441C0B-C434-4638-A17A-72DD71506513}" srcOrd="3" destOrd="0" presId="urn:microsoft.com/office/officeart/2005/8/layout/orgChart1"/>
    <dgm:cxn modelId="{237CA7DB-6295-4C00-AFF4-6DF98FC771F6}" type="presParOf" srcId="{61441C0B-C434-4638-A17A-72DD71506513}" destId="{E9556776-A526-4A39-B95A-093D61C9887B}" srcOrd="0" destOrd="0" presId="urn:microsoft.com/office/officeart/2005/8/layout/orgChart1"/>
    <dgm:cxn modelId="{0498E18B-3B2E-4B74-B49A-BB2F1089F3A1}" type="presParOf" srcId="{E9556776-A526-4A39-B95A-093D61C9887B}" destId="{8E899199-6287-4C50-B41D-C43238451C7B}" srcOrd="0" destOrd="0" presId="urn:microsoft.com/office/officeart/2005/8/layout/orgChart1"/>
    <dgm:cxn modelId="{3298515F-1652-483C-8BB9-27027900BD56}" type="presParOf" srcId="{E9556776-A526-4A39-B95A-093D61C9887B}" destId="{4F39A964-8B22-4E52-870D-7DD5DEC49273}" srcOrd="1" destOrd="0" presId="urn:microsoft.com/office/officeart/2005/8/layout/orgChart1"/>
    <dgm:cxn modelId="{FEAF1BF5-B551-46DC-A1FD-D5BC57716D5A}" type="presParOf" srcId="{61441C0B-C434-4638-A17A-72DD71506513}" destId="{05FE1299-049E-419F-966F-178F46C9BF07}" srcOrd="1" destOrd="0" presId="urn:microsoft.com/office/officeart/2005/8/layout/orgChart1"/>
    <dgm:cxn modelId="{6751213B-BF47-4B61-8617-58E201D9C609}" type="presParOf" srcId="{61441C0B-C434-4638-A17A-72DD71506513}" destId="{A54FBD88-F9A2-4A3F-98DD-8CC0D38C5DEE}" srcOrd="2" destOrd="0" presId="urn:microsoft.com/office/officeart/2005/8/layout/orgChart1"/>
    <dgm:cxn modelId="{E31939FD-0B33-4FB5-9F4D-EC64FBBADAAE}" type="presParOf" srcId="{10226A58-0331-482E-BBAF-2FBBE8E70063}" destId="{497F3F8C-8B11-4119-8A5D-C6120CD36925}" srcOrd="4" destOrd="0" presId="urn:microsoft.com/office/officeart/2005/8/layout/orgChart1"/>
    <dgm:cxn modelId="{EADBF7C4-934A-43C4-99D8-392A495A9571}" type="presParOf" srcId="{10226A58-0331-482E-BBAF-2FBBE8E70063}" destId="{187EFD22-0E4C-4ED8-989D-A78E267470D4}" srcOrd="5" destOrd="0" presId="urn:microsoft.com/office/officeart/2005/8/layout/orgChart1"/>
    <dgm:cxn modelId="{F8C7F05F-F320-45E2-A41C-5E5AB9C96649}" type="presParOf" srcId="{187EFD22-0E4C-4ED8-989D-A78E267470D4}" destId="{DFED5F89-119C-4511-BF1C-BD591CCB9A64}" srcOrd="0" destOrd="0" presId="urn:microsoft.com/office/officeart/2005/8/layout/orgChart1"/>
    <dgm:cxn modelId="{4CC1B6F5-F5C3-4029-8F75-30EA50103B8B}" type="presParOf" srcId="{DFED5F89-119C-4511-BF1C-BD591CCB9A64}" destId="{84B96BA6-FE74-4981-9592-60E8C4D155A1}" srcOrd="0" destOrd="0" presId="urn:microsoft.com/office/officeart/2005/8/layout/orgChart1"/>
    <dgm:cxn modelId="{10D5E02D-4FB3-4295-BAAB-CF98282AC448}" type="presParOf" srcId="{DFED5F89-119C-4511-BF1C-BD591CCB9A64}" destId="{7F0463DC-B450-4644-A667-270C76106210}" srcOrd="1" destOrd="0" presId="urn:microsoft.com/office/officeart/2005/8/layout/orgChart1"/>
    <dgm:cxn modelId="{BA135B38-A5E0-454A-93E9-FE9EAC1A0657}" type="presParOf" srcId="{187EFD22-0E4C-4ED8-989D-A78E267470D4}" destId="{D85D6D2D-A3F4-4B44-B05E-EEB755BA17F8}" srcOrd="1" destOrd="0" presId="urn:microsoft.com/office/officeart/2005/8/layout/orgChart1"/>
    <dgm:cxn modelId="{856C71AC-0CF3-4369-8C50-F7862077EBB1}" type="presParOf" srcId="{D85D6D2D-A3F4-4B44-B05E-EEB755BA17F8}" destId="{E81E75E7-7003-483C-B09C-D02436184C25}" srcOrd="0" destOrd="0" presId="urn:microsoft.com/office/officeart/2005/8/layout/orgChart1"/>
    <dgm:cxn modelId="{445A7A7B-2BEB-466B-8743-28508157D6D0}" type="presParOf" srcId="{D85D6D2D-A3F4-4B44-B05E-EEB755BA17F8}" destId="{E0A1D5F9-C0BF-4CD3-892D-989D52D8C071}" srcOrd="1" destOrd="0" presId="urn:microsoft.com/office/officeart/2005/8/layout/orgChart1"/>
    <dgm:cxn modelId="{DDE4E243-9BE3-4843-9DD6-4337071E1F13}" type="presParOf" srcId="{E0A1D5F9-C0BF-4CD3-892D-989D52D8C071}" destId="{3D904833-6986-494D-86AB-29C0FDAE5D7C}" srcOrd="0" destOrd="0" presId="urn:microsoft.com/office/officeart/2005/8/layout/orgChart1"/>
    <dgm:cxn modelId="{49EE1B1A-A5B4-46EE-9C95-A61DD9268C5E}" type="presParOf" srcId="{3D904833-6986-494D-86AB-29C0FDAE5D7C}" destId="{76D1DB1A-9959-40BE-84E0-2EA06E8DD711}" srcOrd="0" destOrd="0" presId="urn:microsoft.com/office/officeart/2005/8/layout/orgChart1"/>
    <dgm:cxn modelId="{FAAC9792-C27C-477C-BE1F-17EFDA4DD09E}" type="presParOf" srcId="{3D904833-6986-494D-86AB-29C0FDAE5D7C}" destId="{C72D933C-E041-47B6-9AE5-4474646B379A}" srcOrd="1" destOrd="0" presId="urn:microsoft.com/office/officeart/2005/8/layout/orgChart1"/>
    <dgm:cxn modelId="{C15693C8-37CB-4B36-B1A8-3B1571B7BE84}" type="presParOf" srcId="{E0A1D5F9-C0BF-4CD3-892D-989D52D8C071}" destId="{738EF037-78FB-44E6-B90F-03B6ECDED1D2}" srcOrd="1" destOrd="0" presId="urn:microsoft.com/office/officeart/2005/8/layout/orgChart1"/>
    <dgm:cxn modelId="{54B65FB6-9E3D-4364-B275-C57DECEB87B6}" type="presParOf" srcId="{E0A1D5F9-C0BF-4CD3-892D-989D52D8C071}" destId="{FAF20435-72DE-403A-AF09-11A227E9DC93}" srcOrd="2" destOrd="0" presId="urn:microsoft.com/office/officeart/2005/8/layout/orgChart1"/>
    <dgm:cxn modelId="{9A613525-5FEC-403C-85AA-9B61F9F53811}" type="presParOf" srcId="{D85D6D2D-A3F4-4B44-B05E-EEB755BA17F8}" destId="{5E0C1DBC-C81B-48BF-9725-B66EDDDF8199}" srcOrd="2" destOrd="0" presId="urn:microsoft.com/office/officeart/2005/8/layout/orgChart1"/>
    <dgm:cxn modelId="{3AD9C3DB-1C62-4AC2-B4A9-D6871FA6B136}" type="presParOf" srcId="{D85D6D2D-A3F4-4B44-B05E-EEB755BA17F8}" destId="{239212A6-4857-445F-9FE5-ED8A63B2AE09}" srcOrd="3" destOrd="0" presId="urn:microsoft.com/office/officeart/2005/8/layout/orgChart1"/>
    <dgm:cxn modelId="{A29E88B9-5FB1-40AB-8943-379E3FA2DF70}" type="presParOf" srcId="{239212A6-4857-445F-9FE5-ED8A63B2AE09}" destId="{A2581F30-2C0F-4880-BBD8-ED52E4C43C61}" srcOrd="0" destOrd="0" presId="urn:microsoft.com/office/officeart/2005/8/layout/orgChart1"/>
    <dgm:cxn modelId="{8C07AC4B-4C9E-4B15-97F9-EF7C21BDC75D}" type="presParOf" srcId="{A2581F30-2C0F-4880-BBD8-ED52E4C43C61}" destId="{824563A7-32D1-4F38-9DA7-0565943C60D1}" srcOrd="0" destOrd="0" presId="urn:microsoft.com/office/officeart/2005/8/layout/orgChart1"/>
    <dgm:cxn modelId="{D8FE00C1-2C54-42C4-B476-002BB0F6DAF3}" type="presParOf" srcId="{A2581F30-2C0F-4880-BBD8-ED52E4C43C61}" destId="{29DC0F9E-8339-4809-B319-3496A39CBE4C}" srcOrd="1" destOrd="0" presId="urn:microsoft.com/office/officeart/2005/8/layout/orgChart1"/>
    <dgm:cxn modelId="{B01403C4-BC5D-4245-A84A-2E3943662155}" type="presParOf" srcId="{239212A6-4857-445F-9FE5-ED8A63B2AE09}" destId="{E9D02E0D-5610-4C32-A423-52F1B49D80FF}" srcOrd="1" destOrd="0" presId="urn:microsoft.com/office/officeart/2005/8/layout/orgChart1"/>
    <dgm:cxn modelId="{0057C00C-DE03-4F4D-9280-A9987C9FA643}" type="presParOf" srcId="{239212A6-4857-445F-9FE5-ED8A63B2AE09}" destId="{AD8F55BE-58FE-49B4-B9B4-6100C436C1D5}" srcOrd="2" destOrd="0" presId="urn:microsoft.com/office/officeart/2005/8/layout/orgChart1"/>
    <dgm:cxn modelId="{7DD6236E-3313-4236-821E-66270E73CA88}" type="presParOf" srcId="{D85D6D2D-A3F4-4B44-B05E-EEB755BA17F8}" destId="{ED70C710-752A-4CD4-809E-59C9B1A70893}" srcOrd="4" destOrd="0" presId="urn:microsoft.com/office/officeart/2005/8/layout/orgChart1"/>
    <dgm:cxn modelId="{1280F21D-2F68-4742-A8D6-886335F8C028}" type="presParOf" srcId="{D85D6D2D-A3F4-4B44-B05E-EEB755BA17F8}" destId="{2E98E54B-772C-4C66-9CAF-D1AAAB403754}" srcOrd="5" destOrd="0" presId="urn:microsoft.com/office/officeart/2005/8/layout/orgChart1"/>
    <dgm:cxn modelId="{BEEF9800-7C10-4435-B4E0-2FC4E74656E5}" type="presParOf" srcId="{2E98E54B-772C-4C66-9CAF-D1AAAB403754}" destId="{3C1D4728-3F3A-4F9E-8094-DB0445840A16}" srcOrd="0" destOrd="0" presId="urn:microsoft.com/office/officeart/2005/8/layout/orgChart1"/>
    <dgm:cxn modelId="{DCB9E32F-9B13-4B54-98BA-361BAEDD4490}" type="presParOf" srcId="{3C1D4728-3F3A-4F9E-8094-DB0445840A16}" destId="{DA631387-062C-4754-97B6-A7502A5992E2}" srcOrd="0" destOrd="0" presId="urn:microsoft.com/office/officeart/2005/8/layout/orgChart1"/>
    <dgm:cxn modelId="{E6C1F226-D048-4C1B-930D-967D48EA1D2B}" type="presParOf" srcId="{3C1D4728-3F3A-4F9E-8094-DB0445840A16}" destId="{0E3FD6DE-F56E-48A0-AFC9-9489CAED7BC0}" srcOrd="1" destOrd="0" presId="urn:microsoft.com/office/officeart/2005/8/layout/orgChart1"/>
    <dgm:cxn modelId="{14A2274D-0452-421B-9D62-FC5EDA540A58}" type="presParOf" srcId="{2E98E54B-772C-4C66-9CAF-D1AAAB403754}" destId="{DEA6E02E-5B8B-4C55-9BBD-CBFEE494EEB1}" srcOrd="1" destOrd="0" presId="urn:microsoft.com/office/officeart/2005/8/layout/orgChart1"/>
    <dgm:cxn modelId="{C9D0D81C-E0CE-4954-8638-2331CA18311F}" type="presParOf" srcId="{2E98E54B-772C-4C66-9CAF-D1AAAB403754}" destId="{24141457-5A79-4E3D-BD47-56D3D7679A9F}" srcOrd="2" destOrd="0" presId="urn:microsoft.com/office/officeart/2005/8/layout/orgChart1"/>
    <dgm:cxn modelId="{32950850-BB30-4C88-8EB7-D6EE024E48F1}" type="presParOf" srcId="{D85D6D2D-A3F4-4B44-B05E-EEB755BA17F8}" destId="{E1EEA106-4031-4D92-A220-632FC97D080B}" srcOrd="6" destOrd="0" presId="urn:microsoft.com/office/officeart/2005/8/layout/orgChart1"/>
    <dgm:cxn modelId="{D5D145F5-5D0F-416F-8EC3-F4E07BB88057}" type="presParOf" srcId="{D85D6D2D-A3F4-4B44-B05E-EEB755BA17F8}" destId="{187115AE-543C-4F82-8B35-9835E89188A8}" srcOrd="7" destOrd="0" presId="urn:microsoft.com/office/officeart/2005/8/layout/orgChart1"/>
    <dgm:cxn modelId="{A8B96280-9512-40DB-8A3B-B24F81F7E5E1}" type="presParOf" srcId="{187115AE-543C-4F82-8B35-9835E89188A8}" destId="{02D18AB1-05FF-47CD-B624-226E0E8524A9}" srcOrd="0" destOrd="0" presId="urn:microsoft.com/office/officeart/2005/8/layout/orgChart1"/>
    <dgm:cxn modelId="{FC40BDB9-0F59-4BB6-B7DC-426FB1BA3CC4}" type="presParOf" srcId="{02D18AB1-05FF-47CD-B624-226E0E8524A9}" destId="{2235BD27-ABFD-49A5-9423-E8DE13314C46}" srcOrd="0" destOrd="0" presId="urn:microsoft.com/office/officeart/2005/8/layout/orgChart1"/>
    <dgm:cxn modelId="{E30ACC15-1FA1-48C9-83A5-F1BDB9E5FB61}" type="presParOf" srcId="{02D18AB1-05FF-47CD-B624-226E0E8524A9}" destId="{18DCC9FB-F529-4ABF-96F3-FE630C31CF06}" srcOrd="1" destOrd="0" presId="urn:microsoft.com/office/officeart/2005/8/layout/orgChart1"/>
    <dgm:cxn modelId="{4339926C-39A5-4A2A-BB52-DB549214373E}" type="presParOf" srcId="{187115AE-543C-4F82-8B35-9835E89188A8}" destId="{810083B6-228B-4AB9-8E7C-D7DE805485FB}" srcOrd="1" destOrd="0" presId="urn:microsoft.com/office/officeart/2005/8/layout/orgChart1"/>
    <dgm:cxn modelId="{57F56105-DCF3-4687-AD6E-37DA3852532C}" type="presParOf" srcId="{187115AE-543C-4F82-8B35-9835E89188A8}" destId="{3FB74550-E68A-41F1-B1D9-F3CC99ACCB39}" srcOrd="2" destOrd="0" presId="urn:microsoft.com/office/officeart/2005/8/layout/orgChart1"/>
    <dgm:cxn modelId="{D0E93511-A795-4DBA-B830-8063410C2FD2}" type="presParOf" srcId="{187EFD22-0E4C-4ED8-989D-A78E267470D4}" destId="{2B491E42-421A-4E4F-A92E-2CB69889CAB7}" srcOrd="2" destOrd="0" presId="urn:microsoft.com/office/officeart/2005/8/layout/orgChart1"/>
    <dgm:cxn modelId="{402BFF26-FD12-4A4E-99FD-EA7340D18B41}" type="presParOf" srcId="{0AE7696B-C197-4BEC-A94E-ADA746954525}" destId="{57950A9D-DA8D-4257-AA4C-1CC7510248FB}" srcOrd="2" destOrd="0" presId="urn:microsoft.com/office/officeart/2005/8/layout/orgChart1"/>
    <dgm:cxn modelId="{2C53F171-34A8-4C7D-9DBA-76D680595E81}" type="presParOf" srcId="{1117BA96-56DC-4088-B5BE-B763D5DEA6B0}" destId="{4770BE6F-C5EF-467F-A1A7-1EF93C75E7C3}" srcOrd="2" destOrd="0" presId="urn:microsoft.com/office/officeart/2005/8/layout/orgChart1"/>
    <dgm:cxn modelId="{559224FF-DE20-4487-B684-0A01CA3F5B19}" type="presParOf" srcId="{BBFDB83A-A751-465A-AB21-471CD8E9A0BF}" destId="{772C5153-E5F7-4D9B-988E-F5765DE53D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EA106-4031-4D92-A220-632FC97D080B}">
      <dsp:nvSpPr>
        <dsp:cNvPr id="0" name=""/>
        <dsp:cNvSpPr/>
      </dsp:nvSpPr>
      <dsp:spPr>
        <a:xfrm>
          <a:off x="4813335" y="1882429"/>
          <a:ext cx="170557" cy="378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296"/>
              </a:lnTo>
              <a:lnTo>
                <a:pt x="170557" y="37829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0C710-752A-4CD4-809E-59C9B1A70893}">
      <dsp:nvSpPr>
        <dsp:cNvPr id="0" name=""/>
        <dsp:cNvSpPr/>
      </dsp:nvSpPr>
      <dsp:spPr>
        <a:xfrm>
          <a:off x="4688086" y="1882429"/>
          <a:ext cx="91440" cy="378292"/>
        </a:xfrm>
        <a:custGeom>
          <a:avLst/>
          <a:gdLst/>
          <a:ahLst/>
          <a:cxnLst/>
          <a:rect l="0" t="0" r="0" b="0"/>
          <a:pathLst>
            <a:path>
              <a:moveTo>
                <a:pt x="125248" y="0"/>
              </a:moveTo>
              <a:lnTo>
                <a:pt x="125248" y="378292"/>
              </a:lnTo>
              <a:lnTo>
                <a:pt x="45720" y="37829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C1DBC-C81B-48BF-9725-B66EDDDF8199}">
      <dsp:nvSpPr>
        <dsp:cNvPr id="0" name=""/>
        <dsp:cNvSpPr/>
      </dsp:nvSpPr>
      <dsp:spPr>
        <a:xfrm>
          <a:off x="4813335" y="1882429"/>
          <a:ext cx="2324440" cy="378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292"/>
              </a:lnTo>
              <a:lnTo>
                <a:pt x="2324440" y="37829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E75E7-7003-483C-B09C-D02436184C25}">
      <dsp:nvSpPr>
        <dsp:cNvPr id="0" name=""/>
        <dsp:cNvSpPr/>
      </dsp:nvSpPr>
      <dsp:spPr>
        <a:xfrm>
          <a:off x="2023213" y="1882429"/>
          <a:ext cx="2790122" cy="378090"/>
        </a:xfrm>
        <a:custGeom>
          <a:avLst/>
          <a:gdLst/>
          <a:ahLst/>
          <a:cxnLst/>
          <a:rect l="0" t="0" r="0" b="0"/>
          <a:pathLst>
            <a:path>
              <a:moveTo>
                <a:pt x="2790122" y="0"/>
              </a:moveTo>
              <a:lnTo>
                <a:pt x="2790122" y="378090"/>
              </a:lnTo>
              <a:lnTo>
                <a:pt x="0" y="37809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F3F8C-8B11-4119-8A5D-C6120CD36925}">
      <dsp:nvSpPr>
        <dsp:cNvPr id="0" name=""/>
        <dsp:cNvSpPr/>
      </dsp:nvSpPr>
      <dsp:spPr>
        <a:xfrm>
          <a:off x="4370120" y="1365411"/>
          <a:ext cx="1428517" cy="161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53"/>
              </a:lnTo>
              <a:lnTo>
                <a:pt x="1428517" y="87353"/>
              </a:lnTo>
              <a:lnTo>
                <a:pt x="1428517" y="16192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D7BCD-D68D-4059-BC43-F750155D2CD2}">
      <dsp:nvSpPr>
        <dsp:cNvPr id="0" name=""/>
        <dsp:cNvSpPr/>
      </dsp:nvSpPr>
      <dsp:spPr>
        <a:xfrm>
          <a:off x="4018864" y="1365411"/>
          <a:ext cx="351256" cy="161923"/>
        </a:xfrm>
        <a:custGeom>
          <a:avLst/>
          <a:gdLst/>
          <a:ahLst/>
          <a:cxnLst/>
          <a:rect l="0" t="0" r="0" b="0"/>
          <a:pathLst>
            <a:path>
              <a:moveTo>
                <a:pt x="351256" y="0"/>
              </a:moveTo>
              <a:lnTo>
                <a:pt x="351256" y="87353"/>
              </a:lnTo>
              <a:lnTo>
                <a:pt x="0" y="87353"/>
              </a:lnTo>
              <a:lnTo>
                <a:pt x="0" y="16192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4E805-D568-4CCD-B8A3-66CC25C5633F}">
      <dsp:nvSpPr>
        <dsp:cNvPr id="0" name=""/>
        <dsp:cNvSpPr/>
      </dsp:nvSpPr>
      <dsp:spPr>
        <a:xfrm>
          <a:off x="2634258" y="1365411"/>
          <a:ext cx="1735862" cy="149139"/>
        </a:xfrm>
        <a:custGeom>
          <a:avLst/>
          <a:gdLst/>
          <a:ahLst/>
          <a:cxnLst/>
          <a:rect l="0" t="0" r="0" b="0"/>
          <a:pathLst>
            <a:path>
              <a:moveTo>
                <a:pt x="1735862" y="0"/>
              </a:moveTo>
              <a:lnTo>
                <a:pt x="1735862" y="74569"/>
              </a:lnTo>
              <a:lnTo>
                <a:pt x="0" y="74569"/>
              </a:lnTo>
              <a:lnTo>
                <a:pt x="0" y="14913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C56C4-410F-437C-B0CD-233B48DEC569}">
      <dsp:nvSpPr>
        <dsp:cNvPr id="0" name=""/>
        <dsp:cNvSpPr/>
      </dsp:nvSpPr>
      <dsp:spPr>
        <a:xfrm>
          <a:off x="4324400" y="861176"/>
          <a:ext cx="91440" cy="1491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13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3531-F7B9-4915-AB61-8AD62372FD12}">
      <dsp:nvSpPr>
        <dsp:cNvPr id="0" name=""/>
        <dsp:cNvSpPr/>
      </dsp:nvSpPr>
      <dsp:spPr>
        <a:xfrm>
          <a:off x="4324400" y="356942"/>
          <a:ext cx="91440" cy="1491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139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E7C49-DDC0-49E3-AB27-36B6A5AF7170}">
      <dsp:nvSpPr>
        <dsp:cNvPr id="0" name=""/>
        <dsp:cNvSpPr/>
      </dsp:nvSpPr>
      <dsp:spPr>
        <a:xfrm>
          <a:off x="3884479" y="1848"/>
          <a:ext cx="971283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卡俄斯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Chaos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884479" y="1848"/>
        <a:ext cx="971283" cy="355094"/>
      </dsp:txXfrm>
    </dsp:sp>
    <dsp:sp modelId="{4B068776-DBD6-4B80-AB55-868CBE626B53}">
      <dsp:nvSpPr>
        <dsp:cNvPr id="0" name=""/>
        <dsp:cNvSpPr/>
      </dsp:nvSpPr>
      <dsp:spPr>
        <a:xfrm>
          <a:off x="3398837" y="506082"/>
          <a:ext cx="1942566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盖娅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Gaia/Gaea【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Terra】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398837" y="506082"/>
        <a:ext cx="1942566" cy="355094"/>
      </dsp:txXfrm>
    </dsp:sp>
    <dsp:sp modelId="{FE81D84D-867C-41A9-BF7D-5A87873E7EBB}">
      <dsp:nvSpPr>
        <dsp:cNvPr id="0" name=""/>
        <dsp:cNvSpPr/>
      </dsp:nvSpPr>
      <dsp:spPr>
        <a:xfrm>
          <a:off x="3652801" y="1010316"/>
          <a:ext cx="1434639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乌拉诺斯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Uranus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52801" y="1010316"/>
        <a:ext cx="1434639" cy="355094"/>
      </dsp:txXfrm>
    </dsp:sp>
    <dsp:sp modelId="{F0FF1510-D665-4DD2-8F8C-47E6AF26D3F4}">
      <dsp:nvSpPr>
        <dsp:cNvPr id="0" name=""/>
        <dsp:cNvSpPr/>
      </dsp:nvSpPr>
      <dsp:spPr>
        <a:xfrm>
          <a:off x="1770050" y="1514551"/>
          <a:ext cx="1728415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12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位泰坦巨神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Titan   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770050" y="1514551"/>
        <a:ext cx="1728415" cy="355094"/>
      </dsp:txXfrm>
    </dsp:sp>
    <dsp:sp modelId="{8E899199-6287-4C50-B41D-C43238451C7B}">
      <dsp:nvSpPr>
        <dsp:cNvPr id="0" name=""/>
        <dsp:cNvSpPr/>
      </dsp:nvSpPr>
      <dsp:spPr>
        <a:xfrm>
          <a:off x="3663770" y="1527334"/>
          <a:ext cx="710189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一帮怪物</a:t>
          </a:r>
          <a:endParaRPr lang="zh-CN" altLang="en-US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663770" y="1527334"/>
        <a:ext cx="710189" cy="355094"/>
      </dsp:txXfrm>
    </dsp:sp>
    <dsp:sp modelId="{84B96BA6-FE74-4981-9592-60E8C4D155A1}">
      <dsp:nvSpPr>
        <dsp:cNvPr id="0" name=""/>
        <dsp:cNvSpPr/>
      </dsp:nvSpPr>
      <dsp:spPr>
        <a:xfrm>
          <a:off x="4567010" y="1527334"/>
          <a:ext cx="2463255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泰坦之一：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克洛诺斯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Cronus【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Saturn】        </a:t>
          </a:r>
          <a:endParaRPr lang="zh-CN" altLang="en-US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567010" y="1527334"/>
        <a:ext cx="2463255" cy="355094"/>
      </dsp:txXfrm>
    </dsp:sp>
    <dsp:sp modelId="{76D1DB1A-9959-40BE-84E0-2EA06E8DD711}">
      <dsp:nvSpPr>
        <dsp:cNvPr id="0" name=""/>
        <dsp:cNvSpPr/>
      </dsp:nvSpPr>
      <dsp:spPr>
        <a:xfrm>
          <a:off x="158633" y="2082972"/>
          <a:ext cx="1864580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宙斯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Zeus【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：</a:t>
          </a:r>
          <a:r>
            <a:rPr lang="en-US" alt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J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upiter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】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  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158633" y="2082972"/>
        <a:ext cx="1864580" cy="355094"/>
      </dsp:txXfrm>
    </dsp:sp>
    <dsp:sp modelId="{824563A7-32D1-4F38-9DA7-0565943C60D1}">
      <dsp:nvSpPr>
        <dsp:cNvPr id="0" name=""/>
        <dsp:cNvSpPr/>
      </dsp:nvSpPr>
      <dsp:spPr>
        <a:xfrm>
          <a:off x="7137776" y="2083174"/>
          <a:ext cx="1580256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赫拉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Hera【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Juno】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7137776" y="2083174"/>
        <a:ext cx="1580256" cy="355094"/>
      </dsp:txXfrm>
    </dsp:sp>
    <dsp:sp modelId="{DA631387-062C-4754-97B6-A7502A5992E2}">
      <dsp:nvSpPr>
        <dsp:cNvPr id="0" name=""/>
        <dsp:cNvSpPr/>
      </dsp:nvSpPr>
      <dsp:spPr>
        <a:xfrm>
          <a:off x="2482606" y="2083174"/>
          <a:ext cx="2251200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波塞冬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Poseidon【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Neptune】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 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82606" y="2083174"/>
        <a:ext cx="2251200" cy="355094"/>
      </dsp:txXfrm>
    </dsp:sp>
    <dsp:sp modelId="{2235BD27-ABFD-49A5-9423-E8DE13314C46}">
      <dsp:nvSpPr>
        <dsp:cNvPr id="0" name=""/>
        <dsp:cNvSpPr/>
      </dsp:nvSpPr>
      <dsp:spPr>
        <a:xfrm>
          <a:off x="4983892" y="2083178"/>
          <a:ext cx="1915643" cy="355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哈德斯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Hades【</a:t>
          </a:r>
          <a:r>
            <a:rPr lang="zh-CN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罗：</a:t>
          </a:r>
          <a:r>
            <a:rPr lang="en-US" sz="10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Pluto】</a:t>
          </a:r>
          <a:endParaRPr lang="zh-CN" sz="10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83892" y="2083178"/>
        <a:ext cx="1915643" cy="35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7CF02-4BE7-48ED-8D5B-72C422DAB7F6}" type="datetimeFigureOut">
              <a:rPr lang="zh-CN" altLang="en-US" smtClean="0"/>
              <a:t>2015/9/1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2540-87BA-4667-A14E-E83110113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8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>
              <a:buNone/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>
              <a:defRPr sz="2000"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>
              <a:defRPr sz="1800"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>
              <a:defRPr sz="1600"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9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8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梳理总结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8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希腊神话的划分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780990"/>
              </p:ext>
            </p:extLst>
          </p:nvPr>
        </p:nvGraphicFramePr>
        <p:xfrm>
          <a:off x="457200" y="1200150"/>
          <a:ext cx="5194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460"/>
                <a:gridCol w="2597460"/>
              </a:tblGrid>
              <a:tr h="68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主要人物：神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神的故事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主要人物：英雄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英雄的故事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7990"/>
              </p:ext>
            </p:extLst>
          </p:nvPr>
        </p:nvGraphicFramePr>
        <p:xfrm>
          <a:off x="467544" y="3075806"/>
          <a:ext cx="5184576" cy="136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</a:tblGrid>
              <a:tr h="68407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宙斯当上天王之前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新神谱时代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68407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宙斯当上天王之后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旧神谱时代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26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83196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希腊神话之旧神谱</a:t>
            </a:r>
            <a:endParaRPr lang="zh-CN" altLang="en-US" sz="40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11468"/>
              </p:ext>
            </p:extLst>
          </p:nvPr>
        </p:nvGraphicFramePr>
        <p:xfrm>
          <a:off x="0" y="1131590"/>
          <a:ext cx="9144000" cy="388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左弧形箭头 63"/>
          <p:cNvSpPr/>
          <p:nvPr/>
        </p:nvSpPr>
        <p:spPr>
          <a:xfrm>
            <a:off x="2831715" y="1750854"/>
            <a:ext cx="288032" cy="5040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431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与诸神相关的</a:t>
            </a:r>
            <a:r>
              <a:rPr lang="zh-CN" altLang="en-US" dirty="0" smtClean="0"/>
              <a:t>词根或单词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55980"/>
              </p:ext>
            </p:extLst>
          </p:nvPr>
        </p:nvGraphicFramePr>
        <p:xfrm>
          <a:off x="457200" y="1200150"/>
          <a:ext cx="8147250" cy="316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1296144"/>
                <a:gridCol w="1152128"/>
                <a:gridCol w="1584176"/>
                <a:gridCol w="2880322"/>
              </a:tblGrid>
              <a:tr h="41447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诞生次序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希腊名字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罗马名字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        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相关词根或单词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掌管混沌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chaotic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混乱的；混沌的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Gaia/Gaea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Terra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掌管大地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geo =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ter</a:t>
                      </a:r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大地； 恐怖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endParaRPr lang="zh-CN" altLang="en-US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掌管天空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Uranus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天王星</a:t>
                      </a: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endParaRPr lang="zh-CN" altLang="en-US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(12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位巨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神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分管不同职责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泰坦；巨人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titanic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泰坦尼克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41447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Cronus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Saturn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掌管天空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；农业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Saturn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土星</a:t>
                      </a:r>
                      <a:endParaRPr lang="en-US" altLang="zh-CN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词根</a:t>
                      </a:r>
                      <a:r>
                        <a:rPr lang="en-US" altLang="zh-CN" dirty="0" err="1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chron</a:t>
                      </a:r>
                      <a:r>
                        <a:rPr lang="en-US" altLang="zh-CN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lang="zh-CN" altLang="en-US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时间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1315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</a:rPr>
              <a:t> 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赵</a:t>
            </a:r>
            <a:r>
              <a:rPr lang="zh-CN" altLang="en-US" sz="8800" b="1" dirty="0">
                <a:solidFill>
                  <a:schemeClr val="bg1"/>
                </a:solidFill>
              </a:rPr>
              <a:t>铁</a:t>
            </a:r>
            <a:r>
              <a:rPr lang="zh-CN" altLang="en-US" sz="8800" b="1" dirty="0" smtClean="0">
                <a:solidFill>
                  <a:schemeClr val="bg1"/>
                </a:solidFill>
              </a:rPr>
              <a:t>夫讲单词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2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201</Words>
  <Application>Microsoft Office PowerPoint</Application>
  <PresentationFormat>全屏显示(16:9)</PresentationFormat>
  <Paragraphs>58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4_Office 主题</vt:lpstr>
      <vt:lpstr>梳理总结</vt:lpstr>
      <vt:lpstr>希腊神话的划分</vt:lpstr>
      <vt:lpstr>PowerPoint 演示文稿</vt:lpstr>
      <vt:lpstr>与诸神相关的词根或单词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tiefu zhao</dc:creator>
  <cp:lastModifiedBy>tiefu zhao</cp:lastModifiedBy>
  <cp:revision>95</cp:revision>
  <dcterms:created xsi:type="dcterms:W3CDTF">2014-08-02T14:07:21Z</dcterms:created>
  <dcterms:modified xsi:type="dcterms:W3CDTF">2015-09-01T10:10:35Z</dcterms:modified>
</cp:coreProperties>
</file>