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96" r:id="rId2"/>
    <p:sldId id="414" r:id="rId3"/>
    <p:sldId id="415" r:id="rId4"/>
    <p:sldId id="416" r:id="rId5"/>
    <p:sldId id="417" r:id="rId6"/>
    <p:sldId id="420" r:id="rId7"/>
    <p:sldId id="421" r:id="rId8"/>
    <p:sldId id="422" r:id="rId9"/>
    <p:sldId id="419" r:id="rId10"/>
    <p:sldId id="401" r:id="rId11"/>
    <p:sldId id="402" r:id="rId12"/>
    <p:sldId id="408" r:id="rId13"/>
    <p:sldId id="409" r:id="rId14"/>
    <p:sldId id="424" r:id="rId15"/>
    <p:sldId id="425" r:id="rId16"/>
    <p:sldId id="426" r:id="rId17"/>
    <p:sldId id="427" r:id="rId18"/>
    <p:sldId id="305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6" autoAdjust="0"/>
    <p:restoredTop sz="94660"/>
  </p:normalViewPr>
  <p:slideViewPr>
    <p:cSldViewPr>
      <p:cViewPr varScale="1">
        <p:scale>
          <a:sx n="144" d="100"/>
          <a:sy n="144" d="100"/>
        </p:scale>
        <p:origin x="-7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40F99-4FCE-4283-9A14-883B42EF09DF}" type="doc">
      <dgm:prSet loTypeId="urn:microsoft.com/office/officeart/2008/layout/HalfCircleOrganizationChart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0853BEF-50E8-43A7-B572-DC136C5FD2EE}">
      <dgm:prSet custT="1"/>
      <dgm:spPr/>
      <dgm:t>
        <a:bodyPr/>
        <a:lstStyle/>
        <a:p>
          <a:pPr rtl="0"/>
          <a:r>
            <a:rPr lang="en-US" sz="1100" b="0" i="0" dirty="0" smtClean="0"/>
            <a:t>Prometheus</a:t>
          </a:r>
          <a:r>
            <a:rPr lang="zh-CN" altLang="en-US" sz="1100" b="1" dirty="0" smtClean="0">
              <a:latin typeface="幼圆" panose="02010509060101010101" pitchFamily="49" charset="-122"/>
              <a:ea typeface="幼圆" panose="02010509060101010101" pitchFamily="49" charset="-122"/>
            </a:rPr>
            <a:t>普罗米修斯</a:t>
          </a:r>
          <a:endParaRPr lang="zh-CN" altLang="en-US" sz="1100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ACA44A71-F727-4513-BCB8-0C1995D9AAED}" type="parTrans" cxnId="{2DCF43E3-57AF-4BED-8EFF-CDA63034498E}">
      <dgm:prSet/>
      <dgm:spPr/>
      <dgm:t>
        <a:bodyPr/>
        <a:lstStyle/>
        <a:p>
          <a:endParaRPr lang="zh-CN" altLang="en-US"/>
        </a:p>
      </dgm:t>
    </dgm:pt>
    <dgm:pt modelId="{1C97CE94-2CDC-4F20-9426-1D70DF558D0F}" type="sibTrans" cxnId="{2DCF43E3-57AF-4BED-8EFF-CDA63034498E}">
      <dgm:prSet/>
      <dgm:spPr/>
      <dgm:t>
        <a:bodyPr/>
        <a:lstStyle/>
        <a:p>
          <a:endParaRPr lang="zh-CN" altLang="en-US"/>
        </a:p>
      </dgm:t>
    </dgm:pt>
    <dgm:pt modelId="{A0CB361B-23DA-4DD5-B65A-C84F8472A281}">
      <dgm:prSet custT="1"/>
      <dgm:spPr/>
      <dgm:t>
        <a:bodyPr/>
        <a:lstStyle/>
        <a:p>
          <a:pPr rtl="0"/>
          <a:r>
            <a:rPr lang="en-US" sz="1100" b="0" i="0" dirty="0" smtClean="0"/>
            <a:t>Epimetheus</a:t>
          </a:r>
          <a:r>
            <a:rPr lang="zh-CN" altLang="en-US" sz="1100" b="1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rPr>
            <a:t>爱屁米修斯</a:t>
          </a:r>
          <a:endParaRPr lang="zh-CN" altLang="en-US" sz="1100" b="1" dirty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A9D2DAB4-0223-4D75-AFC9-4464545ECA9D}" type="parTrans" cxnId="{D32BEBE2-19AD-4D1B-8202-D6EE1FE2EB6A}">
      <dgm:prSet/>
      <dgm:spPr/>
      <dgm:t>
        <a:bodyPr/>
        <a:lstStyle/>
        <a:p>
          <a:endParaRPr lang="zh-CN" altLang="en-US"/>
        </a:p>
      </dgm:t>
    </dgm:pt>
    <dgm:pt modelId="{9D1D939A-E178-40E4-9E76-85BC35BE1A52}" type="sibTrans" cxnId="{D32BEBE2-19AD-4D1B-8202-D6EE1FE2EB6A}">
      <dgm:prSet/>
      <dgm:spPr/>
      <dgm:t>
        <a:bodyPr/>
        <a:lstStyle/>
        <a:p>
          <a:endParaRPr lang="zh-CN" altLang="en-US"/>
        </a:p>
      </dgm:t>
    </dgm:pt>
    <dgm:pt modelId="{1527A792-86C5-49CE-9731-4C6404E6518D}">
      <dgm:prSet custT="1"/>
      <dgm:spPr/>
      <dgm:t>
        <a:bodyPr/>
        <a:lstStyle/>
        <a:p>
          <a:pPr rtl="0"/>
          <a:r>
            <a:rPr lang="en-US" sz="1100" b="1" i="0" dirty="0" smtClean="0"/>
            <a:t>Atlas</a:t>
          </a:r>
          <a:r>
            <a:rPr lang="zh-CN" altLang="en-US" sz="1100" b="1" dirty="0" smtClean="0">
              <a:latin typeface="幼圆" panose="02010509060101010101" pitchFamily="49" charset="-122"/>
              <a:ea typeface="幼圆" panose="02010509060101010101" pitchFamily="49" charset="-122"/>
            </a:rPr>
            <a:t>阿特拉斯</a:t>
          </a:r>
          <a:endParaRPr lang="zh-CN" altLang="en-US" sz="1100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232374FF-5910-472D-9AAF-59558F4BE2A7}" type="parTrans" cxnId="{CF3A19D5-96BD-4FC5-A1F1-D9B004D6F1EE}">
      <dgm:prSet/>
      <dgm:spPr/>
      <dgm:t>
        <a:bodyPr/>
        <a:lstStyle/>
        <a:p>
          <a:endParaRPr lang="zh-CN" altLang="en-US"/>
        </a:p>
      </dgm:t>
    </dgm:pt>
    <dgm:pt modelId="{1E271DCD-4C55-495B-A071-DDDB9B50C76A}" type="sibTrans" cxnId="{CF3A19D5-96BD-4FC5-A1F1-D9B004D6F1EE}">
      <dgm:prSet/>
      <dgm:spPr/>
      <dgm:t>
        <a:bodyPr/>
        <a:lstStyle/>
        <a:p>
          <a:endParaRPr lang="zh-CN" altLang="en-US"/>
        </a:p>
      </dgm:t>
    </dgm:pt>
    <dgm:pt modelId="{CEB3F891-7793-4F7D-B4D4-17D2FF344720}">
      <dgm:prSet/>
      <dgm:spPr/>
      <dgm:t>
        <a:bodyPr/>
        <a:lstStyle/>
        <a:p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altLang="zh-CN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pro-/pre-=</a:t>
          </a:r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前</a:t>
          </a:r>
          <a:endParaRPr lang="zh-CN" altLang="en-US" b="1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6B58BE07-2340-4904-8853-0817BBAEF4C8}" type="parTrans" cxnId="{753969FD-CEF3-4876-8335-E91BF286AE46}">
      <dgm:prSet/>
      <dgm:spPr/>
      <dgm:t>
        <a:bodyPr/>
        <a:lstStyle/>
        <a:p>
          <a:endParaRPr lang="zh-CN" altLang="en-US"/>
        </a:p>
      </dgm:t>
    </dgm:pt>
    <dgm:pt modelId="{65020F97-45B1-4123-98C9-A0BA44970146}" type="sibTrans" cxnId="{753969FD-CEF3-4876-8335-E91BF286AE46}">
      <dgm:prSet/>
      <dgm:spPr/>
      <dgm:t>
        <a:bodyPr/>
        <a:lstStyle/>
        <a:p>
          <a:endParaRPr lang="zh-CN" altLang="en-US"/>
        </a:p>
      </dgm:t>
    </dgm:pt>
    <dgm:pt modelId="{5369FA7B-3660-4D99-83EA-CF489E060E7E}">
      <dgm:prSet/>
      <dgm:spPr/>
      <dgm:t>
        <a:bodyPr/>
        <a:lstStyle/>
        <a:p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altLang="zh-CN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epi-=</a:t>
          </a:r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后</a:t>
          </a:r>
          <a:endParaRPr lang="zh-CN" altLang="en-US" b="1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41614483-A5AB-49E2-91A1-C4B92131AFFA}" type="parTrans" cxnId="{751FB863-0B58-4253-8D78-ECFF29DFA542}">
      <dgm:prSet/>
      <dgm:spPr/>
      <dgm:t>
        <a:bodyPr/>
        <a:lstStyle/>
        <a:p>
          <a:endParaRPr lang="zh-CN" altLang="en-US"/>
        </a:p>
      </dgm:t>
    </dgm:pt>
    <dgm:pt modelId="{B1908C02-169F-43C1-AA4E-6D3AAEC28BC4}" type="sibTrans" cxnId="{751FB863-0B58-4253-8D78-ECFF29DFA542}">
      <dgm:prSet/>
      <dgm:spPr/>
      <dgm:t>
        <a:bodyPr/>
        <a:lstStyle/>
        <a:p>
          <a:endParaRPr lang="zh-CN" altLang="en-US"/>
        </a:p>
      </dgm:t>
    </dgm:pt>
    <dgm:pt modelId="{D08A8AED-ACF7-4165-81E7-DA9E3C1CAC49}">
      <dgm:prSet/>
      <dgm:spPr/>
      <dgm:t>
        <a:bodyPr/>
        <a:lstStyle/>
        <a:p>
          <a:r>
            <a:rPr lang="en-US" altLang="zh-CN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atlas</a:t>
          </a:r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地图册</a:t>
          </a:r>
          <a:endParaRPr lang="zh-CN" altLang="en-US" b="1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3E22FF93-4A2C-4057-90AB-BFB74410E94C}" type="parTrans" cxnId="{1A2EA669-1B47-4977-8EDB-A0267D3DBA9D}">
      <dgm:prSet/>
      <dgm:spPr/>
      <dgm:t>
        <a:bodyPr/>
        <a:lstStyle/>
        <a:p>
          <a:endParaRPr lang="zh-CN" altLang="en-US"/>
        </a:p>
      </dgm:t>
    </dgm:pt>
    <dgm:pt modelId="{F730CAF3-FA84-4AF9-A82E-449ACDFAE8D7}" type="sibTrans" cxnId="{1A2EA669-1B47-4977-8EDB-A0267D3DBA9D}">
      <dgm:prSet/>
      <dgm:spPr/>
      <dgm:t>
        <a:bodyPr/>
        <a:lstStyle/>
        <a:p>
          <a:endParaRPr lang="zh-CN" altLang="en-US"/>
        </a:p>
      </dgm:t>
    </dgm:pt>
    <dgm:pt modelId="{C33D6762-43C7-4477-9E0E-EBE349152339}">
      <dgm:prSet/>
      <dgm:spPr/>
      <dgm:t>
        <a:bodyPr/>
        <a:lstStyle/>
        <a:p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altLang="zh-CN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meth=</a:t>
          </a:r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智慧</a:t>
          </a:r>
          <a:endParaRPr lang="zh-CN" altLang="en-US" b="1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F605F983-2348-487C-A371-1B16AA1DD958}" type="parTrans" cxnId="{9FC98B1F-11D1-4433-B3E0-D81E2C8364B7}">
      <dgm:prSet/>
      <dgm:spPr/>
      <dgm:t>
        <a:bodyPr/>
        <a:lstStyle/>
        <a:p>
          <a:endParaRPr lang="zh-CN" altLang="en-US"/>
        </a:p>
      </dgm:t>
    </dgm:pt>
    <dgm:pt modelId="{5D764DA4-6A88-4906-AC42-E35314BC7B96}" type="sibTrans" cxnId="{9FC98B1F-11D1-4433-B3E0-D81E2C8364B7}">
      <dgm:prSet/>
      <dgm:spPr/>
      <dgm:t>
        <a:bodyPr/>
        <a:lstStyle/>
        <a:p>
          <a:endParaRPr lang="zh-CN" altLang="en-US"/>
        </a:p>
      </dgm:t>
    </dgm:pt>
    <dgm:pt modelId="{F7CBBFF3-343B-44D5-AF41-12422A3E816D}" type="pres">
      <dgm:prSet presAssocID="{DC840F99-4FCE-4283-9A14-883B42EF09D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206DF31-C463-49B8-A25A-8C7E56612790}" type="pres">
      <dgm:prSet presAssocID="{A0853BEF-50E8-43A7-B572-DC136C5FD2EE}" presName="hierRoot1" presStyleCnt="0">
        <dgm:presLayoutVars>
          <dgm:hierBranch val="init"/>
        </dgm:presLayoutVars>
      </dgm:prSet>
      <dgm:spPr/>
    </dgm:pt>
    <dgm:pt modelId="{62FA05C6-BBB4-4523-B475-DE7CB96F3EF9}" type="pres">
      <dgm:prSet presAssocID="{A0853BEF-50E8-43A7-B572-DC136C5FD2EE}" presName="rootComposite1" presStyleCnt="0"/>
      <dgm:spPr/>
    </dgm:pt>
    <dgm:pt modelId="{0AF6AE69-9FB2-45E9-9622-FABCCEB2B4B1}" type="pres">
      <dgm:prSet presAssocID="{A0853BEF-50E8-43A7-B572-DC136C5FD2E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651FA3-BC00-495F-8732-FFEAAAF18EA1}" type="pres">
      <dgm:prSet presAssocID="{A0853BEF-50E8-43A7-B572-DC136C5FD2EE}" presName="topArc1" presStyleLbl="parChTrans1D1" presStyleIdx="0" presStyleCnt="14"/>
      <dgm:spPr/>
    </dgm:pt>
    <dgm:pt modelId="{C7702F43-88E3-44E4-A85D-81504AFDB69D}" type="pres">
      <dgm:prSet presAssocID="{A0853BEF-50E8-43A7-B572-DC136C5FD2EE}" presName="bottomArc1" presStyleLbl="parChTrans1D1" presStyleIdx="1" presStyleCnt="14"/>
      <dgm:spPr/>
    </dgm:pt>
    <dgm:pt modelId="{E17C2AFC-F447-479C-AA32-545E0750C835}" type="pres">
      <dgm:prSet presAssocID="{A0853BEF-50E8-43A7-B572-DC136C5FD2EE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3DCD4999-CFFF-48B7-B47C-6670FAF13037}" type="pres">
      <dgm:prSet presAssocID="{A0853BEF-50E8-43A7-B572-DC136C5FD2EE}" presName="hierChild2" presStyleCnt="0"/>
      <dgm:spPr/>
    </dgm:pt>
    <dgm:pt modelId="{B8C816AC-4862-4683-A490-F921C34E235E}" type="pres">
      <dgm:prSet presAssocID="{6B58BE07-2340-4904-8853-0817BBAEF4C8}" presName="Name28" presStyleLbl="parChTrans1D2" presStyleIdx="0" presStyleCnt="4"/>
      <dgm:spPr/>
      <dgm:t>
        <a:bodyPr/>
        <a:lstStyle/>
        <a:p>
          <a:endParaRPr lang="zh-CN" altLang="en-US"/>
        </a:p>
      </dgm:t>
    </dgm:pt>
    <dgm:pt modelId="{42E5C868-93D1-415F-8692-EAE05B910EF5}" type="pres">
      <dgm:prSet presAssocID="{CEB3F891-7793-4F7D-B4D4-17D2FF344720}" presName="hierRoot2" presStyleCnt="0">
        <dgm:presLayoutVars>
          <dgm:hierBranch val="init"/>
        </dgm:presLayoutVars>
      </dgm:prSet>
      <dgm:spPr/>
    </dgm:pt>
    <dgm:pt modelId="{39165400-D183-4759-9AA4-A0B0F090F982}" type="pres">
      <dgm:prSet presAssocID="{CEB3F891-7793-4F7D-B4D4-17D2FF344720}" presName="rootComposite2" presStyleCnt="0"/>
      <dgm:spPr/>
    </dgm:pt>
    <dgm:pt modelId="{BEC9683A-EF01-4CF8-8F4E-001C01422829}" type="pres">
      <dgm:prSet presAssocID="{CEB3F891-7793-4F7D-B4D4-17D2FF34472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D4B08E-6F51-4726-9DEB-A80FB507B149}" type="pres">
      <dgm:prSet presAssocID="{CEB3F891-7793-4F7D-B4D4-17D2FF344720}" presName="topArc2" presStyleLbl="parChTrans1D1" presStyleIdx="2" presStyleCnt="14"/>
      <dgm:spPr/>
    </dgm:pt>
    <dgm:pt modelId="{1A8D49BF-3F47-4A4A-B447-87D3B24CC60A}" type="pres">
      <dgm:prSet presAssocID="{CEB3F891-7793-4F7D-B4D4-17D2FF344720}" presName="bottomArc2" presStyleLbl="parChTrans1D1" presStyleIdx="3" presStyleCnt="14"/>
      <dgm:spPr/>
    </dgm:pt>
    <dgm:pt modelId="{41A199F8-A2D5-4CEE-AE35-E96EBAB47781}" type="pres">
      <dgm:prSet presAssocID="{CEB3F891-7793-4F7D-B4D4-17D2FF344720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12992C12-61FA-47D1-800B-2E3B6C58C42D}" type="pres">
      <dgm:prSet presAssocID="{CEB3F891-7793-4F7D-B4D4-17D2FF344720}" presName="hierChild4" presStyleCnt="0"/>
      <dgm:spPr/>
    </dgm:pt>
    <dgm:pt modelId="{72EBADAE-1EF8-4D50-B66F-FCE41440C82C}" type="pres">
      <dgm:prSet presAssocID="{CEB3F891-7793-4F7D-B4D4-17D2FF344720}" presName="hierChild5" presStyleCnt="0"/>
      <dgm:spPr/>
    </dgm:pt>
    <dgm:pt modelId="{0DAC3781-7D5D-4E9E-A310-91DB11A7F4F4}" type="pres">
      <dgm:prSet presAssocID="{F605F983-2348-487C-A371-1B16AA1DD958}" presName="Name28" presStyleLbl="parChTrans1D2" presStyleIdx="1" presStyleCnt="4"/>
      <dgm:spPr/>
      <dgm:t>
        <a:bodyPr/>
        <a:lstStyle/>
        <a:p>
          <a:endParaRPr lang="zh-CN" altLang="en-US"/>
        </a:p>
      </dgm:t>
    </dgm:pt>
    <dgm:pt modelId="{324FEEA7-C1C6-4BDA-BBEE-49B6C48C7B81}" type="pres">
      <dgm:prSet presAssocID="{C33D6762-43C7-4477-9E0E-EBE349152339}" presName="hierRoot2" presStyleCnt="0">
        <dgm:presLayoutVars>
          <dgm:hierBranch val="init"/>
        </dgm:presLayoutVars>
      </dgm:prSet>
      <dgm:spPr/>
    </dgm:pt>
    <dgm:pt modelId="{3C5A37B9-41B8-4DA3-9677-6D5D799D5481}" type="pres">
      <dgm:prSet presAssocID="{C33D6762-43C7-4477-9E0E-EBE349152339}" presName="rootComposite2" presStyleCnt="0"/>
      <dgm:spPr/>
    </dgm:pt>
    <dgm:pt modelId="{DD9BFB04-730C-4FE9-8494-54FD557E5AB9}" type="pres">
      <dgm:prSet presAssocID="{C33D6762-43C7-4477-9E0E-EBE34915233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D3B68C-C2D0-4191-987F-E554166C5235}" type="pres">
      <dgm:prSet presAssocID="{C33D6762-43C7-4477-9E0E-EBE349152339}" presName="topArc2" presStyleLbl="parChTrans1D1" presStyleIdx="4" presStyleCnt="14"/>
      <dgm:spPr/>
    </dgm:pt>
    <dgm:pt modelId="{A8384C60-8FBD-4E5F-87EF-0AF623B37B9D}" type="pres">
      <dgm:prSet presAssocID="{C33D6762-43C7-4477-9E0E-EBE349152339}" presName="bottomArc2" presStyleLbl="parChTrans1D1" presStyleIdx="5" presStyleCnt="14"/>
      <dgm:spPr/>
    </dgm:pt>
    <dgm:pt modelId="{A1C47A25-9CC0-4F9D-97D2-4DFF1B2E7169}" type="pres">
      <dgm:prSet presAssocID="{C33D6762-43C7-4477-9E0E-EBE349152339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CCF0E84A-9F68-4B4E-AE06-263309241A70}" type="pres">
      <dgm:prSet presAssocID="{C33D6762-43C7-4477-9E0E-EBE349152339}" presName="hierChild4" presStyleCnt="0"/>
      <dgm:spPr/>
    </dgm:pt>
    <dgm:pt modelId="{77BD6BAE-0BFF-4E5F-A91F-8682A3E12873}" type="pres">
      <dgm:prSet presAssocID="{C33D6762-43C7-4477-9E0E-EBE349152339}" presName="hierChild5" presStyleCnt="0"/>
      <dgm:spPr/>
    </dgm:pt>
    <dgm:pt modelId="{CBDE6461-24C2-47D2-BDAF-4A36501FF0A8}" type="pres">
      <dgm:prSet presAssocID="{A0853BEF-50E8-43A7-B572-DC136C5FD2EE}" presName="hierChild3" presStyleCnt="0"/>
      <dgm:spPr/>
    </dgm:pt>
    <dgm:pt modelId="{1B600819-DA37-4F05-A0D5-05335D6C10F1}" type="pres">
      <dgm:prSet presAssocID="{A0CB361B-23DA-4DD5-B65A-C84F8472A281}" presName="hierRoot1" presStyleCnt="0">
        <dgm:presLayoutVars>
          <dgm:hierBranch val="init"/>
        </dgm:presLayoutVars>
      </dgm:prSet>
      <dgm:spPr/>
    </dgm:pt>
    <dgm:pt modelId="{230D7E90-2801-4FC5-9D9D-57DFA2771819}" type="pres">
      <dgm:prSet presAssocID="{A0CB361B-23DA-4DD5-B65A-C84F8472A281}" presName="rootComposite1" presStyleCnt="0"/>
      <dgm:spPr/>
    </dgm:pt>
    <dgm:pt modelId="{2438C269-7941-4B4B-95D9-2D23F65A5507}" type="pres">
      <dgm:prSet presAssocID="{A0CB361B-23DA-4DD5-B65A-C84F8472A28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A36576-0F9E-4AF3-B420-C55C1DBDB102}" type="pres">
      <dgm:prSet presAssocID="{A0CB361B-23DA-4DD5-B65A-C84F8472A281}" presName="topArc1" presStyleLbl="parChTrans1D1" presStyleIdx="6" presStyleCnt="14"/>
      <dgm:spPr/>
    </dgm:pt>
    <dgm:pt modelId="{4E610629-ECCF-4A78-9058-B1626A92610B}" type="pres">
      <dgm:prSet presAssocID="{A0CB361B-23DA-4DD5-B65A-C84F8472A281}" presName="bottomArc1" presStyleLbl="parChTrans1D1" presStyleIdx="7" presStyleCnt="14"/>
      <dgm:spPr/>
    </dgm:pt>
    <dgm:pt modelId="{212870E8-22F8-494E-A030-68FDA21EDAF1}" type="pres">
      <dgm:prSet presAssocID="{A0CB361B-23DA-4DD5-B65A-C84F8472A281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BFB96653-421C-46C0-A451-EAFE7EE84685}" type="pres">
      <dgm:prSet presAssocID="{A0CB361B-23DA-4DD5-B65A-C84F8472A281}" presName="hierChild2" presStyleCnt="0"/>
      <dgm:spPr/>
    </dgm:pt>
    <dgm:pt modelId="{C4FF7F6A-3901-481C-9235-FFFC7DA30813}" type="pres">
      <dgm:prSet presAssocID="{41614483-A5AB-49E2-91A1-C4B92131AFFA}" presName="Name28" presStyleLbl="parChTrans1D2" presStyleIdx="2" presStyleCnt="4"/>
      <dgm:spPr/>
      <dgm:t>
        <a:bodyPr/>
        <a:lstStyle/>
        <a:p>
          <a:endParaRPr lang="zh-CN" altLang="en-US"/>
        </a:p>
      </dgm:t>
    </dgm:pt>
    <dgm:pt modelId="{D3625EE3-1887-4CAC-BF73-32B1E52BEC8A}" type="pres">
      <dgm:prSet presAssocID="{5369FA7B-3660-4D99-83EA-CF489E060E7E}" presName="hierRoot2" presStyleCnt="0">
        <dgm:presLayoutVars>
          <dgm:hierBranch val="init"/>
        </dgm:presLayoutVars>
      </dgm:prSet>
      <dgm:spPr/>
    </dgm:pt>
    <dgm:pt modelId="{090806EA-0194-4298-94D9-E8EEBBF4B541}" type="pres">
      <dgm:prSet presAssocID="{5369FA7B-3660-4D99-83EA-CF489E060E7E}" presName="rootComposite2" presStyleCnt="0"/>
      <dgm:spPr/>
    </dgm:pt>
    <dgm:pt modelId="{B5291D1F-4BFC-43D4-8093-9EDBAE4910F9}" type="pres">
      <dgm:prSet presAssocID="{5369FA7B-3660-4D99-83EA-CF489E060E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1EBA61-25D9-4775-A323-A581E0381ED5}" type="pres">
      <dgm:prSet presAssocID="{5369FA7B-3660-4D99-83EA-CF489E060E7E}" presName="topArc2" presStyleLbl="parChTrans1D1" presStyleIdx="8" presStyleCnt="14"/>
      <dgm:spPr/>
    </dgm:pt>
    <dgm:pt modelId="{40B17DAE-E8F7-484E-81DC-60056A49D1B4}" type="pres">
      <dgm:prSet presAssocID="{5369FA7B-3660-4D99-83EA-CF489E060E7E}" presName="bottomArc2" presStyleLbl="parChTrans1D1" presStyleIdx="9" presStyleCnt="14"/>
      <dgm:spPr/>
    </dgm:pt>
    <dgm:pt modelId="{3F228008-F73B-45D3-9934-D1255F639778}" type="pres">
      <dgm:prSet presAssocID="{5369FA7B-3660-4D99-83EA-CF489E060E7E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3F67531B-708F-4AED-B398-7490B1C135CA}" type="pres">
      <dgm:prSet presAssocID="{5369FA7B-3660-4D99-83EA-CF489E060E7E}" presName="hierChild4" presStyleCnt="0"/>
      <dgm:spPr/>
    </dgm:pt>
    <dgm:pt modelId="{18D2BCA4-FF51-48DF-A052-DEC69C565145}" type="pres">
      <dgm:prSet presAssocID="{5369FA7B-3660-4D99-83EA-CF489E060E7E}" presName="hierChild5" presStyleCnt="0"/>
      <dgm:spPr/>
    </dgm:pt>
    <dgm:pt modelId="{57DC88CD-E84D-4760-9CF7-0945EF23A90D}" type="pres">
      <dgm:prSet presAssocID="{A0CB361B-23DA-4DD5-B65A-C84F8472A281}" presName="hierChild3" presStyleCnt="0"/>
      <dgm:spPr/>
    </dgm:pt>
    <dgm:pt modelId="{7F18F942-D29A-482B-91B6-F71FFC7147BC}" type="pres">
      <dgm:prSet presAssocID="{1527A792-86C5-49CE-9731-4C6404E6518D}" presName="hierRoot1" presStyleCnt="0">
        <dgm:presLayoutVars>
          <dgm:hierBranch val="init"/>
        </dgm:presLayoutVars>
      </dgm:prSet>
      <dgm:spPr/>
    </dgm:pt>
    <dgm:pt modelId="{DE8201EE-A86C-4CBB-93AB-C4CB8CA604DA}" type="pres">
      <dgm:prSet presAssocID="{1527A792-86C5-49CE-9731-4C6404E6518D}" presName="rootComposite1" presStyleCnt="0"/>
      <dgm:spPr/>
    </dgm:pt>
    <dgm:pt modelId="{58735D82-479F-47B1-9F43-8E514597352D}" type="pres">
      <dgm:prSet presAssocID="{1527A792-86C5-49CE-9731-4C6404E6518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430453-BD29-4B7D-8E9C-8F228FB2EC3D}" type="pres">
      <dgm:prSet presAssocID="{1527A792-86C5-49CE-9731-4C6404E6518D}" presName="topArc1" presStyleLbl="parChTrans1D1" presStyleIdx="10" presStyleCnt="14"/>
      <dgm:spPr/>
    </dgm:pt>
    <dgm:pt modelId="{2893B9A7-C941-409C-82CF-51345A5FF44B}" type="pres">
      <dgm:prSet presAssocID="{1527A792-86C5-49CE-9731-4C6404E6518D}" presName="bottomArc1" presStyleLbl="parChTrans1D1" presStyleIdx="11" presStyleCnt="14"/>
      <dgm:spPr/>
    </dgm:pt>
    <dgm:pt modelId="{F06EBC0A-1A20-48B9-92F0-8AC0D4A69B2F}" type="pres">
      <dgm:prSet presAssocID="{1527A792-86C5-49CE-9731-4C6404E6518D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0CF356DC-D70A-42C2-9AC0-A509C5CC7654}" type="pres">
      <dgm:prSet presAssocID="{1527A792-86C5-49CE-9731-4C6404E6518D}" presName="hierChild2" presStyleCnt="0"/>
      <dgm:spPr/>
    </dgm:pt>
    <dgm:pt modelId="{BDEB5C15-C5FD-416E-B2B4-3C90FABC87F8}" type="pres">
      <dgm:prSet presAssocID="{3E22FF93-4A2C-4057-90AB-BFB74410E94C}" presName="Name28" presStyleLbl="parChTrans1D2" presStyleIdx="3" presStyleCnt="4"/>
      <dgm:spPr/>
      <dgm:t>
        <a:bodyPr/>
        <a:lstStyle/>
        <a:p>
          <a:endParaRPr lang="zh-CN" altLang="en-US"/>
        </a:p>
      </dgm:t>
    </dgm:pt>
    <dgm:pt modelId="{B107A04B-EB75-49BB-9DE4-F1CC3880B6A8}" type="pres">
      <dgm:prSet presAssocID="{D08A8AED-ACF7-4165-81E7-DA9E3C1CAC49}" presName="hierRoot2" presStyleCnt="0">
        <dgm:presLayoutVars>
          <dgm:hierBranch val="init"/>
        </dgm:presLayoutVars>
      </dgm:prSet>
      <dgm:spPr/>
    </dgm:pt>
    <dgm:pt modelId="{86FCFEFC-64F3-4A65-8FCA-0D804DB8F04B}" type="pres">
      <dgm:prSet presAssocID="{D08A8AED-ACF7-4165-81E7-DA9E3C1CAC49}" presName="rootComposite2" presStyleCnt="0"/>
      <dgm:spPr/>
    </dgm:pt>
    <dgm:pt modelId="{27F582C9-64D8-4DB2-87A2-78930AA00F5E}" type="pres">
      <dgm:prSet presAssocID="{D08A8AED-ACF7-4165-81E7-DA9E3C1CAC4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8C126-1C2F-44EA-A9D8-91EF93FF8FBE}" type="pres">
      <dgm:prSet presAssocID="{D08A8AED-ACF7-4165-81E7-DA9E3C1CAC49}" presName="topArc2" presStyleLbl="parChTrans1D1" presStyleIdx="12" presStyleCnt="14"/>
      <dgm:spPr/>
    </dgm:pt>
    <dgm:pt modelId="{F44C1B71-F5ED-4BB3-91CA-8917D992DA2A}" type="pres">
      <dgm:prSet presAssocID="{D08A8AED-ACF7-4165-81E7-DA9E3C1CAC49}" presName="bottomArc2" presStyleLbl="parChTrans1D1" presStyleIdx="13" presStyleCnt="14"/>
      <dgm:spPr/>
    </dgm:pt>
    <dgm:pt modelId="{D7EDE5A0-CF40-4D40-A056-737BB5091562}" type="pres">
      <dgm:prSet presAssocID="{D08A8AED-ACF7-4165-81E7-DA9E3C1CAC49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8912071E-7FF5-415F-B02C-1F56546A6445}" type="pres">
      <dgm:prSet presAssocID="{D08A8AED-ACF7-4165-81E7-DA9E3C1CAC49}" presName="hierChild4" presStyleCnt="0"/>
      <dgm:spPr/>
    </dgm:pt>
    <dgm:pt modelId="{7ABFC5A6-F18E-46FB-A2F5-9F3415975118}" type="pres">
      <dgm:prSet presAssocID="{D08A8AED-ACF7-4165-81E7-DA9E3C1CAC49}" presName="hierChild5" presStyleCnt="0"/>
      <dgm:spPr/>
    </dgm:pt>
    <dgm:pt modelId="{26CF5132-B2EF-4073-A42B-2D0F4B53DE4A}" type="pres">
      <dgm:prSet presAssocID="{1527A792-86C5-49CE-9731-4C6404E6518D}" presName="hierChild3" presStyleCnt="0"/>
      <dgm:spPr/>
    </dgm:pt>
  </dgm:ptLst>
  <dgm:cxnLst>
    <dgm:cxn modelId="{870CE3A7-89E6-4B7D-86A4-AEE5C92FEB7B}" type="presOf" srcId="{DC840F99-4FCE-4283-9A14-883B42EF09DF}" destId="{F7CBBFF3-343B-44D5-AF41-12422A3E816D}" srcOrd="0" destOrd="0" presId="urn:microsoft.com/office/officeart/2008/layout/HalfCircleOrganizationChart"/>
    <dgm:cxn modelId="{D32BEBE2-19AD-4D1B-8202-D6EE1FE2EB6A}" srcId="{DC840F99-4FCE-4283-9A14-883B42EF09DF}" destId="{A0CB361B-23DA-4DD5-B65A-C84F8472A281}" srcOrd="1" destOrd="0" parTransId="{A9D2DAB4-0223-4D75-AFC9-4464545ECA9D}" sibTransId="{9D1D939A-E178-40E4-9E76-85BC35BE1A52}"/>
    <dgm:cxn modelId="{627DFDB9-8FE9-4263-9527-2FD3D2CC3077}" type="presOf" srcId="{5369FA7B-3660-4D99-83EA-CF489E060E7E}" destId="{B5291D1F-4BFC-43D4-8093-9EDBAE4910F9}" srcOrd="0" destOrd="0" presId="urn:microsoft.com/office/officeart/2008/layout/HalfCircleOrganizationChart"/>
    <dgm:cxn modelId="{CF3A19D5-96BD-4FC5-A1F1-D9B004D6F1EE}" srcId="{DC840F99-4FCE-4283-9A14-883B42EF09DF}" destId="{1527A792-86C5-49CE-9731-4C6404E6518D}" srcOrd="2" destOrd="0" parTransId="{232374FF-5910-472D-9AAF-59558F4BE2A7}" sibTransId="{1E271DCD-4C55-495B-A071-DDDB9B50C76A}"/>
    <dgm:cxn modelId="{DC2065A2-0DA6-4047-ACF0-D7495E94D02D}" type="presOf" srcId="{C33D6762-43C7-4477-9E0E-EBE349152339}" destId="{DD9BFB04-730C-4FE9-8494-54FD557E5AB9}" srcOrd="0" destOrd="0" presId="urn:microsoft.com/office/officeart/2008/layout/HalfCircleOrganizationChart"/>
    <dgm:cxn modelId="{1A2EA669-1B47-4977-8EDB-A0267D3DBA9D}" srcId="{1527A792-86C5-49CE-9731-4C6404E6518D}" destId="{D08A8AED-ACF7-4165-81E7-DA9E3C1CAC49}" srcOrd="0" destOrd="0" parTransId="{3E22FF93-4A2C-4057-90AB-BFB74410E94C}" sibTransId="{F730CAF3-FA84-4AF9-A82E-449ACDFAE8D7}"/>
    <dgm:cxn modelId="{B39BCA67-9A21-486D-AAF6-1CEAB483CF0A}" type="presOf" srcId="{6B58BE07-2340-4904-8853-0817BBAEF4C8}" destId="{B8C816AC-4862-4683-A490-F921C34E235E}" srcOrd="0" destOrd="0" presId="urn:microsoft.com/office/officeart/2008/layout/HalfCircleOrganizationChart"/>
    <dgm:cxn modelId="{6329BE69-941C-465E-BB03-53A27CD9D489}" type="presOf" srcId="{A0CB361B-23DA-4DD5-B65A-C84F8472A281}" destId="{2438C269-7941-4B4B-95D9-2D23F65A5507}" srcOrd="0" destOrd="0" presId="urn:microsoft.com/office/officeart/2008/layout/HalfCircleOrganizationChart"/>
    <dgm:cxn modelId="{597569A6-1921-4B06-9930-80104035EEAB}" type="presOf" srcId="{F605F983-2348-487C-A371-1B16AA1DD958}" destId="{0DAC3781-7D5D-4E9E-A310-91DB11A7F4F4}" srcOrd="0" destOrd="0" presId="urn:microsoft.com/office/officeart/2008/layout/HalfCircleOrganizationChart"/>
    <dgm:cxn modelId="{82D65530-B545-495B-BD08-E7FE83FD8CB8}" type="presOf" srcId="{D08A8AED-ACF7-4165-81E7-DA9E3C1CAC49}" destId="{D7EDE5A0-CF40-4D40-A056-737BB5091562}" srcOrd="1" destOrd="0" presId="urn:microsoft.com/office/officeart/2008/layout/HalfCircleOrganizationChart"/>
    <dgm:cxn modelId="{7630F878-AC68-427C-8F88-9750690CCBAA}" type="presOf" srcId="{CEB3F891-7793-4F7D-B4D4-17D2FF344720}" destId="{BEC9683A-EF01-4CF8-8F4E-001C01422829}" srcOrd="0" destOrd="0" presId="urn:microsoft.com/office/officeart/2008/layout/HalfCircleOrganizationChart"/>
    <dgm:cxn modelId="{751FB863-0B58-4253-8D78-ECFF29DFA542}" srcId="{A0CB361B-23DA-4DD5-B65A-C84F8472A281}" destId="{5369FA7B-3660-4D99-83EA-CF489E060E7E}" srcOrd="0" destOrd="0" parTransId="{41614483-A5AB-49E2-91A1-C4B92131AFFA}" sibTransId="{B1908C02-169F-43C1-AA4E-6D3AAEC28BC4}"/>
    <dgm:cxn modelId="{79FA714E-2FEE-486F-9FFB-A89E5ACF57C0}" type="presOf" srcId="{C33D6762-43C7-4477-9E0E-EBE349152339}" destId="{A1C47A25-9CC0-4F9D-97D2-4DFF1B2E7169}" srcOrd="1" destOrd="0" presId="urn:microsoft.com/office/officeart/2008/layout/HalfCircleOrganizationChart"/>
    <dgm:cxn modelId="{753969FD-CEF3-4876-8335-E91BF286AE46}" srcId="{A0853BEF-50E8-43A7-B572-DC136C5FD2EE}" destId="{CEB3F891-7793-4F7D-B4D4-17D2FF344720}" srcOrd="0" destOrd="0" parTransId="{6B58BE07-2340-4904-8853-0817BBAEF4C8}" sibTransId="{65020F97-45B1-4123-98C9-A0BA44970146}"/>
    <dgm:cxn modelId="{BD4EA357-E590-42E6-A2F1-E531AA8CDAF5}" type="presOf" srcId="{1527A792-86C5-49CE-9731-4C6404E6518D}" destId="{F06EBC0A-1A20-48B9-92F0-8AC0D4A69B2F}" srcOrd="1" destOrd="0" presId="urn:microsoft.com/office/officeart/2008/layout/HalfCircleOrganizationChart"/>
    <dgm:cxn modelId="{8A45464C-4187-4DBC-85E4-4BAD4EA6EDF1}" type="presOf" srcId="{A0CB361B-23DA-4DD5-B65A-C84F8472A281}" destId="{212870E8-22F8-494E-A030-68FDA21EDAF1}" srcOrd="1" destOrd="0" presId="urn:microsoft.com/office/officeart/2008/layout/HalfCircleOrganizationChart"/>
    <dgm:cxn modelId="{A684379E-B79D-47D5-95F8-CB953D66FC4F}" type="presOf" srcId="{5369FA7B-3660-4D99-83EA-CF489E060E7E}" destId="{3F228008-F73B-45D3-9934-D1255F639778}" srcOrd="1" destOrd="0" presId="urn:microsoft.com/office/officeart/2008/layout/HalfCircleOrganizationChart"/>
    <dgm:cxn modelId="{2DCF43E3-57AF-4BED-8EFF-CDA63034498E}" srcId="{DC840F99-4FCE-4283-9A14-883B42EF09DF}" destId="{A0853BEF-50E8-43A7-B572-DC136C5FD2EE}" srcOrd="0" destOrd="0" parTransId="{ACA44A71-F727-4513-BCB8-0C1995D9AAED}" sibTransId="{1C97CE94-2CDC-4F20-9426-1D70DF558D0F}"/>
    <dgm:cxn modelId="{E5BBFCA7-F7B3-49E3-98CF-6F897D7C063A}" type="presOf" srcId="{A0853BEF-50E8-43A7-B572-DC136C5FD2EE}" destId="{E17C2AFC-F447-479C-AA32-545E0750C835}" srcOrd="1" destOrd="0" presId="urn:microsoft.com/office/officeart/2008/layout/HalfCircleOrganizationChart"/>
    <dgm:cxn modelId="{C28B9A53-1793-43EF-A013-3C59FEAB305D}" type="presOf" srcId="{41614483-A5AB-49E2-91A1-C4B92131AFFA}" destId="{C4FF7F6A-3901-481C-9235-FFFC7DA30813}" srcOrd="0" destOrd="0" presId="urn:microsoft.com/office/officeart/2008/layout/HalfCircleOrganizationChart"/>
    <dgm:cxn modelId="{7849E12F-582B-474B-AE50-7AE4276073A9}" type="presOf" srcId="{A0853BEF-50E8-43A7-B572-DC136C5FD2EE}" destId="{0AF6AE69-9FB2-45E9-9622-FABCCEB2B4B1}" srcOrd="0" destOrd="0" presId="urn:microsoft.com/office/officeart/2008/layout/HalfCircleOrganizationChart"/>
    <dgm:cxn modelId="{10ED6583-9A15-423B-9259-60ED9F725DCF}" type="presOf" srcId="{1527A792-86C5-49CE-9731-4C6404E6518D}" destId="{58735D82-479F-47B1-9F43-8E514597352D}" srcOrd="0" destOrd="0" presId="urn:microsoft.com/office/officeart/2008/layout/HalfCircleOrganizationChart"/>
    <dgm:cxn modelId="{8719042C-9340-41A4-96D7-4CB69D32AD0D}" type="presOf" srcId="{3E22FF93-4A2C-4057-90AB-BFB74410E94C}" destId="{BDEB5C15-C5FD-416E-B2B4-3C90FABC87F8}" srcOrd="0" destOrd="0" presId="urn:microsoft.com/office/officeart/2008/layout/HalfCircleOrganizationChart"/>
    <dgm:cxn modelId="{4D024F77-0B83-4CC3-83AA-A18CDEFC34C1}" type="presOf" srcId="{D08A8AED-ACF7-4165-81E7-DA9E3C1CAC49}" destId="{27F582C9-64D8-4DB2-87A2-78930AA00F5E}" srcOrd="0" destOrd="0" presId="urn:microsoft.com/office/officeart/2008/layout/HalfCircleOrganizationChart"/>
    <dgm:cxn modelId="{42FECB3E-4EEA-4EB8-A654-EC245FB0EC01}" type="presOf" srcId="{CEB3F891-7793-4F7D-B4D4-17D2FF344720}" destId="{41A199F8-A2D5-4CEE-AE35-E96EBAB47781}" srcOrd="1" destOrd="0" presId="urn:microsoft.com/office/officeart/2008/layout/HalfCircleOrganizationChart"/>
    <dgm:cxn modelId="{9FC98B1F-11D1-4433-B3E0-D81E2C8364B7}" srcId="{A0853BEF-50E8-43A7-B572-DC136C5FD2EE}" destId="{C33D6762-43C7-4477-9E0E-EBE349152339}" srcOrd="1" destOrd="0" parTransId="{F605F983-2348-487C-A371-1B16AA1DD958}" sibTransId="{5D764DA4-6A88-4906-AC42-E35314BC7B96}"/>
    <dgm:cxn modelId="{10CC1393-62D8-4339-AEC8-FEF4F32AD1A3}" type="presParOf" srcId="{F7CBBFF3-343B-44D5-AF41-12422A3E816D}" destId="{8206DF31-C463-49B8-A25A-8C7E56612790}" srcOrd="0" destOrd="0" presId="urn:microsoft.com/office/officeart/2008/layout/HalfCircleOrganizationChart"/>
    <dgm:cxn modelId="{F99EE804-B736-4763-9D07-83A9EEC851E4}" type="presParOf" srcId="{8206DF31-C463-49B8-A25A-8C7E56612790}" destId="{62FA05C6-BBB4-4523-B475-DE7CB96F3EF9}" srcOrd="0" destOrd="0" presId="urn:microsoft.com/office/officeart/2008/layout/HalfCircleOrganizationChart"/>
    <dgm:cxn modelId="{BE2A8111-F4ED-40C5-97B6-680AD7DE623A}" type="presParOf" srcId="{62FA05C6-BBB4-4523-B475-DE7CB96F3EF9}" destId="{0AF6AE69-9FB2-45E9-9622-FABCCEB2B4B1}" srcOrd="0" destOrd="0" presId="urn:microsoft.com/office/officeart/2008/layout/HalfCircleOrganizationChart"/>
    <dgm:cxn modelId="{D074385E-E993-4B44-B9AE-DBBF4B7855A9}" type="presParOf" srcId="{62FA05C6-BBB4-4523-B475-DE7CB96F3EF9}" destId="{2C651FA3-BC00-495F-8732-FFEAAAF18EA1}" srcOrd="1" destOrd="0" presId="urn:microsoft.com/office/officeart/2008/layout/HalfCircleOrganizationChart"/>
    <dgm:cxn modelId="{2220DCDF-3488-45C2-B4E2-9F809AD5795A}" type="presParOf" srcId="{62FA05C6-BBB4-4523-B475-DE7CB96F3EF9}" destId="{C7702F43-88E3-44E4-A85D-81504AFDB69D}" srcOrd="2" destOrd="0" presId="urn:microsoft.com/office/officeart/2008/layout/HalfCircleOrganizationChart"/>
    <dgm:cxn modelId="{D61C9B15-4E47-4C01-A818-4B42B325B6CF}" type="presParOf" srcId="{62FA05C6-BBB4-4523-B475-DE7CB96F3EF9}" destId="{E17C2AFC-F447-479C-AA32-545E0750C835}" srcOrd="3" destOrd="0" presId="urn:microsoft.com/office/officeart/2008/layout/HalfCircleOrganizationChart"/>
    <dgm:cxn modelId="{306CA511-5C41-4153-83CD-736F81F96ECA}" type="presParOf" srcId="{8206DF31-C463-49B8-A25A-8C7E56612790}" destId="{3DCD4999-CFFF-48B7-B47C-6670FAF13037}" srcOrd="1" destOrd="0" presId="urn:microsoft.com/office/officeart/2008/layout/HalfCircleOrganizationChart"/>
    <dgm:cxn modelId="{1DAEE16F-03CF-43A3-8059-9B5959C1DC2C}" type="presParOf" srcId="{3DCD4999-CFFF-48B7-B47C-6670FAF13037}" destId="{B8C816AC-4862-4683-A490-F921C34E235E}" srcOrd="0" destOrd="0" presId="urn:microsoft.com/office/officeart/2008/layout/HalfCircleOrganizationChart"/>
    <dgm:cxn modelId="{C27EF44D-04CB-4F5A-805A-EF596CD59F47}" type="presParOf" srcId="{3DCD4999-CFFF-48B7-B47C-6670FAF13037}" destId="{42E5C868-93D1-415F-8692-EAE05B910EF5}" srcOrd="1" destOrd="0" presId="urn:microsoft.com/office/officeart/2008/layout/HalfCircleOrganizationChart"/>
    <dgm:cxn modelId="{E92C5639-53F7-4A58-A520-8077CEA79308}" type="presParOf" srcId="{42E5C868-93D1-415F-8692-EAE05B910EF5}" destId="{39165400-D183-4759-9AA4-A0B0F090F982}" srcOrd="0" destOrd="0" presId="urn:microsoft.com/office/officeart/2008/layout/HalfCircleOrganizationChart"/>
    <dgm:cxn modelId="{B514C332-29FD-4940-BB4B-659A8E9C9877}" type="presParOf" srcId="{39165400-D183-4759-9AA4-A0B0F090F982}" destId="{BEC9683A-EF01-4CF8-8F4E-001C01422829}" srcOrd="0" destOrd="0" presId="urn:microsoft.com/office/officeart/2008/layout/HalfCircleOrganizationChart"/>
    <dgm:cxn modelId="{6C20A4F3-054C-41DF-90F4-6835BB09B000}" type="presParOf" srcId="{39165400-D183-4759-9AA4-A0B0F090F982}" destId="{8BD4B08E-6F51-4726-9DEB-A80FB507B149}" srcOrd="1" destOrd="0" presId="urn:microsoft.com/office/officeart/2008/layout/HalfCircleOrganizationChart"/>
    <dgm:cxn modelId="{0E5B5812-C7F9-440D-858F-98605714172B}" type="presParOf" srcId="{39165400-D183-4759-9AA4-A0B0F090F982}" destId="{1A8D49BF-3F47-4A4A-B447-87D3B24CC60A}" srcOrd="2" destOrd="0" presId="urn:microsoft.com/office/officeart/2008/layout/HalfCircleOrganizationChart"/>
    <dgm:cxn modelId="{3EC895C9-2D0A-413F-BD22-555A8EB7A155}" type="presParOf" srcId="{39165400-D183-4759-9AA4-A0B0F090F982}" destId="{41A199F8-A2D5-4CEE-AE35-E96EBAB47781}" srcOrd="3" destOrd="0" presId="urn:microsoft.com/office/officeart/2008/layout/HalfCircleOrganizationChart"/>
    <dgm:cxn modelId="{B79A15AB-6991-4741-A54A-8B2D0A0B21BC}" type="presParOf" srcId="{42E5C868-93D1-415F-8692-EAE05B910EF5}" destId="{12992C12-61FA-47D1-800B-2E3B6C58C42D}" srcOrd="1" destOrd="0" presId="urn:microsoft.com/office/officeart/2008/layout/HalfCircleOrganizationChart"/>
    <dgm:cxn modelId="{86D8D482-12C8-4205-A49A-FB983F5F74DF}" type="presParOf" srcId="{42E5C868-93D1-415F-8692-EAE05B910EF5}" destId="{72EBADAE-1EF8-4D50-B66F-FCE41440C82C}" srcOrd="2" destOrd="0" presId="urn:microsoft.com/office/officeart/2008/layout/HalfCircleOrganizationChart"/>
    <dgm:cxn modelId="{FA5D983E-B92C-4B05-9320-0ED37BAC92DA}" type="presParOf" srcId="{3DCD4999-CFFF-48B7-B47C-6670FAF13037}" destId="{0DAC3781-7D5D-4E9E-A310-91DB11A7F4F4}" srcOrd="2" destOrd="0" presId="urn:microsoft.com/office/officeart/2008/layout/HalfCircleOrganizationChart"/>
    <dgm:cxn modelId="{CD70FB5E-B47F-4A93-B730-78604F003C06}" type="presParOf" srcId="{3DCD4999-CFFF-48B7-B47C-6670FAF13037}" destId="{324FEEA7-C1C6-4BDA-BBEE-49B6C48C7B81}" srcOrd="3" destOrd="0" presId="urn:microsoft.com/office/officeart/2008/layout/HalfCircleOrganizationChart"/>
    <dgm:cxn modelId="{D9B805B2-5188-4A43-B1FA-D2FD930572A5}" type="presParOf" srcId="{324FEEA7-C1C6-4BDA-BBEE-49B6C48C7B81}" destId="{3C5A37B9-41B8-4DA3-9677-6D5D799D5481}" srcOrd="0" destOrd="0" presId="urn:microsoft.com/office/officeart/2008/layout/HalfCircleOrganizationChart"/>
    <dgm:cxn modelId="{4500D5A3-C78C-41C9-B88D-2953FF430C0F}" type="presParOf" srcId="{3C5A37B9-41B8-4DA3-9677-6D5D799D5481}" destId="{DD9BFB04-730C-4FE9-8494-54FD557E5AB9}" srcOrd="0" destOrd="0" presId="urn:microsoft.com/office/officeart/2008/layout/HalfCircleOrganizationChart"/>
    <dgm:cxn modelId="{047139CA-F21B-4685-8EB1-ACC2CC23717C}" type="presParOf" srcId="{3C5A37B9-41B8-4DA3-9677-6D5D799D5481}" destId="{CBD3B68C-C2D0-4191-987F-E554166C5235}" srcOrd="1" destOrd="0" presId="urn:microsoft.com/office/officeart/2008/layout/HalfCircleOrganizationChart"/>
    <dgm:cxn modelId="{0F5D7889-4CD2-4C9E-936A-B5B6FD6EE5DA}" type="presParOf" srcId="{3C5A37B9-41B8-4DA3-9677-6D5D799D5481}" destId="{A8384C60-8FBD-4E5F-87EF-0AF623B37B9D}" srcOrd="2" destOrd="0" presId="urn:microsoft.com/office/officeart/2008/layout/HalfCircleOrganizationChart"/>
    <dgm:cxn modelId="{96874782-2D13-4AE7-A6F1-5C4B9C8CD71E}" type="presParOf" srcId="{3C5A37B9-41B8-4DA3-9677-6D5D799D5481}" destId="{A1C47A25-9CC0-4F9D-97D2-4DFF1B2E7169}" srcOrd="3" destOrd="0" presId="urn:microsoft.com/office/officeart/2008/layout/HalfCircleOrganizationChart"/>
    <dgm:cxn modelId="{925BCF8D-9465-4EF8-99E0-F1642A6F62F2}" type="presParOf" srcId="{324FEEA7-C1C6-4BDA-BBEE-49B6C48C7B81}" destId="{CCF0E84A-9F68-4B4E-AE06-263309241A70}" srcOrd="1" destOrd="0" presId="urn:microsoft.com/office/officeart/2008/layout/HalfCircleOrganizationChart"/>
    <dgm:cxn modelId="{2879A67F-4857-4E1A-9573-2F7AE791B6B4}" type="presParOf" srcId="{324FEEA7-C1C6-4BDA-BBEE-49B6C48C7B81}" destId="{77BD6BAE-0BFF-4E5F-A91F-8682A3E12873}" srcOrd="2" destOrd="0" presId="urn:microsoft.com/office/officeart/2008/layout/HalfCircleOrganizationChart"/>
    <dgm:cxn modelId="{C71D71B5-796E-4C7F-8A46-6DE43025F3B7}" type="presParOf" srcId="{8206DF31-C463-49B8-A25A-8C7E56612790}" destId="{CBDE6461-24C2-47D2-BDAF-4A36501FF0A8}" srcOrd="2" destOrd="0" presId="urn:microsoft.com/office/officeart/2008/layout/HalfCircleOrganizationChart"/>
    <dgm:cxn modelId="{AD084538-8D3C-4B32-8159-CDDB5B2FBE42}" type="presParOf" srcId="{F7CBBFF3-343B-44D5-AF41-12422A3E816D}" destId="{1B600819-DA37-4F05-A0D5-05335D6C10F1}" srcOrd="1" destOrd="0" presId="urn:microsoft.com/office/officeart/2008/layout/HalfCircleOrganizationChart"/>
    <dgm:cxn modelId="{03E01C2D-2758-4084-815D-C28F6BA63B64}" type="presParOf" srcId="{1B600819-DA37-4F05-A0D5-05335D6C10F1}" destId="{230D7E90-2801-4FC5-9D9D-57DFA2771819}" srcOrd="0" destOrd="0" presId="urn:microsoft.com/office/officeart/2008/layout/HalfCircleOrganizationChart"/>
    <dgm:cxn modelId="{E0F7809C-4721-44B2-8916-DCD6F57928D5}" type="presParOf" srcId="{230D7E90-2801-4FC5-9D9D-57DFA2771819}" destId="{2438C269-7941-4B4B-95D9-2D23F65A5507}" srcOrd="0" destOrd="0" presId="urn:microsoft.com/office/officeart/2008/layout/HalfCircleOrganizationChart"/>
    <dgm:cxn modelId="{BCC6E623-26FA-4181-BA6A-E8E6AD33DB2D}" type="presParOf" srcId="{230D7E90-2801-4FC5-9D9D-57DFA2771819}" destId="{27A36576-0F9E-4AF3-B420-C55C1DBDB102}" srcOrd="1" destOrd="0" presId="urn:microsoft.com/office/officeart/2008/layout/HalfCircleOrganizationChart"/>
    <dgm:cxn modelId="{23E3016B-2548-4586-B60F-A98C2E235F4D}" type="presParOf" srcId="{230D7E90-2801-4FC5-9D9D-57DFA2771819}" destId="{4E610629-ECCF-4A78-9058-B1626A92610B}" srcOrd="2" destOrd="0" presId="urn:microsoft.com/office/officeart/2008/layout/HalfCircleOrganizationChart"/>
    <dgm:cxn modelId="{823967B6-4254-4AA7-855E-A0E1AC6E7E9B}" type="presParOf" srcId="{230D7E90-2801-4FC5-9D9D-57DFA2771819}" destId="{212870E8-22F8-494E-A030-68FDA21EDAF1}" srcOrd="3" destOrd="0" presId="urn:microsoft.com/office/officeart/2008/layout/HalfCircleOrganizationChart"/>
    <dgm:cxn modelId="{BC59CF37-A11B-4B07-A773-F49E35A6332E}" type="presParOf" srcId="{1B600819-DA37-4F05-A0D5-05335D6C10F1}" destId="{BFB96653-421C-46C0-A451-EAFE7EE84685}" srcOrd="1" destOrd="0" presId="urn:microsoft.com/office/officeart/2008/layout/HalfCircleOrganizationChart"/>
    <dgm:cxn modelId="{C3A3CE3B-E1B2-47A6-896B-B61CCCC0BAB2}" type="presParOf" srcId="{BFB96653-421C-46C0-A451-EAFE7EE84685}" destId="{C4FF7F6A-3901-481C-9235-FFFC7DA30813}" srcOrd="0" destOrd="0" presId="urn:microsoft.com/office/officeart/2008/layout/HalfCircleOrganizationChart"/>
    <dgm:cxn modelId="{C0A6FB45-5831-4522-AC56-A1F834C585FD}" type="presParOf" srcId="{BFB96653-421C-46C0-A451-EAFE7EE84685}" destId="{D3625EE3-1887-4CAC-BF73-32B1E52BEC8A}" srcOrd="1" destOrd="0" presId="urn:microsoft.com/office/officeart/2008/layout/HalfCircleOrganizationChart"/>
    <dgm:cxn modelId="{E6D665E7-E754-49FE-80D2-9ACC850A274E}" type="presParOf" srcId="{D3625EE3-1887-4CAC-BF73-32B1E52BEC8A}" destId="{090806EA-0194-4298-94D9-E8EEBBF4B541}" srcOrd="0" destOrd="0" presId="urn:microsoft.com/office/officeart/2008/layout/HalfCircleOrganizationChart"/>
    <dgm:cxn modelId="{97D4CF63-C6D8-4868-A55E-A13701A1C451}" type="presParOf" srcId="{090806EA-0194-4298-94D9-E8EEBBF4B541}" destId="{B5291D1F-4BFC-43D4-8093-9EDBAE4910F9}" srcOrd="0" destOrd="0" presId="urn:microsoft.com/office/officeart/2008/layout/HalfCircleOrganizationChart"/>
    <dgm:cxn modelId="{564C7DF9-CBF6-48C8-B241-2C2401376D7D}" type="presParOf" srcId="{090806EA-0194-4298-94D9-E8EEBBF4B541}" destId="{981EBA61-25D9-4775-A323-A581E0381ED5}" srcOrd="1" destOrd="0" presId="urn:microsoft.com/office/officeart/2008/layout/HalfCircleOrganizationChart"/>
    <dgm:cxn modelId="{6F73A507-6E43-4EA7-98D6-91291C4DFF63}" type="presParOf" srcId="{090806EA-0194-4298-94D9-E8EEBBF4B541}" destId="{40B17DAE-E8F7-484E-81DC-60056A49D1B4}" srcOrd="2" destOrd="0" presId="urn:microsoft.com/office/officeart/2008/layout/HalfCircleOrganizationChart"/>
    <dgm:cxn modelId="{64D95CA7-FB73-41E1-B4EF-63417200D3EE}" type="presParOf" srcId="{090806EA-0194-4298-94D9-E8EEBBF4B541}" destId="{3F228008-F73B-45D3-9934-D1255F639778}" srcOrd="3" destOrd="0" presId="urn:microsoft.com/office/officeart/2008/layout/HalfCircleOrganizationChart"/>
    <dgm:cxn modelId="{7426BD20-F407-4738-9415-157CB1CC923F}" type="presParOf" srcId="{D3625EE3-1887-4CAC-BF73-32B1E52BEC8A}" destId="{3F67531B-708F-4AED-B398-7490B1C135CA}" srcOrd="1" destOrd="0" presId="urn:microsoft.com/office/officeart/2008/layout/HalfCircleOrganizationChart"/>
    <dgm:cxn modelId="{CC7DB22E-6B2B-416C-9FBA-AAF950A2F72D}" type="presParOf" srcId="{D3625EE3-1887-4CAC-BF73-32B1E52BEC8A}" destId="{18D2BCA4-FF51-48DF-A052-DEC69C565145}" srcOrd="2" destOrd="0" presId="urn:microsoft.com/office/officeart/2008/layout/HalfCircleOrganizationChart"/>
    <dgm:cxn modelId="{9F8607F0-0000-4B3F-B44C-504E58D9459F}" type="presParOf" srcId="{1B600819-DA37-4F05-A0D5-05335D6C10F1}" destId="{57DC88CD-E84D-4760-9CF7-0945EF23A90D}" srcOrd="2" destOrd="0" presId="urn:microsoft.com/office/officeart/2008/layout/HalfCircleOrganizationChart"/>
    <dgm:cxn modelId="{EEC1277E-C0E6-4798-BFAF-E754E49DFFEF}" type="presParOf" srcId="{F7CBBFF3-343B-44D5-AF41-12422A3E816D}" destId="{7F18F942-D29A-482B-91B6-F71FFC7147BC}" srcOrd="2" destOrd="0" presId="urn:microsoft.com/office/officeart/2008/layout/HalfCircleOrganizationChart"/>
    <dgm:cxn modelId="{5B48C0E2-E4CF-4024-9B5F-C79875B23F00}" type="presParOf" srcId="{7F18F942-D29A-482B-91B6-F71FFC7147BC}" destId="{DE8201EE-A86C-4CBB-93AB-C4CB8CA604DA}" srcOrd="0" destOrd="0" presId="urn:microsoft.com/office/officeart/2008/layout/HalfCircleOrganizationChart"/>
    <dgm:cxn modelId="{86EFC343-FC20-4354-9E95-820533057E23}" type="presParOf" srcId="{DE8201EE-A86C-4CBB-93AB-C4CB8CA604DA}" destId="{58735D82-479F-47B1-9F43-8E514597352D}" srcOrd="0" destOrd="0" presId="urn:microsoft.com/office/officeart/2008/layout/HalfCircleOrganizationChart"/>
    <dgm:cxn modelId="{45FA1307-7E69-4169-AC51-B594F4355F5A}" type="presParOf" srcId="{DE8201EE-A86C-4CBB-93AB-C4CB8CA604DA}" destId="{92430453-BD29-4B7D-8E9C-8F228FB2EC3D}" srcOrd="1" destOrd="0" presId="urn:microsoft.com/office/officeart/2008/layout/HalfCircleOrganizationChart"/>
    <dgm:cxn modelId="{6617C324-FB7B-4E6A-8DCF-340D95D251CE}" type="presParOf" srcId="{DE8201EE-A86C-4CBB-93AB-C4CB8CA604DA}" destId="{2893B9A7-C941-409C-82CF-51345A5FF44B}" srcOrd="2" destOrd="0" presId="urn:microsoft.com/office/officeart/2008/layout/HalfCircleOrganizationChart"/>
    <dgm:cxn modelId="{CB9B53DD-21CB-4846-90B5-CA0CDE2BB25D}" type="presParOf" srcId="{DE8201EE-A86C-4CBB-93AB-C4CB8CA604DA}" destId="{F06EBC0A-1A20-48B9-92F0-8AC0D4A69B2F}" srcOrd="3" destOrd="0" presId="urn:microsoft.com/office/officeart/2008/layout/HalfCircleOrganizationChart"/>
    <dgm:cxn modelId="{300F9647-54E9-48E3-9286-9FC499E6AF82}" type="presParOf" srcId="{7F18F942-D29A-482B-91B6-F71FFC7147BC}" destId="{0CF356DC-D70A-42C2-9AC0-A509C5CC7654}" srcOrd="1" destOrd="0" presId="urn:microsoft.com/office/officeart/2008/layout/HalfCircleOrganizationChart"/>
    <dgm:cxn modelId="{AF5682EB-A8B5-4CE8-B378-1453279EC4F2}" type="presParOf" srcId="{0CF356DC-D70A-42C2-9AC0-A509C5CC7654}" destId="{BDEB5C15-C5FD-416E-B2B4-3C90FABC87F8}" srcOrd="0" destOrd="0" presId="urn:microsoft.com/office/officeart/2008/layout/HalfCircleOrganizationChart"/>
    <dgm:cxn modelId="{5A6B1E31-C44B-470C-BBC9-D074A4794D64}" type="presParOf" srcId="{0CF356DC-D70A-42C2-9AC0-A509C5CC7654}" destId="{B107A04B-EB75-49BB-9DE4-F1CC3880B6A8}" srcOrd="1" destOrd="0" presId="urn:microsoft.com/office/officeart/2008/layout/HalfCircleOrganizationChart"/>
    <dgm:cxn modelId="{BE55A244-A4DD-4CDC-A303-322173A19440}" type="presParOf" srcId="{B107A04B-EB75-49BB-9DE4-F1CC3880B6A8}" destId="{86FCFEFC-64F3-4A65-8FCA-0D804DB8F04B}" srcOrd="0" destOrd="0" presId="urn:microsoft.com/office/officeart/2008/layout/HalfCircleOrganizationChart"/>
    <dgm:cxn modelId="{1D72E096-4337-4CC4-BF33-19E7946A820D}" type="presParOf" srcId="{86FCFEFC-64F3-4A65-8FCA-0D804DB8F04B}" destId="{27F582C9-64D8-4DB2-87A2-78930AA00F5E}" srcOrd="0" destOrd="0" presId="urn:microsoft.com/office/officeart/2008/layout/HalfCircleOrganizationChart"/>
    <dgm:cxn modelId="{9B4FC5CF-56B3-4FBB-A4F2-74199EF0F83E}" type="presParOf" srcId="{86FCFEFC-64F3-4A65-8FCA-0D804DB8F04B}" destId="{7D58C126-1C2F-44EA-A9D8-91EF93FF8FBE}" srcOrd="1" destOrd="0" presId="urn:microsoft.com/office/officeart/2008/layout/HalfCircleOrganizationChart"/>
    <dgm:cxn modelId="{89F96B5E-F518-4DF3-BCAC-65C50EBAE361}" type="presParOf" srcId="{86FCFEFC-64F3-4A65-8FCA-0D804DB8F04B}" destId="{F44C1B71-F5ED-4BB3-91CA-8917D992DA2A}" srcOrd="2" destOrd="0" presId="urn:microsoft.com/office/officeart/2008/layout/HalfCircleOrganizationChart"/>
    <dgm:cxn modelId="{67F06569-3B5A-4EF4-9A81-7BED7914BAD3}" type="presParOf" srcId="{86FCFEFC-64F3-4A65-8FCA-0D804DB8F04B}" destId="{D7EDE5A0-CF40-4D40-A056-737BB5091562}" srcOrd="3" destOrd="0" presId="urn:microsoft.com/office/officeart/2008/layout/HalfCircleOrganizationChart"/>
    <dgm:cxn modelId="{4EAFE887-B1E5-46A4-BF45-7F353895E7AE}" type="presParOf" srcId="{B107A04B-EB75-49BB-9DE4-F1CC3880B6A8}" destId="{8912071E-7FF5-415F-B02C-1F56546A6445}" srcOrd="1" destOrd="0" presId="urn:microsoft.com/office/officeart/2008/layout/HalfCircleOrganizationChart"/>
    <dgm:cxn modelId="{4B5589B0-E295-4A32-8F58-01FAE38E71E0}" type="presParOf" srcId="{B107A04B-EB75-49BB-9DE4-F1CC3880B6A8}" destId="{7ABFC5A6-F18E-46FB-A2F5-9F3415975118}" srcOrd="2" destOrd="0" presId="urn:microsoft.com/office/officeart/2008/layout/HalfCircleOrganizationChart"/>
    <dgm:cxn modelId="{ECD19623-901E-4A04-B239-6C7E02D2BEF5}" type="presParOf" srcId="{7F18F942-D29A-482B-91B6-F71FFC7147BC}" destId="{26CF5132-B2EF-4073-A42B-2D0F4B53DE4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B5C15-C5FD-416E-B2B4-3C90FABC87F8}">
      <dsp:nvSpPr>
        <dsp:cNvPr id="0" name=""/>
        <dsp:cNvSpPr/>
      </dsp:nvSpPr>
      <dsp:spPr>
        <a:xfrm>
          <a:off x="7218391" y="969277"/>
          <a:ext cx="91440" cy="3691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91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F7F6A-3901-481C-9235-FFFC7DA30813}">
      <dsp:nvSpPr>
        <dsp:cNvPr id="0" name=""/>
        <dsp:cNvSpPr/>
      </dsp:nvSpPr>
      <dsp:spPr>
        <a:xfrm>
          <a:off x="5091399" y="969277"/>
          <a:ext cx="91440" cy="3691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91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C3781-7D5D-4E9E-A310-91DB11A7F4F4}">
      <dsp:nvSpPr>
        <dsp:cNvPr id="0" name=""/>
        <dsp:cNvSpPr/>
      </dsp:nvSpPr>
      <dsp:spPr>
        <a:xfrm>
          <a:off x="1946632" y="969277"/>
          <a:ext cx="1063495" cy="369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73"/>
              </a:lnTo>
              <a:lnTo>
                <a:pt x="1063495" y="184573"/>
              </a:lnTo>
              <a:lnTo>
                <a:pt x="1063495" y="3691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816AC-4862-4683-A490-F921C34E235E}">
      <dsp:nvSpPr>
        <dsp:cNvPr id="0" name=""/>
        <dsp:cNvSpPr/>
      </dsp:nvSpPr>
      <dsp:spPr>
        <a:xfrm>
          <a:off x="883136" y="969277"/>
          <a:ext cx="1063495" cy="369147"/>
        </a:xfrm>
        <a:custGeom>
          <a:avLst/>
          <a:gdLst/>
          <a:ahLst/>
          <a:cxnLst/>
          <a:rect l="0" t="0" r="0" b="0"/>
          <a:pathLst>
            <a:path>
              <a:moveTo>
                <a:pt x="1063495" y="0"/>
              </a:moveTo>
              <a:lnTo>
                <a:pt x="1063495" y="184573"/>
              </a:lnTo>
              <a:lnTo>
                <a:pt x="0" y="184573"/>
              </a:lnTo>
              <a:lnTo>
                <a:pt x="0" y="3691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51FA3-BC00-495F-8732-FFEAAAF18EA1}">
      <dsp:nvSpPr>
        <dsp:cNvPr id="0" name=""/>
        <dsp:cNvSpPr/>
      </dsp:nvSpPr>
      <dsp:spPr>
        <a:xfrm>
          <a:off x="1507171" y="90355"/>
          <a:ext cx="878922" cy="8789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02F43-88E3-44E4-A85D-81504AFDB69D}">
      <dsp:nvSpPr>
        <dsp:cNvPr id="0" name=""/>
        <dsp:cNvSpPr/>
      </dsp:nvSpPr>
      <dsp:spPr>
        <a:xfrm>
          <a:off x="1507171" y="90355"/>
          <a:ext cx="878922" cy="8789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6AE69-9FB2-45E9-9622-FABCCEB2B4B1}">
      <dsp:nvSpPr>
        <dsp:cNvPr id="0" name=""/>
        <dsp:cNvSpPr/>
      </dsp:nvSpPr>
      <dsp:spPr>
        <a:xfrm>
          <a:off x="1067710" y="248561"/>
          <a:ext cx="1757844" cy="56251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Prometheus</a:t>
          </a:r>
          <a:r>
            <a:rPr lang="zh-CN" altLang="en-US" sz="11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普罗米修斯</a:t>
          </a:r>
          <a:endParaRPr lang="zh-CN" altLang="en-US" sz="11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067710" y="248561"/>
        <a:ext cx="1757844" cy="562510"/>
      </dsp:txXfrm>
    </dsp:sp>
    <dsp:sp modelId="{8BD4B08E-6F51-4726-9DEB-A80FB507B149}">
      <dsp:nvSpPr>
        <dsp:cNvPr id="0" name=""/>
        <dsp:cNvSpPr/>
      </dsp:nvSpPr>
      <dsp:spPr>
        <a:xfrm>
          <a:off x="443675" y="1338425"/>
          <a:ext cx="878922" cy="8789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D49BF-3F47-4A4A-B447-87D3B24CC60A}">
      <dsp:nvSpPr>
        <dsp:cNvPr id="0" name=""/>
        <dsp:cNvSpPr/>
      </dsp:nvSpPr>
      <dsp:spPr>
        <a:xfrm>
          <a:off x="443675" y="1338425"/>
          <a:ext cx="878922" cy="8789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9683A-EF01-4CF8-8F4E-001C01422829}">
      <dsp:nvSpPr>
        <dsp:cNvPr id="0" name=""/>
        <dsp:cNvSpPr/>
      </dsp:nvSpPr>
      <dsp:spPr>
        <a:xfrm>
          <a:off x="4214" y="1496631"/>
          <a:ext cx="1757844" cy="56251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altLang="zh-CN" sz="18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pro-/pre-=</a:t>
          </a:r>
          <a:r>
            <a:rPr lang="zh-CN" altLang="en-US" sz="18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前</a:t>
          </a:r>
          <a:endParaRPr lang="zh-CN" altLang="en-US" sz="1800" b="1" kern="1200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4214" y="1496631"/>
        <a:ext cx="1757844" cy="562510"/>
      </dsp:txXfrm>
    </dsp:sp>
    <dsp:sp modelId="{CBD3B68C-C2D0-4191-987F-E554166C5235}">
      <dsp:nvSpPr>
        <dsp:cNvPr id="0" name=""/>
        <dsp:cNvSpPr/>
      </dsp:nvSpPr>
      <dsp:spPr>
        <a:xfrm>
          <a:off x="2570667" y="1338425"/>
          <a:ext cx="878922" cy="8789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84C60-8FBD-4E5F-87EF-0AF623B37B9D}">
      <dsp:nvSpPr>
        <dsp:cNvPr id="0" name=""/>
        <dsp:cNvSpPr/>
      </dsp:nvSpPr>
      <dsp:spPr>
        <a:xfrm>
          <a:off x="2570667" y="1338425"/>
          <a:ext cx="878922" cy="8789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BFB04-730C-4FE9-8494-54FD557E5AB9}">
      <dsp:nvSpPr>
        <dsp:cNvPr id="0" name=""/>
        <dsp:cNvSpPr/>
      </dsp:nvSpPr>
      <dsp:spPr>
        <a:xfrm>
          <a:off x="2131206" y="1496631"/>
          <a:ext cx="1757844" cy="56251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altLang="zh-CN" sz="18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meth=</a:t>
          </a:r>
          <a:r>
            <a:rPr lang="zh-CN" altLang="en-US" sz="18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智慧</a:t>
          </a:r>
          <a:endParaRPr lang="zh-CN" altLang="en-US" sz="1800" b="1" kern="1200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2131206" y="1496631"/>
        <a:ext cx="1757844" cy="562510"/>
      </dsp:txXfrm>
    </dsp:sp>
    <dsp:sp modelId="{27A36576-0F9E-4AF3-B420-C55C1DBDB102}">
      <dsp:nvSpPr>
        <dsp:cNvPr id="0" name=""/>
        <dsp:cNvSpPr/>
      </dsp:nvSpPr>
      <dsp:spPr>
        <a:xfrm>
          <a:off x="4697658" y="90355"/>
          <a:ext cx="878922" cy="8789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10629-ECCF-4A78-9058-B1626A92610B}">
      <dsp:nvSpPr>
        <dsp:cNvPr id="0" name=""/>
        <dsp:cNvSpPr/>
      </dsp:nvSpPr>
      <dsp:spPr>
        <a:xfrm>
          <a:off x="4697658" y="90355"/>
          <a:ext cx="878922" cy="8789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8C269-7941-4B4B-95D9-2D23F65A5507}">
      <dsp:nvSpPr>
        <dsp:cNvPr id="0" name=""/>
        <dsp:cNvSpPr/>
      </dsp:nvSpPr>
      <dsp:spPr>
        <a:xfrm>
          <a:off x="4258197" y="248561"/>
          <a:ext cx="1757844" cy="56251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Epimetheus</a:t>
          </a:r>
          <a:r>
            <a:rPr lang="zh-CN" altLang="en-US" sz="1100" b="1" kern="1200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rPr>
            <a:t>爱屁米修斯</a:t>
          </a:r>
          <a:endParaRPr lang="zh-CN" altLang="en-US" sz="1100" b="1" kern="1200" dirty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4258197" y="248561"/>
        <a:ext cx="1757844" cy="562510"/>
      </dsp:txXfrm>
    </dsp:sp>
    <dsp:sp modelId="{981EBA61-25D9-4775-A323-A581E0381ED5}">
      <dsp:nvSpPr>
        <dsp:cNvPr id="0" name=""/>
        <dsp:cNvSpPr/>
      </dsp:nvSpPr>
      <dsp:spPr>
        <a:xfrm>
          <a:off x="4697658" y="1338425"/>
          <a:ext cx="878922" cy="8789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17DAE-E8F7-484E-81DC-60056A49D1B4}">
      <dsp:nvSpPr>
        <dsp:cNvPr id="0" name=""/>
        <dsp:cNvSpPr/>
      </dsp:nvSpPr>
      <dsp:spPr>
        <a:xfrm>
          <a:off x="4697658" y="1338425"/>
          <a:ext cx="878922" cy="8789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91D1F-4BFC-43D4-8093-9EDBAE4910F9}">
      <dsp:nvSpPr>
        <dsp:cNvPr id="0" name=""/>
        <dsp:cNvSpPr/>
      </dsp:nvSpPr>
      <dsp:spPr>
        <a:xfrm>
          <a:off x="4258197" y="1496631"/>
          <a:ext cx="1757844" cy="56251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altLang="zh-CN" sz="18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epi-=</a:t>
          </a:r>
          <a:r>
            <a:rPr lang="zh-CN" altLang="en-US" sz="18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后</a:t>
          </a:r>
          <a:endParaRPr lang="zh-CN" altLang="en-US" sz="1800" b="1" kern="1200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4258197" y="1496631"/>
        <a:ext cx="1757844" cy="562510"/>
      </dsp:txXfrm>
    </dsp:sp>
    <dsp:sp modelId="{92430453-BD29-4B7D-8E9C-8F228FB2EC3D}">
      <dsp:nvSpPr>
        <dsp:cNvPr id="0" name=""/>
        <dsp:cNvSpPr/>
      </dsp:nvSpPr>
      <dsp:spPr>
        <a:xfrm>
          <a:off x="6824650" y="90355"/>
          <a:ext cx="878922" cy="8789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3B9A7-C941-409C-82CF-51345A5FF44B}">
      <dsp:nvSpPr>
        <dsp:cNvPr id="0" name=""/>
        <dsp:cNvSpPr/>
      </dsp:nvSpPr>
      <dsp:spPr>
        <a:xfrm>
          <a:off x="6824650" y="90355"/>
          <a:ext cx="878922" cy="8789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35D82-479F-47B1-9F43-8E514597352D}">
      <dsp:nvSpPr>
        <dsp:cNvPr id="0" name=""/>
        <dsp:cNvSpPr/>
      </dsp:nvSpPr>
      <dsp:spPr>
        <a:xfrm>
          <a:off x="6385189" y="248561"/>
          <a:ext cx="1757844" cy="56251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dirty="0" smtClean="0"/>
            <a:t>Atlas</a:t>
          </a:r>
          <a:r>
            <a:rPr lang="zh-CN" altLang="en-US" sz="11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阿特拉斯</a:t>
          </a:r>
          <a:endParaRPr lang="zh-CN" altLang="en-US" sz="11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6385189" y="248561"/>
        <a:ext cx="1757844" cy="562510"/>
      </dsp:txXfrm>
    </dsp:sp>
    <dsp:sp modelId="{7D58C126-1C2F-44EA-A9D8-91EF93FF8FBE}">
      <dsp:nvSpPr>
        <dsp:cNvPr id="0" name=""/>
        <dsp:cNvSpPr/>
      </dsp:nvSpPr>
      <dsp:spPr>
        <a:xfrm>
          <a:off x="6824650" y="1338425"/>
          <a:ext cx="878922" cy="8789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C1B71-F5ED-4BB3-91CA-8917D992DA2A}">
      <dsp:nvSpPr>
        <dsp:cNvPr id="0" name=""/>
        <dsp:cNvSpPr/>
      </dsp:nvSpPr>
      <dsp:spPr>
        <a:xfrm>
          <a:off x="6824650" y="1338425"/>
          <a:ext cx="878922" cy="8789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582C9-64D8-4DB2-87A2-78930AA00F5E}">
      <dsp:nvSpPr>
        <dsp:cNvPr id="0" name=""/>
        <dsp:cNvSpPr/>
      </dsp:nvSpPr>
      <dsp:spPr>
        <a:xfrm>
          <a:off x="6385189" y="1496631"/>
          <a:ext cx="1757844" cy="56251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atlas</a:t>
          </a:r>
          <a:r>
            <a:rPr lang="zh-CN" altLang="en-US" sz="18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地图册</a:t>
          </a:r>
          <a:endParaRPr lang="zh-CN" altLang="en-US" sz="1800" b="1" kern="1200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6385189" y="1496631"/>
        <a:ext cx="1757844" cy="562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7CF02-4BE7-48ED-8D5B-72C422DAB7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B2540-87BA-4667-A14E-E8311011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31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5430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5236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indent="0">
              <a:buNone/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3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89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25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9542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3567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8816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2170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8517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4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梳理总结</a:t>
            </a:r>
            <a:endParaRPr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821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swan song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the last performance or piece of work by an actor, athlete, writer, etc.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古希腊神话中 </a:t>
            </a:r>
            <a:r>
              <a:rPr lang="en-US" altLang="zh-CN" dirty="0"/>
              <a:t>,</a:t>
            </a:r>
            <a:r>
              <a:rPr lang="zh-CN" altLang="en-US" dirty="0"/>
              <a:t>天鹅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Apollo</a:t>
            </a:r>
            <a:r>
              <a:rPr lang="zh-CN" altLang="en-US" dirty="0" smtClean="0"/>
              <a:t>（阿波罗）的</a:t>
            </a:r>
            <a:r>
              <a:rPr lang="zh-CN" altLang="en-US" dirty="0"/>
              <a:t>神</a:t>
            </a:r>
            <a:r>
              <a:rPr lang="zh-CN" altLang="en-US" dirty="0" smtClean="0"/>
              <a:t>鸟。</a:t>
            </a:r>
            <a:r>
              <a:rPr lang="zh-CN" altLang="en-US" dirty="0"/>
              <a:t>传说</a:t>
            </a:r>
            <a:r>
              <a:rPr lang="zh-CN" altLang="en-US" dirty="0" smtClean="0"/>
              <a:t>天鹅平时从不</a:t>
            </a:r>
            <a:r>
              <a:rPr lang="zh-CN" altLang="en-US" dirty="0"/>
              <a:t>唱歌</a:t>
            </a:r>
            <a:r>
              <a:rPr lang="en-US" altLang="zh-CN" dirty="0" smtClean="0"/>
              <a:t>, </a:t>
            </a:r>
            <a:r>
              <a:rPr lang="zh-CN" altLang="en-US" dirty="0" smtClean="0"/>
              <a:t>死前才会唱</a:t>
            </a:r>
            <a:r>
              <a:rPr lang="en-US" altLang="zh-CN" dirty="0" smtClean="0"/>
              <a:t>,</a:t>
            </a:r>
            <a:r>
              <a:rPr lang="zh-CN" altLang="en-US" dirty="0" smtClean="0"/>
              <a:t> 这</a:t>
            </a:r>
            <a:r>
              <a:rPr lang="zh-CN" altLang="en-US" dirty="0"/>
              <a:t>是它一生中唯一</a:t>
            </a:r>
            <a:r>
              <a:rPr lang="zh-CN" altLang="en-US" dirty="0" smtClean="0"/>
              <a:t>的</a:t>
            </a:r>
            <a:r>
              <a:rPr lang="en-US" altLang="zh-CN" dirty="0" smtClean="0"/>
              <a:t>,</a:t>
            </a:r>
            <a:r>
              <a:rPr lang="zh-CN" altLang="en-US" dirty="0"/>
              <a:t>也是</a:t>
            </a:r>
            <a:r>
              <a:rPr lang="zh-CN" altLang="en-US" dirty="0" smtClean="0"/>
              <a:t>最后一</a:t>
            </a:r>
            <a:r>
              <a:rPr lang="zh-CN" altLang="en-US" dirty="0"/>
              <a:t>次唱歌。因此</a:t>
            </a:r>
            <a:r>
              <a:rPr lang="en-US" altLang="zh-CN" dirty="0"/>
              <a:t>,</a:t>
            </a:r>
            <a:r>
              <a:rPr lang="zh-CN" altLang="en-US" dirty="0"/>
              <a:t>现代英语中这个习语</a:t>
            </a:r>
            <a:r>
              <a:rPr lang="zh-CN" altLang="en-US" dirty="0">
                <a:solidFill>
                  <a:srgbClr val="00B050"/>
                </a:solidFill>
              </a:rPr>
              <a:t>比喻某诗人、作家、作曲家临终前的一部杰作 </a:t>
            </a:r>
            <a:r>
              <a:rPr lang="en-US" altLang="zh-CN" dirty="0">
                <a:solidFill>
                  <a:srgbClr val="00B050"/>
                </a:solidFill>
              </a:rPr>
              <a:t>,</a:t>
            </a:r>
            <a:r>
              <a:rPr lang="zh-CN" altLang="en-US" dirty="0">
                <a:solidFill>
                  <a:srgbClr val="00B050"/>
                </a:solidFill>
              </a:rPr>
              <a:t>或者是某个演员、歌唱家的最后一次表演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95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under </a:t>
            </a:r>
            <a:r>
              <a:rPr lang="en-US" altLang="zh-CN" b="1" dirty="0"/>
              <a:t>the rose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b="1" dirty="0">
                <a:solidFill>
                  <a:srgbClr val="00B050"/>
                </a:solidFill>
              </a:rPr>
              <a:t>in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private</a:t>
            </a:r>
          </a:p>
          <a:p>
            <a:endParaRPr lang="en-US" altLang="zh-CN" dirty="0"/>
          </a:p>
          <a:p>
            <a:r>
              <a:rPr lang="zh-CN" altLang="en-US" dirty="0" smtClean="0"/>
              <a:t>在古罗马神话中。小爱神</a:t>
            </a:r>
            <a:r>
              <a:rPr lang="en-US" altLang="zh-CN" dirty="0" smtClean="0"/>
              <a:t>Cupid</a:t>
            </a:r>
            <a:r>
              <a:rPr lang="zh-CN" altLang="en-US" dirty="0" smtClean="0"/>
              <a:t>（丘比特）是</a:t>
            </a:r>
            <a:r>
              <a:rPr lang="en-US" altLang="zh-CN" dirty="0"/>
              <a:t>V</a:t>
            </a:r>
            <a:r>
              <a:rPr lang="en-US" altLang="zh-CN" dirty="0" smtClean="0"/>
              <a:t>enus</a:t>
            </a:r>
            <a:r>
              <a:rPr lang="zh-CN" altLang="en-US" dirty="0" smtClean="0"/>
              <a:t>（维纳斯）红</a:t>
            </a:r>
            <a:r>
              <a:rPr lang="zh-CN" altLang="en-US" dirty="0"/>
              <a:t>杏出墙和</a:t>
            </a:r>
            <a:r>
              <a:rPr lang="zh-CN" altLang="en-US" dirty="0" smtClean="0"/>
              <a:t>战神</a:t>
            </a:r>
            <a:r>
              <a:rPr lang="en-US" altLang="zh-CN" dirty="0" smtClean="0"/>
              <a:t>Mars</a:t>
            </a:r>
            <a:r>
              <a:rPr lang="zh-CN" altLang="en-US" dirty="0" smtClean="0"/>
              <a:t>（玛尔斯）所</a:t>
            </a:r>
            <a:r>
              <a:rPr lang="zh-CN" altLang="en-US" dirty="0"/>
              <a:t>生的儿子。为了维护其母的声誉 </a:t>
            </a:r>
            <a:r>
              <a:rPr lang="en-US" altLang="zh-CN" dirty="0"/>
              <a:t>, </a:t>
            </a:r>
            <a:r>
              <a:rPr lang="zh-CN" altLang="en-US" dirty="0"/>
              <a:t>丘比特给沉默之</a:t>
            </a:r>
            <a:r>
              <a:rPr lang="zh-CN" altLang="en-US" dirty="0" smtClean="0"/>
              <a:t>神送</a:t>
            </a:r>
            <a:r>
              <a:rPr lang="zh-CN" altLang="en-US" dirty="0"/>
              <a:t>了一束玫瑰花 </a:t>
            </a:r>
            <a:r>
              <a:rPr lang="en-US" altLang="zh-CN" dirty="0"/>
              <a:t>,</a:t>
            </a:r>
            <a:r>
              <a:rPr lang="zh-CN" altLang="en-US" dirty="0"/>
              <a:t>请他守口如瓶 </a:t>
            </a:r>
            <a:r>
              <a:rPr lang="en-US" altLang="zh-CN" dirty="0"/>
              <a:t>,</a:t>
            </a:r>
            <a:r>
              <a:rPr lang="zh-CN" altLang="en-US" dirty="0"/>
              <a:t>不要把维纳斯的风流韵事传播出去</a:t>
            </a:r>
            <a:r>
              <a:rPr lang="zh-CN" altLang="en-US" dirty="0" smtClean="0"/>
              <a:t>。沉默之神接受</a:t>
            </a:r>
            <a:r>
              <a:rPr lang="zh-CN" altLang="en-US" dirty="0"/>
              <a:t>了玫瑰花就缄默不语</a:t>
            </a:r>
            <a:r>
              <a:rPr lang="zh-CN" altLang="en-US" dirty="0" smtClean="0"/>
              <a:t>了 。</a:t>
            </a:r>
            <a:r>
              <a:rPr lang="zh-CN" altLang="en-US" dirty="0"/>
              <a:t>由于这个神话传说 </a:t>
            </a:r>
            <a:r>
              <a:rPr lang="en-US" altLang="zh-CN" dirty="0"/>
              <a:t>,</a:t>
            </a:r>
            <a:r>
              <a:rPr lang="zh-CN" altLang="en-US" dirty="0"/>
              <a:t>古罗马人把玫瑰花当作沉默或严守秘密的象征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u</a:t>
            </a:r>
            <a:r>
              <a:rPr lang="en-US" altLang="zh-CN" dirty="0" smtClean="0"/>
              <a:t>nder </a:t>
            </a:r>
            <a:r>
              <a:rPr lang="en-US" altLang="zh-CN" dirty="0"/>
              <a:t>the rose </a:t>
            </a:r>
            <a:r>
              <a:rPr lang="zh-CN" altLang="en-US" dirty="0"/>
              <a:t>于是有了“</a:t>
            </a:r>
            <a:r>
              <a:rPr lang="zh-CN" altLang="en-US" dirty="0">
                <a:solidFill>
                  <a:srgbClr val="00B050"/>
                </a:solidFill>
              </a:rPr>
              <a:t>秘密地 </a:t>
            </a:r>
            <a:r>
              <a:rPr lang="en-US" altLang="zh-CN" dirty="0">
                <a:solidFill>
                  <a:srgbClr val="00B050"/>
                </a:solidFill>
              </a:rPr>
              <a:t>,</a:t>
            </a:r>
            <a:r>
              <a:rPr lang="zh-CN" altLang="en-US" dirty="0">
                <a:solidFill>
                  <a:srgbClr val="00B050"/>
                </a:solidFill>
              </a:rPr>
              <a:t>私下地 </a:t>
            </a:r>
            <a:r>
              <a:rPr lang="en-US" altLang="zh-CN" dirty="0">
                <a:solidFill>
                  <a:srgbClr val="00B050"/>
                </a:solidFill>
              </a:rPr>
              <a:t>,</a:t>
            </a:r>
            <a:r>
              <a:rPr lang="zh-CN" altLang="en-US" dirty="0">
                <a:solidFill>
                  <a:srgbClr val="00B050"/>
                </a:solidFill>
              </a:rPr>
              <a:t>暗中</a:t>
            </a:r>
            <a:r>
              <a:rPr lang="zh-CN" altLang="en-US" dirty="0"/>
              <a:t>”的意义。 </a:t>
            </a:r>
          </a:p>
        </p:txBody>
      </p:sp>
    </p:spTree>
    <p:extLst>
      <p:ext uri="{BB962C8B-B14F-4D97-AF65-F5344CB8AC3E}">
        <p14:creationId xmlns:p14="http://schemas.microsoft.com/office/powerpoint/2010/main" val="2834153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这样的词太</a:t>
            </a:r>
            <a:r>
              <a:rPr lang="zh-CN" altLang="en-US" dirty="0" smtClean="0"/>
              <a:t>多了，</a:t>
            </a:r>
            <a:r>
              <a:rPr lang="zh-CN" altLang="en-US" dirty="0" smtClean="0"/>
              <a:t>我真讲</a:t>
            </a:r>
            <a:r>
              <a:rPr lang="zh-CN" altLang="en-US" dirty="0" smtClean="0"/>
              <a:t>不过来了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627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91264" cy="9256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现在，太阳系这几颗行星名字的由来，你是不是都知道了呢？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b="23886"/>
          <a:stretch/>
        </p:blipFill>
        <p:spPr>
          <a:xfrm>
            <a:off x="395536" y="1275606"/>
            <a:ext cx="5328592" cy="3702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31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9502"/>
            <a:ext cx="8229600" cy="1080119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 smtClean="0"/>
              <a:t>现在的你是否也感受到了希腊神话，甚至西方文化的魅力与对学英语的巨大帮助了呢？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91630"/>
            <a:ext cx="5444130" cy="3394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669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现在的你是否在学英语，记单词的路上有了方向感了呢</a:t>
            </a:r>
            <a:r>
              <a:rPr lang="zh-CN" altLang="en-US" dirty="0"/>
              <a:t>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8"/>
          <a:stretch/>
        </p:blipFill>
        <p:spPr>
          <a:xfrm>
            <a:off x="467544" y="1347614"/>
            <a:ext cx="6120680" cy="36640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45713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追根溯源</a:t>
            </a:r>
            <a:r>
              <a:rPr lang="zh-CN" altLang="en-US" sz="4000" dirty="0" smtClean="0"/>
              <a:t>，发掘规律，突破自我！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42768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你要是再记不住单词</a:t>
            </a:r>
            <a:endParaRPr lang="en-US" altLang="zh-CN" sz="4000" dirty="0" smtClean="0"/>
          </a:p>
          <a:p>
            <a:r>
              <a:rPr lang="zh-CN" altLang="en-US" sz="4000" dirty="0" smtClean="0"/>
              <a:t>纯属脑袋瘸了！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5936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</a:rPr>
              <a:t> </a:t>
            </a:r>
            <a:r>
              <a:rPr lang="zh-CN" altLang="en-US" sz="8800" b="1" dirty="0" smtClean="0">
                <a:solidFill>
                  <a:schemeClr val="bg1"/>
                </a:solidFill>
              </a:rPr>
              <a:t>赵</a:t>
            </a:r>
            <a:r>
              <a:rPr lang="zh-CN" altLang="en-US" sz="8800" b="1" dirty="0">
                <a:solidFill>
                  <a:schemeClr val="bg1"/>
                </a:solidFill>
              </a:rPr>
              <a:t>铁</a:t>
            </a:r>
            <a:r>
              <a:rPr lang="zh-CN" altLang="en-US" sz="8800" b="1" dirty="0" smtClean="0">
                <a:solidFill>
                  <a:schemeClr val="bg1"/>
                </a:solidFill>
              </a:rPr>
              <a:t>夫讲单词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2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83518"/>
            <a:ext cx="8229600" cy="411110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宙斯推翻了老一代天王的统治，并当上了新天王，</a:t>
            </a:r>
            <a:endParaRPr lang="en-US" altLang="zh-CN" sz="2800" dirty="0" smtClean="0"/>
          </a:p>
          <a:p>
            <a:r>
              <a:rPr lang="zh-CN" altLang="en-US" sz="2800" dirty="0" smtClean="0"/>
              <a:t>从此开启了新神谱时代。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3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0"/>
          <a:stretch/>
        </p:blipFill>
        <p:spPr>
          <a:xfrm>
            <a:off x="436103" y="1563638"/>
            <a:ext cx="5101639" cy="3312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97142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83518"/>
            <a:ext cx="8229600" cy="4111105"/>
          </a:xfrm>
        </p:spPr>
        <p:txBody>
          <a:bodyPr/>
          <a:lstStyle/>
          <a:p>
            <a:r>
              <a:rPr lang="zh-CN" altLang="en-US" dirty="0" smtClean="0"/>
              <a:t>他开始为各位功臣论功行赏，加官晋爵。并有了奥林匹斯山上的十二位主神。不过他们大都是他的兄弟姐妹和儿女。因此宙斯开创的是一个家族企业</a:t>
            </a:r>
            <a:r>
              <a:rPr lang="zh-CN" altLang="en-US" dirty="0"/>
              <a:t>！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9662"/>
            <a:ext cx="6516216" cy="29972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02723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奥林匹斯山十二主神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7574"/>
            <a:ext cx="5760640" cy="3943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85329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4183113"/>
          </a:xfrm>
        </p:spPr>
        <p:txBody>
          <a:bodyPr/>
          <a:lstStyle/>
          <a:p>
            <a:r>
              <a:rPr lang="zh-CN" altLang="en-US" sz="3200" dirty="0" smtClean="0"/>
              <a:t>英语中有很多与希腊神话相关的</a:t>
            </a:r>
            <a:r>
              <a:rPr lang="zh-CN" altLang="en-US" sz="3200" dirty="0" smtClean="0"/>
              <a:t>词根词缀及英语词汇，比如本部分所讲。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99017"/>
            <a:ext cx="4680520" cy="328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2828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冥王</a:t>
            </a:r>
            <a:r>
              <a:rPr lang="en-US" altLang="zh-CN" dirty="0" smtClean="0"/>
              <a:t>【</a:t>
            </a:r>
            <a:r>
              <a:rPr lang="zh-CN" altLang="en-US" dirty="0"/>
              <a:t>罗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Pluto       </a:t>
            </a:r>
            <a:r>
              <a:rPr lang="zh-CN" altLang="en-US" dirty="0" smtClean="0"/>
              <a:t>词根</a:t>
            </a:r>
            <a:r>
              <a:rPr lang="en-US" altLang="zh-CN" dirty="0">
                <a:solidFill>
                  <a:srgbClr val="00B050"/>
                </a:solidFill>
              </a:rPr>
              <a:t>-</a:t>
            </a:r>
            <a:r>
              <a:rPr lang="en-US" altLang="zh-CN" dirty="0" err="1">
                <a:solidFill>
                  <a:srgbClr val="00B050"/>
                </a:solidFill>
              </a:rPr>
              <a:t>pluto</a:t>
            </a:r>
            <a:r>
              <a:rPr lang="en-US" altLang="zh-CN" dirty="0">
                <a:solidFill>
                  <a:srgbClr val="00B050"/>
                </a:solidFill>
              </a:rPr>
              <a:t>- </a:t>
            </a:r>
            <a:r>
              <a:rPr lang="en-US" altLang="zh-CN" dirty="0" smtClean="0"/>
              <a:t>= </a:t>
            </a:r>
            <a:r>
              <a:rPr lang="zh-CN" altLang="en-US" dirty="0" smtClean="0">
                <a:solidFill>
                  <a:srgbClr val="00B050"/>
                </a:solidFill>
              </a:rPr>
              <a:t>财富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 smtClean="0"/>
              <a:t>神使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罗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</a:t>
            </a:r>
            <a:r>
              <a:rPr lang="en-US" altLang="zh-CN" dirty="0"/>
              <a:t>M</a:t>
            </a:r>
            <a:r>
              <a:rPr lang="en-US" altLang="zh-CN" dirty="0" smtClean="0"/>
              <a:t>ercury</a:t>
            </a:r>
            <a:r>
              <a:rPr lang="zh-CN" altLang="en-US" dirty="0" smtClean="0"/>
              <a:t>     词根</a:t>
            </a:r>
            <a:r>
              <a:rPr lang="en-US" altLang="zh-CN" dirty="0" err="1">
                <a:solidFill>
                  <a:srgbClr val="00B050"/>
                </a:solidFill>
              </a:rPr>
              <a:t>merc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merch</a:t>
            </a:r>
            <a:r>
              <a:rPr lang="en-US" altLang="zh-CN" dirty="0"/>
              <a:t> = </a:t>
            </a:r>
            <a:r>
              <a:rPr lang="zh-CN" altLang="en-US" dirty="0">
                <a:solidFill>
                  <a:srgbClr val="00B050"/>
                </a:solidFill>
              </a:rPr>
              <a:t>商业；金钱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 smtClean="0"/>
              <a:t>战神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罗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</a:t>
            </a:r>
            <a:r>
              <a:rPr lang="en-US" altLang="zh-CN" dirty="0"/>
              <a:t>M</a:t>
            </a:r>
            <a:r>
              <a:rPr lang="en-US" altLang="zh-CN" dirty="0" smtClean="0"/>
              <a:t>ars</a:t>
            </a:r>
            <a:r>
              <a:rPr lang="zh-CN" altLang="en-US" dirty="0" smtClean="0"/>
              <a:t>        词根</a:t>
            </a:r>
            <a:r>
              <a:rPr lang="en-US" altLang="zh-CN" dirty="0" smtClean="0">
                <a:solidFill>
                  <a:srgbClr val="00B050"/>
                </a:solidFill>
              </a:rPr>
              <a:t>mar </a:t>
            </a:r>
            <a:r>
              <a:rPr lang="en-US" altLang="zh-CN" dirty="0" smtClean="0"/>
              <a:t>= 1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B050"/>
                </a:solidFill>
              </a:rPr>
              <a:t>war</a:t>
            </a:r>
            <a:r>
              <a:rPr lang="zh-CN" altLang="en-US" dirty="0">
                <a:solidFill>
                  <a:srgbClr val="00B050"/>
                </a:solidFill>
              </a:rPr>
              <a:t>战争；</a:t>
            </a:r>
            <a:r>
              <a:rPr lang="zh-CN" altLang="en-US" dirty="0" smtClean="0">
                <a:solidFill>
                  <a:srgbClr val="00B050"/>
                </a:solidFill>
              </a:rPr>
              <a:t>军事 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2</a:t>
            </a:r>
            <a:r>
              <a:rPr lang="zh-CN" altLang="en-US" dirty="0"/>
              <a:t>）</a:t>
            </a:r>
            <a:r>
              <a:rPr lang="zh-CN" altLang="en-US" dirty="0" smtClean="0">
                <a:solidFill>
                  <a:srgbClr val="00B050"/>
                </a:solidFill>
              </a:rPr>
              <a:t>海</a:t>
            </a:r>
            <a:r>
              <a:rPr lang="zh-CN" altLang="en-US" dirty="0">
                <a:solidFill>
                  <a:srgbClr val="00B050"/>
                </a:solidFill>
              </a:rPr>
              <a:t>；</a:t>
            </a:r>
            <a:r>
              <a:rPr lang="zh-CN" altLang="en-US" dirty="0" smtClean="0">
                <a:solidFill>
                  <a:srgbClr val="00B050"/>
                </a:solidFill>
              </a:rPr>
              <a:t>水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3563888" y="1419622"/>
            <a:ext cx="504056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563888" y="1851670"/>
            <a:ext cx="504056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563888" y="2283718"/>
            <a:ext cx="504056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066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还有之前所学的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871721"/>
              </p:ext>
            </p:extLst>
          </p:nvPr>
        </p:nvGraphicFramePr>
        <p:xfrm>
          <a:off x="457200" y="1200151"/>
          <a:ext cx="8147248" cy="2307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4380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136149"/>
              </p:ext>
            </p:extLst>
          </p:nvPr>
        </p:nvGraphicFramePr>
        <p:xfrm>
          <a:off x="457200" y="1200150"/>
          <a:ext cx="8147250" cy="3163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/>
                <a:gridCol w="1296144"/>
                <a:gridCol w="1152128"/>
                <a:gridCol w="1584176"/>
                <a:gridCol w="2880322"/>
              </a:tblGrid>
              <a:tr h="4144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诞生次序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希腊名字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罗马名字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职        责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相关词根或单词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41447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Chaos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Chaos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掌管混沌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chaotic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混乱的；混沌的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41447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Gaia/Gaea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Terra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掌管大地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词根</a:t>
                      </a: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geo =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大地</a:t>
                      </a:r>
                      <a:endParaRPr lang="en-US" altLang="zh-CN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词根</a:t>
                      </a:r>
                      <a:r>
                        <a:rPr lang="en-US" altLang="zh-CN" dirty="0" err="1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ter</a:t>
                      </a:r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大地； 恐怖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41447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Uranus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Uranus</a:t>
                      </a:r>
                      <a:endParaRPr lang="zh-CN" altLang="en-US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掌管天空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Uranus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天王星</a:t>
                      </a:r>
                    </a:p>
                  </a:txBody>
                  <a:tcPr/>
                </a:tc>
              </a:tr>
              <a:tr h="41447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Titan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Titan</a:t>
                      </a:r>
                      <a:endParaRPr lang="zh-CN" altLang="en-US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(12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位巨神</a:t>
                      </a: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分管不同职责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titan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泰坦；巨人</a:t>
                      </a:r>
                      <a:endParaRPr lang="en-US" altLang="zh-CN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titanic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泰坦尼克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41447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Cronus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Saturn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掌管天空；</a:t>
                      </a:r>
                      <a:endParaRPr lang="en-US" altLang="zh-CN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时间；农业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Saturn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土星</a:t>
                      </a:r>
                      <a:endParaRPr lang="en-US" altLang="zh-CN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词根</a:t>
                      </a:r>
                      <a:r>
                        <a:rPr lang="en-US" altLang="zh-CN" dirty="0" err="1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chron</a:t>
                      </a: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时间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073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当然远远不止这些，还有很多与希腊神话相关的</a:t>
            </a:r>
            <a:endParaRPr lang="en-US" altLang="zh-CN" sz="2800" dirty="0" smtClean="0"/>
          </a:p>
          <a:p>
            <a:r>
              <a:rPr lang="zh-CN" altLang="en-US" sz="2800" dirty="0" smtClean="0"/>
              <a:t>单词，谚语等。比如</a:t>
            </a:r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1011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</TotalTime>
  <Words>581</Words>
  <Application>Microsoft Office PowerPoint</Application>
  <PresentationFormat>全屏显示(16:9)</PresentationFormat>
  <Paragraphs>72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4_Office 主题</vt:lpstr>
      <vt:lpstr>梳理总结</vt:lpstr>
      <vt:lpstr>PowerPoint 演示文稿</vt:lpstr>
      <vt:lpstr>PowerPoint 演示文稿</vt:lpstr>
      <vt:lpstr>奥林匹斯山十二主神</vt:lpstr>
      <vt:lpstr>PowerPoint 演示文稿</vt:lpstr>
      <vt:lpstr>PowerPoint 演示文稿</vt:lpstr>
      <vt:lpstr>还有之前所学的</vt:lpstr>
      <vt:lpstr>PowerPoint 演示文稿</vt:lpstr>
      <vt:lpstr>PowerPoint 演示文稿</vt:lpstr>
      <vt:lpstr>swan song</vt:lpstr>
      <vt:lpstr>under the rose </vt:lpstr>
      <vt:lpstr>这样的词太多了，我真讲不过来了</vt:lpstr>
      <vt:lpstr>现在，太阳系这几颗行星名字的由来，你是不是都知道了呢？</vt:lpstr>
      <vt:lpstr>现在的你是否也感受到了希腊神话，甚至西方文化的魅力与对学英语的巨大帮助了呢？</vt:lpstr>
      <vt:lpstr>现在的你是否在学英语，记单词的路上有了方向感了呢？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tiefu zhao</dc:creator>
  <cp:lastModifiedBy>tiefu zhao</cp:lastModifiedBy>
  <cp:revision>118</cp:revision>
  <dcterms:created xsi:type="dcterms:W3CDTF">2014-08-02T14:07:21Z</dcterms:created>
  <dcterms:modified xsi:type="dcterms:W3CDTF">2016-01-03T04:36:14Z</dcterms:modified>
</cp:coreProperties>
</file>